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70" r:id="rId14"/>
    <p:sldId id="260" r:id="rId15"/>
    <p:sldId id="271" r:id="rId16"/>
    <p:sldId id="272" r:id="rId17"/>
    <p:sldId id="273" r:id="rId18"/>
    <p:sldId id="274" r:id="rId19"/>
    <p:sldId id="261" r:id="rId20"/>
    <p:sldId id="275" r:id="rId21"/>
    <p:sldId id="276" r:id="rId22"/>
    <p:sldId id="278" r:id="rId23"/>
    <p:sldId id="277" r:id="rId24"/>
    <p:sldId id="262" r:id="rId25"/>
    <p:sldId id="279" r:id="rId26"/>
    <p:sldId id="280" r:id="rId27"/>
    <p:sldId id="281" r:id="rId28"/>
    <p:sldId id="282" r:id="rId29"/>
    <p:sldId id="283" r:id="rId30"/>
    <p:sldId id="28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C7FE"/>
    <a:srgbClr val="5293FB"/>
    <a:srgbClr val="006D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78" y="-1122"/>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367092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334457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3200246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613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341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670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812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63977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964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7153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4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1527563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5525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0487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449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4102169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733034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1891610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1127641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3686034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169081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377AB74-5B71-4E95-BCAA-C0ACD7D47FFC}" type="datetimeFigureOut">
              <a:rPr lang="zh-CN" altLang="en-US" smtClean="0"/>
              <a:t>2017/5/17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22660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377AB74-5B71-4E95-BCAA-C0ACD7D47FFC}" type="datetimeFigureOut">
              <a:rPr lang="zh-CN" altLang="en-US" smtClean="0"/>
              <a:t>2017/5/17</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D69864B-19DC-46DC-86F8-F128D23982FF}" type="slidenum">
              <a:rPr lang="zh-CN" altLang="en-US" smtClean="0"/>
              <a:t>‹#›</a:t>
            </a:fld>
            <a:endParaRPr lang="zh-CN" altLang="en-US"/>
          </a:p>
        </p:txBody>
      </p:sp>
    </p:spTree>
    <p:extLst>
      <p:ext uri="{BB962C8B-B14F-4D97-AF65-F5344CB8AC3E}">
        <p14:creationId xmlns:p14="http://schemas.microsoft.com/office/powerpoint/2010/main" val="2808630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448140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slideLayout" Target="../slideLayouts/slideLayout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tags" Target="../tags/tag41.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a:off x="5757765" y="-987068"/>
            <a:ext cx="1380077" cy="5392396"/>
          </a:xfrm>
          <a:prstGeom prst="rect">
            <a:avLst/>
          </a:prstGeom>
          <a:gradFill>
            <a:gsLst>
              <a:gs pos="0">
                <a:srgbClr val="5293FB">
                  <a:alpha val="95000"/>
                </a:srgbClr>
              </a:gs>
              <a:gs pos="100000">
                <a:schemeClr val="bg1">
                  <a:alpha val="50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6420639" y="-1586573"/>
            <a:ext cx="54321" cy="5392396"/>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6420640" y="-390655"/>
            <a:ext cx="54321" cy="5392396"/>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8"/>
            <a:ext cx="4206630" cy="401152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1" y="2278382"/>
            <a:ext cx="9144000" cy="2865119"/>
          </a:xfrm>
          <a:prstGeom prst="rect">
            <a:avLst/>
          </a:prstGeom>
        </p:spPr>
      </p:pic>
      <p:sp>
        <p:nvSpPr>
          <p:cNvPr id="9" name="文本框 8"/>
          <p:cNvSpPr txBox="1"/>
          <p:nvPr/>
        </p:nvSpPr>
        <p:spPr>
          <a:xfrm>
            <a:off x="3878800" y="1223474"/>
            <a:ext cx="4391029" cy="707886"/>
          </a:xfrm>
          <a:prstGeom prst="rect">
            <a:avLst/>
          </a:prstGeom>
          <a:noFill/>
        </p:spPr>
        <p:txBody>
          <a:bodyPr wrap="square" rtlCol="0">
            <a:spAutoFit/>
          </a:bodyPr>
          <a:lstStyle/>
          <a:p>
            <a:pPr algn="ctr"/>
            <a:r>
              <a:rPr lang="zh-CN" altLang="en-US" sz="4000" dirty="0" smtClean="0">
                <a:gradFill>
                  <a:gsLst>
                    <a:gs pos="0">
                      <a:srgbClr val="5293FB">
                        <a:alpha val="95000"/>
                      </a:srgbClr>
                    </a:gs>
                    <a:gs pos="100000">
                      <a:schemeClr val="bg1"/>
                    </a:gs>
                    <a:gs pos="50000">
                      <a:srgbClr val="8DC7FE"/>
                    </a:gs>
                  </a:gsLst>
                  <a:lin ang="0" scaled="0"/>
                </a:gradFill>
                <a:latin typeface="微软雅黑" panose="020B0503020204020204" pitchFamily="34" charset="-122"/>
                <a:ea typeface="微软雅黑" panose="020B0503020204020204" pitchFamily="34" charset="-122"/>
                <a:cs typeface="黑体-繁" panose="02010601040101010101" pitchFamily="2" charset="2"/>
              </a:rPr>
              <a:t>医疗护士专用</a:t>
            </a:r>
            <a:r>
              <a:rPr lang="en-US" altLang="zh-CN" sz="4000" dirty="0" smtClean="0">
                <a:gradFill>
                  <a:gsLst>
                    <a:gs pos="0">
                      <a:srgbClr val="5293FB">
                        <a:alpha val="95000"/>
                      </a:srgbClr>
                    </a:gs>
                    <a:gs pos="100000">
                      <a:schemeClr val="bg1"/>
                    </a:gs>
                    <a:gs pos="50000">
                      <a:srgbClr val="8DC7FE"/>
                    </a:gs>
                  </a:gsLst>
                  <a:lin ang="0" scaled="0"/>
                </a:gradFill>
                <a:latin typeface="微软雅黑" panose="020B0503020204020204" pitchFamily="34" charset="-122"/>
                <a:ea typeface="微软雅黑" panose="020B0503020204020204" pitchFamily="34" charset="-122"/>
                <a:cs typeface="黑体-繁" panose="02010601040101010101" pitchFamily="2" charset="2"/>
              </a:rPr>
              <a:t>PPT</a:t>
            </a:r>
            <a:endParaRPr lang="zh-CN" altLang="en-US" sz="4000" dirty="0">
              <a:gradFill>
                <a:gsLst>
                  <a:gs pos="0">
                    <a:srgbClr val="5293FB">
                      <a:alpha val="95000"/>
                    </a:srgbClr>
                  </a:gs>
                  <a:gs pos="100000">
                    <a:schemeClr val="bg1"/>
                  </a:gs>
                  <a:gs pos="50000">
                    <a:srgbClr val="8DC7FE"/>
                  </a:gs>
                </a:gsLst>
                <a:lin ang="0" scaled="0"/>
              </a:gradFill>
              <a:latin typeface="微软雅黑" panose="020B0503020204020204" pitchFamily="34" charset="-122"/>
              <a:ea typeface="微软雅黑" panose="020B0503020204020204" pitchFamily="34" charset="-122"/>
              <a:cs typeface="黑体-繁" panose="02010601040101010101" pitchFamily="2" charset="2"/>
            </a:endParaRPr>
          </a:p>
        </p:txBody>
      </p:sp>
      <p:sp>
        <p:nvSpPr>
          <p:cNvPr id="10" name="文本框 9"/>
          <p:cNvSpPr txBox="1"/>
          <p:nvPr/>
        </p:nvSpPr>
        <p:spPr>
          <a:xfrm>
            <a:off x="4442041" y="1883917"/>
            <a:ext cx="3340726" cy="307777"/>
          </a:xfrm>
          <a:prstGeom prst="rect">
            <a:avLst/>
          </a:prstGeom>
          <a:noFill/>
        </p:spPr>
        <p:txBody>
          <a:bodyPr wrap="square" rtlCol="0">
            <a:spAutoFit/>
          </a:bodyPr>
          <a:lstStyle/>
          <a:p>
            <a:pPr algn="ctr"/>
            <a:r>
              <a:rPr lang="zh-CN" altLang="en-US" sz="1400" dirty="0" smtClean="0">
                <a:gradFill>
                  <a:gsLst>
                    <a:gs pos="0">
                      <a:srgbClr val="5293FB"/>
                    </a:gs>
                    <a:gs pos="100000">
                      <a:schemeClr val="bg1"/>
                    </a:gs>
                    <a:gs pos="50000">
                      <a:srgbClr val="8DC7FE"/>
                    </a:gs>
                  </a:gsLst>
                  <a:lin ang="0" scaled="0"/>
                </a:gradFill>
                <a:latin typeface="微软雅黑" panose="020B0503020204020204" pitchFamily="34" charset="-122"/>
                <a:ea typeface="微软雅黑" panose="020B0503020204020204" pitchFamily="34" charset="-122"/>
              </a:rPr>
              <a:t>适用于医疗护士述职报告动态</a:t>
            </a:r>
            <a:r>
              <a:rPr lang="en-US" altLang="zh-CN" sz="1400" dirty="0" smtClean="0">
                <a:gradFill>
                  <a:gsLst>
                    <a:gs pos="0">
                      <a:srgbClr val="5293FB"/>
                    </a:gs>
                    <a:gs pos="100000">
                      <a:schemeClr val="bg1"/>
                    </a:gs>
                    <a:gs pos="50000">
                      <a:srgbClr val="8DC7FE"/>
                    </a:gs>
                  </a:gsLst>
                  <a:lin ang="0" scaled="0"/>
                </a:gradFill>
                <a:latin typeface="微软雅黑" panose="020B0503020204020204" pitchFamily="34" charset="-122"/>
                <a:ea typeface="微软雅黑" panose="020B0503020204020204" pitchFamily="34" charset="-122"/>
              </a:rPr>
              <a:t>PPT</a:t>
            </a:r>
            <a:r>
              <a:rPr lang="zh-CN" altLang="en-US" sz="1400" dirty="0" smtClean="0">
                <a:gradFill>
                  <a:gsLst>
                    <a:gs pos="0">
                      <a:srgbClr val="5293FB"/>
                    </a:gs>
                    <a:gs pos="100000">
                      <a:schemeClr val="bg1"/>
                    </a:gs>
                    <a:gs pos="50000">
                      <a:srgbClr val="8DC7FE"/>
                    </a:gs>
                  </a:gsLst>
                  <a:lin ang="0" scaled="0"/>
                </a:gradFill>
                <a:latin typeface="微软雅黑" panose="020B0503020204020204" pitchFamily="34" charset="-122"/>
                <a:ea typeface="微软雅黑" panose="020B0503020204020204" pitchFamily="34" charset="-122"/>
              </a:rPr>
              <a:t>模板</a:t>
            </a:r>
            <a:endParaRPr lang="zh-CN" altLang="en-US" sz="1400" dirty="0">
              <a:gradFill>
                <a:gsLst>
                  <a:gs pos="0">
                    <a:srgbClr val="5293FB"/>
                  </a:gs>
                  <a:gs pos="100000">
                    <a:schemeClr val="bg1"/>
                  </a:gs>
                  <a:gs pos="50000">
                    <a:srgbClr val="8DC7FE"/>
                  </a:gs>
                </a:gsLst>
                <a:lin ang="0" scaled="0"/>
              </a:gra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999963" y="2485858"/>
            <a:ext cx="397019" cy="397019"/>
            <a:chOff x="8179277" y="3748642"/>
            <a:chExt cx="1500028" cy="1500029"/>
          </a:xfrm>
          <a:effectLst>
            <a:reflection blurRad="88900" stA="83000" endPos="63000" dist="50800" dir="5400000" sy="-100000" algn="bl" rotWithShape="0"/>
          </a:effectLst>
        </p:grpSpPr>
        <p:sp>
          <p:nvSpPr>
            <p:cNvPr id="12" name="椭圆 11"/>
            <p:cNvSpPr/>
            <p:nvPr/>
          </p:nvSpPr>
          <p:spPr>
            <a:xfrm>
              <a:off x="8179277" y="3748642"/>
              <a:ext cx="1500028" cy="1500029"/>
            </a:xfrm>
            <a:prstGeom prst="ellipse">
              <a:avLst/>
            </a:prstGeom>
            <a:solidFill>
              <a:srgbClr val="8DC7F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3" name="组合 12"/>
            <p:cNvGrpSpPr/>
            <p:nvPr/>
          </p:nvGrpSpPr>
          <p:grpSpPr>
            <a:xfrm>
              <a:off x="8605283" y="4234099"/>
              <a:ext cx="630396" cy="548323"/>
              <a:chOff x="11250613" y="919163"/>
              <a:chExt cx="573087" cy="498475"/>
            </a:xfrm>
          </p:grpSpPr>
          <p:sp>
            <p:nvSpPr>
              <p:cNvPr id="14"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5"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6" name="组合 15"/>
          <p:cNvGrpSpPr/>
          <p:nvPr/>
        </p:nvGrpSpPr>
        <p:grpSpPr>
          <a:xfrm>
            <a:off x="5215823" y="2480435"/>
            <a:ext cx="397019" cy="397019"/>
            <a:chOff x="1682477" y="2278669"/>
            <a:chExt cx="1164618" cy="1164619"/>
          </a:xfrm>
          <a:effectLst>
            <a:reflection blurRad="88900" stA="83000" endPos="63000" dist="50800" dir="5400000" sy="-100000" algn="bl" rotWithShape="0"/>
          </a:effectLst>
        </p:grpSpPr>
        <p:sp>
          <p:nvSpPr>
            <p:cNvPr id="17" name="椭圆 16"/>
            <p:cNvSpPr/>
            <p:nvPr/>
          </p:nvSpPr>
          <p:spPr>
            <a:xfrm>
              <a:off x="1682477" y="2278669"/>
              <a:ext cx="1164618" cy="1164619"/>
            </a:xfrm>
            <a:prstGeom prst="ellipse">
              <a:avLst/>
            </a:prstGeom>
            <a:solidFill>
              <a:srgbClr val="5293FB"/>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8"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19" name="组合 18"/>
          <p:cNvGrpSpPr/>
          <p:nvPr/>
        </p:nvGrpSpPr>
        <p:grpSpPr>
          <a:xfrm>
            <a:off x="5809857" y="2485858"/>
            <a:ext cx="397018" cy="397019"/>
            <a:chOff x="3211798" y="2284092"/>
            <a:chExt cx="1164617" cy="1164619"/>
          </a:xfrm>
          <a:effectLst>
            <a:reflection blurRad="88900" stA="83000" endPos="63000" dist="50800" dir="5400000" sy="-100000" algn="bl" rotWithShape="0"/>
          </a:effectLst>
        </p:grpSpPr>
        <p:sp>
          <p:nvSpPr>
            <p:cNvPr id="20" name="椭圆 19"/>
            <p:cNvSpPr/>
            <p:nvPr/>
          </p:nvSpPr>
          <p:spPr>
            <a:xfrm>
              <a:off x="3211798" y="2284092"/>
              <a:ext cx="1164617" cy="1164619"/>
            </a:xfrm>
            <a:prstGeom prst="ellipse">
              <a:avLst/>
            </a:prstGeom>
            <a:solidFill>
              <a:srgbClr val="8DC7F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1"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6407956" y="2480435"/>
            <a:ext cx="397019" cy="397019"/>
            <a:chOff x="4732991" y="2278669"/>
            <a:chExt cx="1164618" cy="1164619"/>
          </a:xfrm>
          <a:effectLst>
            <a:reflection blurRad="88900" stA="83000" endPos="63000" dist="50800" dir="5400000" sy="-100000" algn="bl" rotWithShape="0"/>
          </a:effectLst>
        </p:grpSpPr>
        <p:sp>
          <p:nvSpPr>
            <p:cNvPr id="23" name="椭圆 22"/>
            <p:cNvSpPr/>
            <p:nvPr/>
          </p:nvSpPr>
          <p:spPr>
            <a:xfrm>
              <a:off x="4732991" y="2278669"/>
              <a:ext cx="1164618" cy="1164619"/>
            </a:xfrm>
            <a:prstGeom prst="ellipse">
              <a:avLst/>
            </a:prstGeom>
            <a:solidFill>
              <a:srgbClr val="5293FB"/>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4"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5" name="十字形 24"/>
          <p:cNvSpPr/>
          <p:nvPr/>
        </p:nvSpPr>
        <p:spPr>
          <a:xfrm>
            <a:off x="8231250" y="1353610"/>
            <a:ext cx="719195" cy="719195"/>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6807023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600"/>
                                            <p:tgtEl>
                                              <p:spTgt spid="8"/>
                                            </p:tgtEl>
                                          </p:cBhvr>
                                        </p:animEffect>
                                      </p:childTnLst>
                                    </p:cTn>
                                  </p:par>
                                </p:childTnLst>
                              </p:cTn>
                            </p:par>
                            <p:par>
                              <p:cTn id="8" fill="hold">
                                <p:stCondLst>
                                  <p:cond delay="16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300" fill="hold"/>
                                            <p:tgtEl>
                                              <p:spTgt spid="7"/>
                                            </p:tgtEl>
                                            <p:attrNameLst>
                                              <p:attrName>ppt_x</p:attrName>
                                            </p:attrNameLst>
                                          </p:cBhvr>
                                          <p:tavLst>
                                            <p:tav tm="0">
                                              <p:val>
                                                <p:strVal val="0-#ppt_w/2"/>
                                              </p:val>
                                            </p:tav>
                                            <p:tav tm="100000">
                                              <p:val>
                                                <p:strVal val="#ppt_x"/>
                                              </p:val>
                                            </p:tav>
                                          </p:tavLst>
                                        </p:anim>
                                        <p:anim calcmode="lin" valueType="num">
                                          <p:cBhvr additive="base">
                                            <p:cTn id="12" dur="1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9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9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900"/>
                                            <p:tgtEl>
                                              <p:spTgt spid="5"/>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900"/>
                                            <p:tgtEl>
                                              <p:spTgt spid="6"/>
                                            </p:tgtEl>
                                          </p:cBhvr>
                                        </p:animEffect>
                                      </p:childTnLst>
                                    </p:cTn>
                                  </p:par>
                                </p:childTnLst>
                              </p:cTn>
                            </p:par>
                            <p:par>
                              <p:cTn id="23" fill="hold">
                                <p:stCondLst>
                                  <p:cond delay="3800"/>
                                </p:stCondLst>
                                <p:childTnLst>
                                  <p:par>
                                    <p:cTn id="24" presetID="5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600" fill="hold"/>
                                            <p:tgtEl>
                                              <p:spTgt spid="25"/>
                                            </p:tgtEl>
                                            <p:attrNameLst>
                                              <p:attrName>ppt_w</p:attrName>
                                            </p:attrNameLst>
                                          </p:cBhvr>
                                          <p:tavLst>
                                            <p:tav tm="0">
                                              <p:val>
                                                <p:fltVal val="0"/>
                                              </p:val>
                                            </p:tav>
                                            <p:tav tm="100000">
                                              <p:val>
                                                <p:strVal val="#ppt_w"/>
                                              </p:val>
                                            </p:tav>
                                          </p:tavLst>
                                        </p:anim>
                                        <p:anim calcmode="lin" valueType="num">
                                          <p:cBhvr>
                                            <p:cTn id="27" dur="600" fill="hold"/>
                                            <p:tgtEl>
                                              <p:spTgt spid="25"/>
                                            </p:tgtEl>
                                            <p:attrNameLst>
                                              <p:attrName>ppt_h</p:attrName>
                                            </p:attrNameLst>
                                          </p:cBhvr>
                                          <p:tavLst>
                                            <p:tav tm="0">
                                              <p:val>
                                                <p:fltVal val="0"/>
                                              </p:val>
                                            </p:tav>
                                            <p:tav tm="100000">
                                              <p:val>
                                                <p:strVal val="#ppt_h"/>
                                              </p:val>
                                            </p:tav>
                                          </p:tavLst>
                                        </p:anim>
                                        <p:animEffect transition="in" filter="fade">
                                          <p:cBhvr>
                                            <p:cTn id="28" dur="600"/>
                                            <p:tgtEl>
                                              <p:spTgt spid="25"/>
                                            </p:tgtEl>
                                          </p:cBhvr>
                                        </p:animEffect>
                                      </p:childTnLst>
                                    </p:cTn>
                                  </p:par>
                                </p:childTnLst>
                              </p:cTn>
                            </p:par>
                            <p:par>
                              <p:cTn id="29" fill="hold">
                                <p:stCondLst>
                                  <p:cond delay="4400"/>
                                </p:stCondLst>
                                <p:childTnLst>
                                  <p:par>
                                    <p:cTn id="30" presetID="2" presetClass="entr" presetSubtype="1" accel="53333" fill="hold" grpId="0" nodeType="afterEffect" p14:presetBounceEnd="53333">
                                      <p:stCondLst>
                                        <p:cond delay="0"/>
                                      </p:stCondLst>
                                      <p:iterate type="lt">
                                        <p:tmPct val="10000"/>
                                      </p:iterate>
                                      <p:childTnLst>
                                        <p:set>
                                          <p:cBhvr>
                                            <p:cTn id="31" dur="1" fill="hold">
                                              <p:stCondLst>
                                                <p:cond delay="0"/>
                                              </p:stCondLst>
                                            </p:cTn>
                                            <p:tgtEl>
                                              <p:spTgt spid="9"/>
                                            </p:tgtEl>
                                            <p:attrNameLst>
                                              <p:attrName>style.visibility</p:attrName>
                                            </p:attrNameLst>
                                          </p:cBhvr>
                                          <p:to>
                                            <p:strVal val="visible"/>
                                          </p:to>
                                        </p:set>
                                        <p:anim calcmode="lin" valueType="num" p14:bounceEnd="53333">
                                          <p:cBhvr additive="base">
                                            <p:cTn id="32" dur="1500" fill="hold"/>
                                            <p:tgtEl>
                                              <p:spTgt spid="9"/>
                                            </p:tgtEl>
                                            <p:attrNameLst>
                                              <p:attrName>ppt_x</p:attrName>
                                            </p:attrNameLst>
                                          </p:cBhvr>
                                          <p:tavLst>
                                            <p:tav tm="0">
                                              <p:val>
                                                <p:strVal val="#ppt_x"/>
                                              </p:val>
                                            </p:tav>
                                            <p:tav tm="100000">
                                              <p:val>
                                                <p:strVal val="#ppt_x"/>
                                              </p:val>
                                            </p:tav>
                                          </p:tavLst>
                                        </p:anim>
                                        <p:anim calcmode="lin" valueType="num" p14:bounceEnd="53333">
                                          <p:cBhvr additive="base">
                                            <p:cTn id="33" dur="1500" fill="hold"/>
                                            <p:tgtEl>
                                              <p:spTgt spid="9"/>
                                            </p:tgtEl>
                                            <p:attrNameLst>
                                              <p:attrName>ppt_y</p:attrName>
                                            </p:attrNameLst>
                                          </p:cBhvr>
                                          <p:tavLst>
                                            <p:tav tm="0">
                                              <p:val>
                                                <p:strVal val="0-#ppt_h/2"/>
                                              </p:val>
                                            </p:tav>
                                            <p:tav tm="100000">
                                              <p:val>
                                                <p:strVal val="#ppt_y"/>
                                              </p:val>
                                            </p:tav>
                                          </p:tavLst>
                                        </p:anim>
                                      </p:childTnLst>
                                    </p:cTn>
                                  </p:par>
                                </p:childTnLst>
                              </p:cTn>
                            </p:par>
                            <p:par>
                              <p:cTn id="34" fill="hold">
                                <p:stCondLst>
                                  <p:cond delay="71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 calcmode="lin" valueType="num">
                                          <p:cBhvr>
                                            <p:cTn id="37" dur="700" fill="hold"/>
                                            <p:tgtEl>
                                              <p:spTgt spid="10"/>
                                            </p:tgtEl>
                                            <p:attrNameLst>
                                              <p:attrName>ppt_w</p:attrName>
                                            </p:attrNameLst>
                                          </p:cBhvr>
                                          <p:tavLst>
                                            <p:tav tm="0">
                                              <p:val>
                                                <p:strVal val="#ppt_w+.3"/>
                                              </p:val>
                                            </p:tav>
                                            <p:tav tm="100000">
                                              <p:val>
                                                <p:strVal val="#ppt_w"/>
                                              </p:val>
                                            </p:tav>
                                          </p:tavLst>
                                        </p:anim>
                                        <p:anim calcmode="lin" valueType="num">
                                          <p:cBhvr>
                                            <p:cTn id="38" dur="700" fill="hold"/>
                                            <p:tgtEl>
                                              <p:spTgt spid="10"/>
                                            </p:tgtEl>
                                            <p:attrNameLst>
                                              <p:attrName>ppt_h</p:attrName>
                                            </p:attrNameLst>
                                          </p:cBhvr>
                                          <p:tavLst>
                                            <p:tav tm="0">
                                              <p:val>
                                                <p:strVal val="#ppt_h"/>
                                              </p:val>
                                            </p:tav>
                                            <p:tav tm="100000">
                                              <p:val>
                                                <p:strVal val="#ppt_h"/>
                                              </p:val>
                                            </p:tav>
                                          </p:tavLst>
                                        </p:anim>
                                        <p:animEffect transition="in" filter="fade">
                                          <p:cBhvr>
                                            <p:cTn id="39" dur="700"/>
                                            <p:tgtEl>
                                              <p:spTgt spid="10"/>
                                            </p:tgtEl>
                                          </p:cBhvr>
                                        </p:animEffect>
                                      </p:childTnLst>
                                    </p:cTn>
                                  </p:par>
                                </p:childTnLst>
                              </p:cTn>
                            </p:par>
                            <p:par>
                              <p:cTn id="40" fill="hold">
                                <p:stCondLst>
                                  <p:cond delay="8990"/>
                                </p:stCondLst>
                                <p:childTnLst>
                                  <p:par>
                                    <p:cTn id="41" presetID="2" presetClass="entr" presetSubtype="2" accel="53333" fill="hold" nodeType="afterEffect" p14:presetBounceEnd="53333">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14:bounceEnd="53333">
                                          <p:cBhvr additive="base">
                                            <p:cTn id="43" dur="1500" fill="hold"/>
                                            <p:tgtEl>
                                              <p:spTgt spid="16"/>
                                            </p:tgtEl>
                                            <p:attrNameLst>
                                              <p:attrName>ppt_x</p:attrName>
                                            </p:attrNameLst>
                                          </p:cBhvr>
                                          <p:tavLst>
                                            <p:tav tm="0">
                                              <p:val>
                                                <p:strVal val="1+#ppt_w/2"/>
                                              </p:val>
                                            </p:tav>
                                            <p:tav tm="100000">
                                              <p:val>
                                                <p:strVal val="#ppt_x"/>
                                              </p:val>
                                            </p:tav>
                                          </p:tavLst>
                                        </p:anim>
                                        <p:anim calcmode="lin" valueType="num" p14:bounceEnd="53333">
                                          <p:cBhvr additive="base">
                                            <p:cTn id="44" dur="1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2" accel="53333" fill="hold" nodeType="withEffect" p14:presetBounceEnd="53333">
                                      <p:stCondLst>
                                        <p:cond delay="100"/>
                                      </p:stCondLst>
                                      <p:childTnLst>
                                        <p:set>
                                          <p:cBhvr>
                                            <p:cTn id="46" dur="1" fill="hold">
                                              <p:stCondLst>
                                                <p:cond delay="0"/>
                                              </p:stCondLst>
                                            </p:cTn>
                                            <p:tgtEl>
                                              <p:spTgt spid="19"/>
                                            </p:tgtEl>
                                            <p:attrNameLst>
                                              <p:attrName>style.visibility</p:attrName>
                                            </p:attrNameLst>
                                          </p:cBhvr>
                                          <p:to>
                                            <p:strVal val="visible"/>
                                          </p:to>
                                        </p:set>
                                        <p:anim calcmode="lin" valueType="num" p14:bounceEnd="53333">
                                          <p:cBhvr additive="base">
                                            <p:cTn id="47" dur="1500" fill="hold"/>
                                            <p:tgtEl>
                                              <p:spTgt spid="19"/>
                                            </p:tgtEl>
                                            <p:attrNameLst>
                                              <p:attrName>ppt_x</p:attrName>
                                            </p:attrNameLst>
                                          </p:cBhvr>
                                          <p:tavLst>
                                            <p:tav tm="0">
                                              <p:val>
                                                <p:strVal val="1+#ppt_w/2"/>
                                              </p:val>
                                            </p:tav>
                                            <p:tav tm="100000">
                                              <p:val>
                                                <p:strVal val="#ppt_x"/>
                                              </p:val>
                                            </p:tav>
                                          </p:tavLst>
                                        </p:anim>
                                        <p:anim calcmode="lin" valueType="num" p14:bounceEnd="53333">
                                          <p:cBhvr additive="base">
                                            <p:cTn id="48" dur="1500" fill="hold"/>
                                            <p:tgtEl>
                                              <p:spTgt spid="19"/>
                                            </p:tgtEl>
                                            <p:attrNameLst>
                                              <p:attrName>ppt_y</p:attrName>
                                            </p:attrNameLst>
                                          </p:cBhvr>
                                          <p:tavLst>
                                            <p:tav tm="0">
                                              <p:val>
                                                <p:strVal val="#ppt_y"/>
                                              </p:val>
                                            </p:tav>
                                            <p:tav tm="100000">
                                              <p:val>
                                                <p:strVal val="#ppt_y"/>
                                              </p:val>
                                            </p:tav>
                                          </p:tavLst>
                                        </p:anim>
                                      </p:childTnLst>
                                    </p:cTn>
                                  </p:par>
                                  <p:par>
                                    <p:cTn id="49" presetID="2" presetClass="entr" presetSubtype="2" accel="53333" fill="hold" nodeType="withEffect" p14:presetBounceEnd="53333">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14:bounceEnd="53333">
                                          <p:cBhvr additive="base">
                                            <p:cTn id="51" dur="1500" fill="hold"/>
                                            <p:tgtEl>
                                              <p:spTgt spid="22"/>
                                            </p:tgtEl>
                                            <p:attrNameLst>
                                              <p:attrName>ppt_x</p:attrName>
                                            </p:attrNameLst>
                                          </p:cBhvr>
                                          <p:tavLst>
                                            <p:tav tm="0">
                                              <p:val>
                                                <p:strVal val="1+#ppt_w/2"/>
                                              </p:val>
                                            </p:tav>
                                            <p:tav tm="100000">
                                              <p:val>
                                                <p:strVal val="#ppt_x"/>
                                              </p:val>
                                            </p:tav>
                                          </p:tavLst>
                                        </p:anim>
                                        <p:anim calcmode="lin" valueType="num" p14:bounceEnd="53333">
                                          <p:cBhvr additive="base">
                                            <p:cTn id="52" dur="15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accel="53333" fill="hold" nodeType="withEffect" p14:presetBounceEnd="53333">
                                      <p:stCondLst>
                                        <p:cond delay="300"/>
                                      </p:stCondLst>
                                      <p:childTnLst>
                                        <p:set>
                                          <p:cBhvr>
                                            <p:cTn id="54" dur="1" fill="hold">
                                              <p:stCondLst>
                                                <p:cond delay="0"/>
                                              </p:stCondLst>
                                            </p:cTn>
                                            <p:tgtEl>
                                              <p:spTgt spid="11"/>
                                            </p:tgtEl>
                                            <p:attrNameLst>
                                              <p:attrName>style.visibility</p:attrName>
                                            </p:attrNameLst>
                                          </p:cBhvr>
                                          <p:to>
                                            <p:strVal val="visible"/>
                                          </p:to>
                                        </p:set>
                                        <p:anim calcmode="lin" valueType="num" p14:bounceEnd="53333">
                                          <p:cBhvr additive="base">
                                            <p:cTn id="55" dur="1500" fill="hold"/>
                                            <p:tgtEl>
                                              <p:spTgt spid="11"/>
                                            </p:tgtEl>
                                            <p:attrNameLst>
                                              <p:attrName>ppt_x</p:attrName>
                                            </p:attrNameLst>
                                          </p:cBhvr>
                                          <p:tavLst>
                                            <p:tav tm="0">
                                              <p:val>
                                                <p:strVal val="1+#ppt_w/2"/>
                                              </p:val>
                                            </p:tav>
                                            <p:tav tm="100000">
                                              <p:val>
                                                <p:strVal val="#ppt_x"/>
                                              </p:val>
                                            </p:tav>
                                          </p:tavLst>
                                        </p:anim>
                                        <p:anim calcmode="lin" valueType="num" p14:bounceEnd="53333">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2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600"/>
                                            <p:tgtEl>
                                              <p:spTgt spid="8"/>
                                            </p:tgtEl>
                                          </p:cBhvr>
                                        </p:animEffect>
                                      </p:childTnLst>
                                    </p:cTn>
                                  </p:par>
                                </p:childTnLst>
                              </p:cTn>
                            </p:par>
                            <p:par>
                              <p:cTn id="8" fill="hold">
                                <p:stCondLst>
                                  <p:cond delay="16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300" fill="hold"/>
                                            <p:tgtEl>
                                              <p:spTgt spid="7"/>
                                            </p:tgtEl>
                                            <p:attrNameLst>
                                              <p:attrName>ppt_x</p:attrName>
                                            </p:attrNameLst>
                                          </p:cBhvr>
                                          <p:tavLst>
                                            <p:tav tm="0">
                                              <p:val>
                                                <p:strVal val="0-#ppt_w/2"/>
                                              </p:val>
                                            </p:tav>
                                            <p:tav tm="100000">
                                              <p:val>
                                                <p:strVal val="#ppt_x"/>
                                              </p:val>
                                            </p:tav>
                                          </p:tavLst>
                                        </p:anim>
                                        <p:anim calcmode="lin" valueType="num">
                                          <p:cBhvr additive="base">
                                            <p:cTn id="12" dur="1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9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9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900"/>
                                            <p:tgtEl>
                                              <p:spTgt spid="5"/>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900"/>
                                            <p:tgtEl>
                                              <p:spTgt spid="6"/>
                                            </p:tgtEl>
                                          </p:cBhvr>
                                        </p:animEffect>
                                      </p:childTnLst>
                                    </p:cTn>
                                  </p:par>
                                </p:childTnLst>
                              </p:cTn>
                            </p:par>
                            <p:par>
                              <p:cTn id="23" fill="hold">
                                <p:stCondLst>
                                  <p:cond delay="3800"/>
                                </p:stCondLst>
                                <p:childTnLst>
                                  <p:par>
                                    <p:cTn id="24" presetID="5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600" fill="hold"/>
                                            <p:tgtEl>
                                              <p:spTgt spid="25"/>
                                            </p:tgtEl>
                                            <p:attrNameLst>
                                              <p:attrName>ppt_w</p:attrName>
                                            </p:attrNameLst>
                                          </p:cBhvr>
                                          <p:tavLst>
                                            <p:tav tm="0">
                                              <p:val>
                                                <p:fltVal val="0"/>
                                              </p:val>
                                            </p:tav>
                                            <p:tav tm="100000">
                                              <p:val>
                                                <p:strVal val="#ppt_w"/>
                                              </p:val>
                                            </p:tav>
                                          </p:tavLst>
                                        </p:anim>
                                        <p:anim calcmode="lin" valueType="num">
                                          <p:cBhvr>
                                            <p:cTn id="27" dur="600" fill="hold"/>
                                            <p:tgtEl>
                                              <p:spTgt spid="25"/>
                                            </p:tgtEl>
                                            <p:attrNameLst>
                                              <p:attrName>ppt_h</p:attrName>
                                            </p:attrNameLst>
                                          </p:cBhvr>
                                          <p:tavLst>
                                            <p:tav tm="0">
                                              <p:val>
                                                <p:fltVal val="0"/>
                                              </p:val>
                                            </p:tav>
                                            <p:tav tm="100000">
                                              <p:val>
                                                <p:strVal val="#ppt_h"/>
                                              </p:val>
                                            </p:tav>
                                          </p:tavLst>
                                        </p:anim>
                                        <p:animEffect transition="in" filter="fade">
                                          <p:cBhvr>
                                            <p:cTn id="28" dur="600"/>
                                            <p:tgtEl>
                                              <p:spTgt spid="25"/>
                                            </p:tgtEl>
                                          </p:cBhvr>
                                        </p:animEffect>
                                      </p:childTnLst>
                                    </p:cTn>
                                  </p:par>
                                </p:childTnLst>
                              </p:cTn>
                            </p:par>
                            <p:par>
                              <p:cTn id="29" fill="hold">
                                <p:stCondLst>
                                  <p:cond delay="4400"/>
                                </p:stCondLst>
                                <p:childTnLst>
                                  <p:par>
                                    <p:cTn id="30" presetID="2" presetClass="entr" presetSubtype="1" accel="53333" fill="hold" grpId="0" nodeType="afterEffect">
                                      <p:stCondLst>
                                        <p:cond delay="0"/>
                                      </p:stCondLst>
                                      <p:iterate type="lt">
                                        <p:tmPct val="10000"/>
                                      </p:iterate>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500" fill="hold"/>
                                            <p:tgtEl>
                                              <p:spTgt spid="9"/>
                                            </p:tgtEl>
                                            <p:attrNameLst>
                                              <p:attrName>ppt_x</p:attrName>
                                            </p:attrNameLst>
                                          </p:cBhvr>
                                          <p:tavLst>
                                            <p:tav tm="0">
                                              <p:val>
                                                <p:strVal val="#ppt_x"/>
                                              </p:val>
                                            </p:tav>
                                            <p:tav tm="100000">
                                              <p:val>
                                                <p:strVal val="#ppt_x"/>
                                              </p:val>
                                            </p:tav>
                                          </p:tavLst>
                                        </p:anim>
                                        <p:anim calcmode="lin" valueType="num">
                                          <p:cBhvr additive="base">
                                            <p:cTn id="33" dur="1500" fill="hold"/>
                                            <p:tgtEl>
                                              <p:spTgt spid="9"/>
                                            </p:tgtEl>
                                            <p:attrNameLst>
                                              <p:attrName>ppt_y</p:attrName>
                                            </p:attrNameLst>
                                          </p:cBhvr>
                                          <p:tavLst>
                                            <p:tav tm="0">
                                              <p:val>
                                                <p:strVal val="0-#ppt_h/2"/>
                                              </p:val>
                                            </p:tav>
                                            <p:tav tm="100000">
                                              <p:val>
                                                <p:strVal val="#ppt_y"/>
                                              </p:val>
                                            </p:tav>
                                          </p:tavLst>
                                        </p:anim>
                                      </p:childTnLst>
                                    </p:cTn>
                                  </p:par>
                                </p:childTnLst>
                              </p:cTn>
                            </p:par>
                            <p:par>
                              <p:cTn id="34" fill="hold">
                                <p:stCondLst>
                                  <p:cond delay="71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 calcmode="lin" valueType="num">
                                          <p:cBhvr>
                                            <p:cTn id="37" dur="700" fill="hold"/>
                                            <p:tgtEl>
                                              <p:spTgt spid="10"/>
                                            </p:tgtEl>
                                            <p:attrNameLst>
                                              <p:attrName>ppt_w</p:attrName>
                                            </p:attrNameLst>
                                          </p:cBhvr>
                                          <p:tavLst>
                                            <p:tav tm="0">
                                              <p:val>
                                                <p:strVal val="#ppt_w+.3"/>
                                              </p:val>
                                            </p:tav>
                                            <p:tav tm="100000">
                                              <p:val>
                                                <p:strVal val="#ppt_w"/>
                                              </p:val>
                                            </p:tav>
                                          </p:tavLst>
                                        </p:anim>
                                        <p:anim calcmode="lin" valueType="num">
                                          <p:cBhvr>
                                            <p:cTn id="38" dur="700" fill="hold"/>
                                            <p:tgtEl>
                                              <p:spTgt spid="10"/>
                                            </p:tgtEl>
                                            <p:attrNameLst>
                                              <p:attrName>ppt_h</p:attrName>
                                            </p:attrNameLst>
                                          </p:cBhvr>
                                          <p:tavLst>
                                            <p:tav tm="0">
                                              <p:val>
                                                <p:strVal val="#ppt_h"/>
                                              </p:val>
                                            </p:tav>
                                            <p:tav tm="100000">
                                              <p:val>
                                                <p:strVal val="#ppt_h"/>
                                              </p:val>
                                            </p:tav>
                                          </p:tavLst>
                                        </p:anim>
                                        <p:animEffect transition="in" filter="fade">
                                          <p:cBhvr>
                                            <p:cTn id="39" dur="700"/>
                                            <p:tgtEl>
                                              <p:spTgt spid="10"/>
                                            </p:tgtEl>
                                          </p:cBhvr>
                                        </p:animEffect>
                                      </p:childTnLst>
                                    </p:cTn>
                                  </p:par>
                                </p:childTnLst>
                              </p:cTn>
                            </p:par>
                            <p:par>
                              <p:cTn id="40" fill="hold">
                                <p:stCondLst>
                                  <p:cond delay="8990"/>
                                </p:stCondLst>
                                <p:childTnLst>
                                  <p:par>
                                    <p:cTn id="41" presetID="2" presetClass="entr" presetSubtype="2" accel="53333"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500" fill="hold"/>
                                            <p:tgtEl>
                                              <p:spTgt spid="16"/>
                                            </p:tgtEl>
                                            <p:attrNameLst>
                                              <p:attrName>ppt_x</p:attrName>
                                            </p:attrNameLst>
                                          </p:cBhvr>
                                          <p:tavLst>
                                            <p:tav tm="0">
                                              <p:val>
                                                <p:strVal val="1+#ppt_w/2"/>
                                              </p:val>
                                            </p:tav>
                                            <p:tav tm="100000">
                                              <p:val>
                                                <p:strVal val="#ppt_x"/>
                                              </p:val>
                                            </p:tav>
                                          </p:tavLst>
                                        </p:anim>
                                        <p:anim calcmode="lin" valueType="num">
                                          <p:cBhvr additive="base">
                                            <p:cTn id="44" dur="1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2" accel="53333" fill="hold" nodeType="withEffect">
                                      <p:stCondLst>
                                        <p:cond delay="1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1500" fill="hold"/>
                                            <p:tgtEl>
                                              <p:spTgt spid="19"/>
                                            </p:tgtEl>
                                            <p:attrNameLst>
                                              <p:attrName>ppt_x</p:attrName>
                                            </p:attrNameLst>
                                          </p:cBhvr>
                                          <p:tavLst>
                                            <p:tav tm="0">
                                              <p:val>
                                                <p:strVal val="1+#ppt_w/2"/>
                                              </p:val>
                                            </p:tav>
                                            <p:tav tm="100000">
                                              <p:val>
                                                <p:strVal val="#ppt_x"/>
                                              </p:val>
                                            </p:tav>
                                          </p:tavLst>
                                        </p:anim>
                                        <p:anim calcmode="lin" valueType="num">
                                          <p:cBhvr additive="base">
                                            <p:cTn id="48" dur="1500" fill="hold"/>
                                            <p:tgtEl>
                                              <p:spTgt spid="19"/>
                                            </p:tgtEl>
                                            <p:attrNameLst>
                                              <p:attrName>ppt_y</p:attrName>
                                            </p:attrNameLst>
                                          </p:cBhvr>
                                          <p:tavLst>
                                            <p:tav tm="0">
                                              <p:val>
                                                <p:strVal val="#ppt_y"/>
                                              </p:val>
                                            </p:tav>
                                            <p:tav tm="100000">
                                              <p:val>
                                                <p:strVal val="#ppt_y"/>
                                              </p:val>
                                            </p:tav>
                                          </p:tavLst>
                                        </p:anim>
                                      </p:childTnLst>
                                    </p:cTn>
                                  </p:par>
                                  <p:par>
                                    <p:cTn id="49" presetID="2" presetClass="entr" presetSubtype="2" accel="53333" fill="hold" nodeType="withEffect">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500" fill="hold"/>
                                            <p:tgtEl>
                                              <p:spTgt spid="22"/>
                                            </p:tgtEl>
                                            <p:attrNameLst>
                                              <p:attrName>ppt_x</p:attrName>
                                            </p:attrNameLst>
                                          </p:cBhvr>
                                          <p:tavLst>
                                            <p:tav tm="0">
                                              <p:val>
                                                <p:strVal val="1+#ppt_w/2"/>
                                              </p:val>
                                            </p:tav>
                                            <p:tav tm="100000">
                                              <p:val>
                                                <p:strVal val="#ppt_x"/>
                                              </p:val>
                                            </p:tav>
                                          </p:tavLst>
                                        </p:anim>
                                        <p:anim calcmode="lin" valueType="num">
                                          <p:cBhvr additive="base">
                                            <p:cTn id="52" dur="15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accel="53333" fill="hold" nodeType="withEffect">
                                      <p:stCondLst>
                                        <p:cond delay="30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1500" fill="hold"/>
                                            <p:tgtEl>
                                              <p:spTgt spid="11"/>
                                            </p:tgtEl>
                                            <p:attrNameLst>
                                              <p:attrName>ppt_x</p:attrName>
                                            </p:attrNameLst>
                                          </p:cBhvr>
                                          <p:tavLst>
                                            <p:tav tm="0">
                                              <p:val>
                                                <p:strVal val="1+#ppt_w/2"/>
                                              </p:val>
                                            </p:tav>
                                            <p:tav tm="100000">
                                              <p:val>
                                                <p:strVal val="#ppt_x"/>
                                              </p:val>
                                            </p:tav>
                                          </p:tavLst>
                                        </p:anim>
                                        <p:anim calcmode="lin" valueType="num">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25"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9AEC9"/>
          </a:solidFill>
          <a:ln w="25400" cap="flat" cmpd="sng">
            <a:solidFill>
              <a:srgbClr val="8DC7FE"/>
            </a:solidFill>
            <a:bevel/>
            <a:headEnd type="oval" w="med" len="med"/>
            <a:tailEnd type="oval" w="med" len="med"/>
          </a:ln>
        </p:spPr>
        <p:txBody>
          <a:bodyPr anchor="ctr"/>
          <a:lstStyle/>
          <a:p>
            <a:endParaRPr lang="zh-CN" altLang="en-US" sz="1180"/>
          </a:p>
        </p:txBody>
      </p:sp>
      <p:grpSp>
        <p:nvGrpSpPr>
          <p:cNvPr id="10" name="组合 5"/>
          <p:cNvGrpSpPr>
            <a:grpSpLocks/>
          </p:cNvGrpSpPr>
          <p:nvPr/>
        </p:nvGrpSpPr>
        <p:grpSpPr bwMode="auto">
          <a:xfrm>
            <a:off x="1246026" y="1690460"/>
            <a:ext cx="1330426" cy="2814363"/>
            <a:chOff x="0" y="0"/>
            <a:chExt cx="1774825" cy="3754438"/>
          </a:xfrm>
          <a:solidFill>
            <a:srgbClr val="5293FB"/>
          </a:solidFill>
        </p:grpSpPr>
        <p:sp>
          <p:nvSpPr>
            <p:cNvPr id="1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dirty="0"/>
            </a:p>
          </p:txBody>
        </p:sp>
        <p:sp>
          <p:nvSpPr>
            <p:cNvPr id="1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4" name="组合 9"/>
          <p:cNvGrpSpPr>
            <a:grpSpLocks/>
          </p:cNvGrpSpPr>
          <p:nvPr/>
        </p:nvGrpSpPr>
        <p:grpSpPr bwMode="auto">
          <a:xfrm>
            <a:off x="2858483" y="1690460"/>
            <a:ext cx="1330426" cy="2814363"/>
            <a:chOff x="0" y="0"/>
            <a:chExt cx="1774825" cy="3754438"/>
          </a:xfrm>
          <a:solidFill>
            <a:srgbClr val="8DC7FE"/>
          </a:solidFill>
        </p:grpSpPr>
        <p:sp>
          <p:nvSpPr>
            <p:cNvPr id="1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8" name="组合 13"/>
          <p:cNvGrpSpPr>
            <a:grpSpLocks/>
          </p:cNvGrpSpPr>
          <p:nvPr/>
        </p:nvGrpSpPr>
        <p:grpSpPr bwMode="auto">
          <a:xfrm>
            <a:off x="4455470" y="1690460"/>
            <a:ext cx="1331616" cy="2814363"/>
            <a:chOff x="0" y="0"/>
            <a:chExt cx="1776413" cy="3754438"/>
          </a:xfrm>
          <a:solidFill>
            <a:srgbClr val="5293FB"/>
          </a:solidFill>
        </p:grpSpPr>
        <p:sp>
          <p:nvSpPr>
            <p:cNvPr id="1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2" name="组合 17"/>
          <p:cNvGrpSpPr>
            <a:grpSpLocks/>
          </p:cNvGrpSpPr>
          <p:nvPr/>
        </p:nvGrpSpPr>
        <p:grpSpPr bwMode="auto">
          <a:xfrm>
            <a:off x="6053647" y="1690460"/>
            <a:ext cx="1330426" cy="2814363"/>
            <a:chOff x="0" y="0"/>
            <a:chExt cx="1774825" cy="3754438"/>
          </a:xfrm>
          <a:solidFill>
            <a:srgbClr val="8DC7FE"/>
          </a:solidFill>
        </p:grpSpPr>
        <p:sp>
          <p:nvSpPr>
            <p:cNvPr id="2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10641007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ppt_x</p:attrName>
                                        </p:attrNameLst>
                                      </p:cBhvr>
                                      <p:tavLst>
                                        <p:tav tm="0">
                                          <p:val>
                                            <p:strVal val="0-#ppt_w/2"/>
                                          </p:val>
                                        </p:tav>
                                        <p:tav tm="100000">
                                          <p:val>
                                            <p:strVal val="#ppt_x"/>
                                          </p:val>
                                        </p:tav>
                                      </p:tavLst>
                                    </p:anim>
                                    <p:anim calcmode="lin" valueType="num">
                                      <p:cBhvr>
                                        <p:cTn id="2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ppt_x</p:attrName>
                                        </p:attrNameLst>
                                      </p:cBhvr>
                                      <p:tavLst>
                                        <p:tav tm="0">
                                          <p:val>
                                            <p:strVal val="0-#ppt_w/2"/>
                                          </p:val>
                                        </p:tav>
                                        <p:tav tm="100000">
                                          <p:val>
                                            <p:strVal val="#ppt_x"/>
                                          </p:val>
                                        </p:tav>
                                      </p:tavLst>
                                    </p:anim>
                                    <p:anim calcmode="lin" valueType="num">
                                      <p:cBhvr>
                                        <p:cTn id="31" dur="10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ppt_x</p:attrName>
                                        </p:attrNameLst>
                                      </p:cBhvr>
                                      <p:tavLst>
                                        <p:tav tm="0">
                                          <p:val>
                                            <p:strVal val="0-#ppt_w/2"/>
                                          </p:val>
                                        </p:tav>
                                        <p:tav tm="100000">
                                          <p:val>
                                            <p:strVal val="#ppt_x"/>
                                          </p:val>
                                        </p:tav>
                                      </p:tavLst>
                                    </p:anim>
                                    <p:anim calcmode="lin" valueType="num">
                                      <p:cBhvr>
                                        <p:cTn id="36" dur="1000" fill="hold"/>
                                        <p:tgtEl>
                                          <p:spTgt spid="14"/>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1000" fill="hold"/>
                                        <p:tgtEl>
                                          <p:spTgt spid="18"/>
                                        </p:tgtEl>
                                        <p:attrNameLst>
                                          <p:attrName>ppt_x</p:attrName>
                                        </p:attrNameLst>
                                      </p:cBhvr>
                                      <p:tavLst>
                                        <p:tav tm="0">
                                          <p:val>
                                            <p:strVal val="0-#ppt_w/2"/>
                                          </p:val>
                                        </p:tav>
                                        <p:tav tm="100000">
                                          <p:val>
                                            <p:strVal val="#ppt_x"/>
                                          </p:val>
                                        </p:tav>
                                      </p:tavLst>
                                    </p:anim>
                                    <p:anim calcmode="lin" valueType="num">
                                      <p:cBhvr>
                                        <p:cTn id="41" dur="10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1000" fill="hold"/>
                                        <p:tgtEl>
                                          <p:spTgt spid="22"/>
                                        </p:tgtEl>
                                        <p:attrNameLst>
                                          <p:attrName>ppt_x</p:attrName>
                                        </p:attrNameLst>
                                      </p:cBhvr>
                                      <p:tavLst>
                                        <p:tav tm="0">
                                          <p:val>
                                            <p:strVal val="0-#ppt_w/2"/>
                                          </p:val>
                                        </p:tav>
                                        <p:tav tm="100000">
                                          <p:val>
                                            <p:strVal val="#ppt_x"/>
                                          </p:val>
                                        </p:tav>
                                      </p:tavLst>
                                    </p:anim>
                                    <p:anim calcmode="lin" valueType="num">
                                      <p:cBhvr>
                                        <p:cTn id="46"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TextBox 2"/>
          <p:cNvSpPr txBox="1"/>
          <p:nvPr/>
        </p:nvSpPr>
        <p:spPr>
          <a:xfrm>
            <a:off x="791581" y="1634983"/>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0" name="TextBox 3"/>
          <p:cNvSpPr txBox="1"/>
          <p:nvPr/>
        </p:nvSpPr>
        <p:spPr>
          <a:xfrm>
            <a:off x="6300193" y="1634983"/>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1" name="TextBox 4"/>
          <p:cNvSpPr txBox="1"/>
          <p:nvPr/>
        </p:nvSpPr>
        <p:spPr>
          <a:xfrm>
            <a:off x="791581" y="3192470"/>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2" name="TextBox 5"/>
          <p:cNvSpPr txBox="1"/>
          <p:nvPr/>
        </p:nvSpPr>
        <p:spPr>
          <a:xfrm>
            <a:off x="6300193" y="3192470"/>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13" name="组合 12"/>
          <p:cNvGrpSpPr/>
          <p:nvPr/>
        </p:nvGrpSpPr>
        <p:grpSpPr>
          <a:xfrm>
            <a:off x="3969872" y="2171885"/>
            <a:ext cx="567383" cy="567383"/>
            <a:chOff x="3570825" y="3196716"/>
            <a:chExt cx="756510" cy="756510"/>
          </a:xfrm>
          <a:effectLst/>
        </p:grpSpPr>
        <p:sp>
          <p:nvSpPr>
            <p:cNvPr id="14" name="泪滴形 13"/>
            <p:cNvSpPr/>
            <p:nvPr/>
          </p:nvSpPr>
          <p:spPr>
            <a:xfrm rot="5400000">
              <a:off x="3570825" y="3196716"/>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endParaRPr>
            </a:p>
          </p:txBody>
        </p:sp>
        <p:sp>
          <p:nvSpPr>
            <p:cNvPr id="15" name="TextBox 8"/>
            <p:cNvSpPr txBox="1"/>
            <p:nvPr/>
          </p:nvSpPr>
          <p:spPr>
            <a:xfrm>
              <a:off x="3760781" y="3409498"/>
              <a:ext cx="376600" cy="330945"/>
            </a:xfrm>
            <a:prstGeom prst="rect">
              <a:avLst/>
            </a:prstGeom>
            <a:noFill/>
            <a:ln>
              <a:noFill/>
            </a:ln>
          </p:spPr>
          <p:txBody>
            <a:bodyPr wrap="none" rtlCol="0" anchor="ctr">
              <a:spAutoFit/>
            </a:bodyPr>
            <a:lstStyle/>
            <a:p>
              <a:pPr algn="ctr"/>
              <a:r>
                <a:rPr lang="en-US" altLang="zh-CN" sz="1013" b="1" dirty="0">
                  <a:solidFill>
                    <a:schemeClr val="bg1"/>
                  </a:solidFill>
                  <a:latin typeface="微软雅黑" pitchFamily="34" charset="-122"/>
                  <a:ea typeface="微软雅黑" pitchFamily="34" charset="-122"/>
                </a:rPr>
                <a:t>A</a:t>
              </a:r>
              <a:endParaRPr lang="zh-CN" altLang="en-US" sz="1013"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4606741" y="2171885"/>
            <a:ext cx="567383" cy="567383"/>
            <a:chOff x="4419984" y="3196716"/>
            <a:chExt cx="756510" cy="756510"/>
          </a:xfrm>
          <a:effectLst/>
        </p:grpSpPr>
        <p:sp>
          <p:nvSpPr>
            <p:cNvPr id="17" name="泪滴形 16"/>
            <p:cNvSpPr/>
            <p:nvPr/>
          </p:nvSpPr>
          <p:spPr>
            <a:xfrm rot="10800000">
              <a:off x="4419984" y="3196716"/>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endParaRPr>
            </a:p>
          </p:txBody>
        </p:sp>
        <p:sp>
          <p:nvSpPr>
            <p:cNvPr id="18" name="TextBox 11"/>
            <p:cNvSpPr txBox="1"/>
            <p:nvPr/>
          </p:nvSpPr>
          <p:spPr>
            <a:xfrm>
              <a:off x="4616350" y="3409498"/>
              <a:ext cx="363776" cy="330945"/>
            </a:xfrm>
            <a:prstGeom prst="rect">
              <a:avLst/>
            </a:prstGeom>
            <a:noFill/>
            <a:ln>
              <a:noFill/>
            </a:ln>
          </p:spPr>
          <p:txBody>
            <a:bodyPr wrap="none" rtlCol="0" anchor="ctr">
              <a:spAutoFit/>
            </a:bodyPr>
            <a:lstStyle/>
            <a:p>
              <a:pPr algn="ctr"/>
              <a:r>
                <a:rPr lang="en-US" altLang="zh-CN" sz="1013" b="1" dirty="0">
                  <a:solidFill>
                    <a:schemeClr val="bg1"/>
                  </a:solidFill>
                  <a:latin typeface="微软雅黑" pitchFamily="34" charset="-122"/>
                  <a:ea typeface="微软雅黑" pitchFamily="34" charset="-122"/>
                </a:rPr>
                <a:t>B</a:t>
              </a:r>
              <a:endParaRPr lang="zh-CN" altLang="en-US" sz="1013" b="1" dirty="0">
                <a:solidFill>
                  <a:schemeClr val="bg1"/>
                </a:solidFill>
                <a:latin typeface="微软雅黑" pitchFamily="34" charset="-122"/>
                <a:ea typeface="微软雅黑" pitchFamily="34" charset="-122"/>
              </a:endParaRPr>
            </a:p>
          </p:txBody>
        </p:sp>
      </p:grpSp>
      <p:grpSp>
        <p:nvGrpSpPr>
          <p:cNvPr id="19" name="组合 18"/>
          <p:cNvGrpSpPr/>
          <p:nvPr/>
        </p:nvGrpSpPr>
        <p:grpSpPr>
          <a:xfrm>
            <a:off x="3969872" y="2810048"/>
            <a:ext cx="567383" cy="567383"/>
            <a:chOff x="3570825" y="4047600"/>
            <a:chExt cx="756510" cy="756510"/>
          </a:xfrm>
          <a:effectLst/>
        </p:grpSpPr>
        <p:sp>
          <p:nvSpPr>
            <p:cNvPr id="20" name="泪滴形 19"/>
            <p:cNvSpPr/>
            <p:nvPr/>
          </p:nvSpPr>
          <p:spPr>
            <a:xfrm>
              <a:off x="3570825" y="4047600"/>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endParaRPr>
            </a:p>
          </p:txBody>
        </p:sp>
        <p:sp>
          <p:nvSpPr>
            <p:cNvPr id="21" name="TextBox 14"/>
            <p:cNvSpPr txBox="1"/>
            <p:nvPr/>
          </p:nvSpPr>
          <p:spPr>
            <a:xfrm>
              <a:off x="3767191" y="4260381"/>
              <a:ext cx="363776" cy="330945"/>
            </a:xfrm>
            <a:prstGeom prst="rect">
              <a:avLst/>
            </a:prstGeom>
            <a:noFill/>
            <a:ln>
              <a:noFill/>
            </a:ln>
          </p:spPr>
          <p:txBody>
            <a:bodyPr wrap="none" rtlCol="0" anchor="ctr">
              <a:spAutoFit/>
            </a:bodyPr>
            <a:lstStyle/>
            <a:p>
              <a:pPr algn="ctr"/>
              <a:r>
                <a:rPr lang="en-US" altLang="zh-CN" sz="1013" b="1" dirty="0">
                  <a:solidFill>
                    <a:schemeClr val="bg1"/>
                  </a:solidFill>
                  <a:latin typeface="微软雅黑" pitchFamily="34" charset="-122"/>
                  <a:ea typeface="微软雅黑" pitchFamily="34" charset="-122"/>
                </a:rPr>
                <a:t>C</a:t>
              </a:r>
              <a:endParaRPr lang="zh-CN" altLang="en-US" sz="1013" b="1" dirty="0">
                <a:solidFill>
                  <a:schemeClr val="bg1"/>
                </a:solidFill>
                <a:latin typeface="微软雅黑" pitchFamily="34" charset="-122"/>
                <a:ea typeface="微软雅黑" pitchFamily="34" charset="-122"/>
              </a:endParaRPr>
            </a:p>
          </p:txBody>
        </p:sp>
      </p:grpSp>
      <p:grpSp>
        <p:nvGrpSpPr>
          <p:cNvPr id="22" name="组合 21"/>
          <p:cNvGrpSpPr/>
          <p:nvPr/>
        </p:nvGrpSpPr>
        <p:grpSpPr>
          <a:xfrm>
            <a:off x="4606741" y="2810048"/>
            <a:ext cx="567383" cy="567383"/>
            <a:chOff x="4419984" y="4047600"/>
            <a:chExt cx="756510" cy="756510"/>
          </a:xfrm>
          <a:effectLst/>
        </p:grpSpPr>
        <p:sp>
          <p:nvSpPr>
            <p:cNvPr id="23" name="泪滴形 22"/>
            <p:cNvSpPr/>
            <p:nvPr/>
          </p:nvSpPr>
          <p:spPr>
            <a:xfrm rot="16200000">
              <a:off x="4419984" y="4047600"/>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endParaRPr>
            </a:p>
          </p:txBody>
        </p:sp>
        <p:sp>
          <p:nvSpPr>
            <p:cNvPr id="24" name="TextBox 17"/>
            <p:cNvSpPr txBox="1"/>
            <p:nvPr/>
          </p:nvSpPr>
          <p:spPr>
            <a:xfrm>
              <a:off x="4606733" y="4260381"/>
              <a:ext cx="383010" cy="330945"/>
            </a:xfrm>
            <a:prstGeom prst="rect">
              <a:avLst/>
            </a:prstGeom>
            <a:noFill/>
            <a:ln>
              <a:noFill/>
            </a:ln>
          </p:spPr>
          <p:txBody>
            <a:bodyPr wrap="none" rtlCol="0" anchor="ctr">
              <a:spAutoFit/>
            </a:bodyPr>
            <a:lstStyle/>
            <a:p>
              <a:pPr algn="ctr"/>
              <a:r>
                <a:rPr lang="en-US" altLang="zh-CN" sz="1013" b="1" dirty="0">
                  <a:solidFill>
                    <a:schemeClr val="bg1"/>
                  </a:solidFill>
                  <a:latin typeface="微软雅黑" pitchFamily="34" charset="-122"/>
                  <a:ea typeface="微软雅黑" pitchFamily="34" charset="-122"/>
                </a:rPr>
                <a:t>D</a:t>
              </a:r>
              <a:endParaRPr lang="zh-CN" altLang="en-US" sz="1013" b="1" dirty="0">
                <a:solidFill>
                  <a:schemeClr val="bg1"/>
                </a:solidFill>
                <a:latin typeface="微软雅黑" pitchFamily="34" charset="-122"/>
                <a:ea typeface="微软雅黑" pitchFamily="34" charset="-122"/>
              </a:endParaRPr>
            </a:p>
          </p:txBody>
        </p:sp>
      </p:grpSp>
      <p:sp>
        <p:nvSpPr>
          <p:cNvPr id="25" name="椭圆 24"/>
          <p:cNvSpPr/>
          <p:nvPr/>
        </p:nvSpPr>
        <p:spPr>
          <a:xfrm>
            <a:off x="3129741" y="1437625"/>
            <a:ext cx="1102325" cy="1102323"/>
          </a:xfrm>
          <a:prstGeom prst="ellipse">
            <a:avLst/>
          </a:prstGeom>
          <a:solidFill>
            <a:srgbClr val="8DC7FE"/>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latin typeface="HelveticaNeueLT Pro 67 MdCn" pitchFamily="34" charset="0"/>
                <a:ea typeface="微软雅黑" pitchFamily="34" charset="-122"/>
              </a:rPr>
              <a:t>单击添加标题</a:t>
            </a:r>
            <a:endParaRPr lang="zh-CN" altLang="en-US" sz="1013" b="1" dirty="0">
              <a:solidFill>
                <a:schemeClr val="bg1"/>
              </a:solidFill>
              <a:latin typeface="HelveticaNeueLT Pro 67 MdCn" pitchFamily="34" charset="0"/>
              <a:ea typeface="微软雅黑" pitchFamily="34" charset="-122"/>
            </a:endParaRPr>
          </a:p>
        </p:txBody>
      </p:sp>
      <p:sp>
        <p:nvSpPr>
          <p:cNvPr id="26" name="椭圆 25"/>
          <p:cNvSpPr/>
          <p:nvPr/>
        </p:nvSpPr>
        <p:spPr>
          <a:xfrm>
            <a:off x="4911939" y="1437625"/>
            <a:ext cx="1102325" cy="1102323"/>
          </a:xfrm>
          <a:prstGeom prst="ellipse">
            <a:avLst/>
          </a:prstGeom>
          <a:solidFill>
            <a:srgbClr val="5293F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latin typeface="HelveticaNeueLT Pro 67 MdCn" pitchFamily="34" charset="0"/>
                <a:ea typeface="微软雅黑" pitchFamily="34" charset="-122"/>
              </a:rPr>
              <a:t>单击添加标题</a:t>
            </a:r>
            <a:endParaRPr lang="zh-CN" altLang="en-US" sz="1013" b="1" dirty="0">
              <a:solidFill>
                <a:schemeClr val="bg1"/>
              </a:solidFill>
              <a:latin typeface="HelveticaNeueLT Pro 67 MdCn" pitchFamily="34" charset="0"/>
              <a:ea typeface="微软雅黑" pitchFamily="34" charset="-122"/>
            </a:endParaRPr>
          </a:p>
        </p:txBody>
      </p:sp>
      <p:sp>
        <p:nvSpPr>
          <p:cNvPr id="27" name="椭圆 26"/>
          <p:cNvSpPr/>
          <p:nvPr/>
        </p:nvSpPr>
        <p:spPr>
          <a:xfrm>
            <a:off x="3129741" y="2992367"/>
            <a:ext cx="1102325" cy="1102323"/>
          </a:xfrm>
          <a:prstGeom prst="ellipse">
            <a:avLst/>
          </a:prstGeom>
          <a:solidFill>
            <a:srgbClr val="5293F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latin typeface="HelveticaNeueLT Pro 67 MdCn" pitchFamily="34" charset="0"/>
                <a:ea typeface="微软雅黑" pitchFamily="34" charset="-122"/>
              </a:rPr>
              <a:t>单击添加标题</a:t>
            </a:r>
            <a:endParaRPr lang="zh-CN" altLang="en-US" sz="1013" b="1" dirty="0">
              <a:solidFill>
                <a:schemeClr val="bg1"/>
              </a:solidFill>
              <a:latin typeface="HelveticaNeueLT Pro 67 MdCn" pitchFamily="34" charset="0"/>
              <a:ea typeface="微软雅黑" pitchFamily="34" charset="-122"/>
            </a:endParaRPr>
          </a:p>
        </p:txBody>
      </p:sp>
      <p:sp>
        <p:nvSpPr>
          <p:cNvPr id="28" name="椭圆 27"/>
          <p:cNvSpPr/>
          <p:nvPr/>
        </p:nvSpPr>
        <p:spPr>
          <a:xfrm>
            <a:off x="4911939" y="2992367"/>
            <a:ext cx="1102325" cy="1102323"/>
          </a:xfrm>
          <a:prstGeom prst="ellipse">
            <a:avLst/>
          </a:prstGeom>
          <a:solidFill>
            <a:srgbClr val="8DC7FE"/>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latin typeface="HelveticaNeueLT Pro 67 MdCn" pitchFamily="34" charset="0"/>
                <a:ea typeface="微软雅黑" pitchFamily="34" charset="-122"/>
              </a:rPr>
              <a:t>单击添加标题</a:t>
            </a:r>
            <a:endParaRPr lang="zh-CN" altLang="en-US" sz="1013" b="1" dirty="0">
              <a:solidFill>
                <a:schemeClr val="bg1"/>
              </a:solidFill>
              <a:latin typeface="HelveticaNeueLT Pro 67 MdCn" pitchFamily="34" charset="0"/>
              <a:ea typeface="微软雅黑" pitchFamily="34" charset="-122"/>
            </a:endParaRPr>
          </a:p>
        </p:txBody>
      </p:sp>
    </p:spTree>
    <p:extLst>
      <p:ext uri="{BB962C8B-B14F-4D97-AF65-F5344CB8AC3E}">
        <p14:creationId xmlns:p14="http://schemas.microsoft.com/office/powerpoint/2010/main" val="66308978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53" presetClass="entr" presetSubtype="16"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nodeType="withEffect">
                                  <p:stCondLst>
                                    <p:cond delay="1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nodeType="withEffect">
                                  <p:stCondLst>
                                    <p:cond delay="20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53" presetClass="entr" presetSubtype="16" fill="hold" nodeType="withEffect">
                                  <p:stCondLst>
                                    <p:cond delay="30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23" presetClass="entr" presetSubtype="16" fill="hold" grpId="0" nodeType="withEffect">
                                  <p:stCondLst>
                                    <p:cond delay="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300" fill="hold"/>
                                        <p:tgtEl>
                                          <p:spTgt spid="25"/>
                                        </p:tgtEl>
                                        <p:attrNameLst>
                                          <p:attrName>ppt_w</p:attrName>
                                        </p:attrNameLst>
                                      </p:cBhvr>
                                      <p:tavLst>
                                        <p:tav tm="0">
                                          <p:val>
                                            <p:fltVal val="0"/>
                                          </p:val>
                                        </p:tav>
                                        <p:tav tm="100000">
                                          <p:val>
                                            <p:strVal val="#ppt_w"/>
                                          </p:val>
                                        </p:tav>
                                      </p:tavLst>
                                    </p:anim>
                                    <p:anim calcmode="lin" valueType="num">
                                      <p:cBhvr>
                                        <p:cTn id="44" dur="300" fill="hold"/>
                                        <p:tgtEl>
                                          <p:spTgt spid="25"/>
                                        </p:tgtEl>
                                        <p:attrNameLst>
                                          <p:attrName>ppt_h</p:attrName>
                                        </p:attrNameLst>
                                      </p:cBhvr>
                                      <p:tavLst>
                                        <p:tav tm="0">
                                          <p:val>
                                            <p:fltVal val="0"/>
                                          </p:val>
                                        </p:tav>
                                        <p:tav tm="100000">
                                          <p:val>
                                            <p:strVal val="#ppt_h"/>
                                          </p:val>
                                        </p:tav>
                                      </p:tavLst>
                                    </p:anim>
                                  </p:childTnLst>
                                </p:cTn>
                              </p:par>
                              <p:par>
                                <p:cTn id="45" presetID="6" presetClass="emph" presetSubtype="0" autoRev="1" fill="hold" grpId="1" nodeType="withEffect">
                                  <p:stCondLst>
                                    <p:cond delay="750"/>
                                  </p:stCondLst>
                                  <p:childTnLst>
                                    <p:animScale>
                                      <p:cBhvr>
                                        <p:cTn id="46" dur="200" fill="hold"/>
                                        <p:tgtEl>
                                          <p:spTgt spid="25"/>
                                        </p:tgtEl>
                                      </p:cBhvr>
                                      <p:by x="110000" y="110000"/>
                                    </p:animScale>
                                  </p:childTnLst>
                                </p:cTn>
                              </p:par>
                              <p:par>
                                <p:cTn id="47" presetID="23" presetClass="entr" presetSubtype="16" fill="hold" grpId="0" nodeType="withEffect">
                                  <p:stCondLst>
                                    <p:cond delay="750"/>
                                  </p:stCondLst>
                                  <p:childTnLst>
                                    <p:set>
                                      <p:cBhvr>
                                        <p:cTn id="48" dur="1" fill="hold">
                                          <p:stCondLst>
                                            <p:cond delay="0"/>
                                          </p:stCondLst>
                                        </p:cTn>
                                        <p:tgtEl>
                                          <p:spTgt spid="26"/>
                                        </p:tgtEl>
                                        <p:attrNameLst>
                                          <p:attrName>style.visibility</p:attrName>
                                        </p:attrNameLst>
                                      </p:cBhvr>
                                      <p:to>
                                        <p:strVal val="visible"/>
                                      </p:to>
                                    </p:set>
                                    <p:anim calcmode="lin" valueType="num">
                                      <p:cBhvr>
                                        <p:cTn id="49" dur="300" fill="hold"/>
                                        <p:tgtEl>
                                          <p:spTgt spid="26"/>
                                        </p:tgtEl>
                                        <p:attrNameLst>
                                          <p:attrName>ppt_w</p:attrName>
                                        </p:attrNameLst>
                                      </p:cBhvr>
                                      <p:tavLst>
                                        <p:tav tm="0">
                                          <p:val>
                                            <p:fltVal val="0"/>
                                          </p:val>
                                        </p:tav>
                                        <p:tav tm="100000">
                                          <p:val>
                                            <p:strVal val="#ppt_w"/>
                                          </p:val>
                                        </p:tav>
                                      </p:tavLst>
                                    </p:anim>
                                    <p:anim calcmode="lin" valueType="num">
                                      <p:cBhvr>
                                        <p:cTn id="50" dur="300" fill="hold"/>
                                        <p:tgtEl>
                                          <p:spTgt spid="26"/>
                                        </p:tgtEl>
                                        <p:attrNameLst>
                                          <p:attrName>ppt_h</p:attrName>
                                        </p:attrNameLst>
                                      </p:cBhvr>
                                      <p:tavLst>
                                        <p:tav tm="0">
                                          <p:val>
                                            <p:fltVal val="0"/>
                                          </p:val>
                                        </p:tav>
                                        <p:tav tm="100000">
                                          <p:val>
                                            <p:strVal val="#ppt_h"/>
                                          </p:val>
                                        </p:tav>
                                      </p:tavLst>
                                    </p:anim>
                                  </p:childTnLst>
                                </p:cTn>
                              </p:par>
                              <p:par>
                                <p:cTn id="51" presetID="6" presetClass="emph" presetSubtype="0" autoRev="1" fill="hold" grpId="1" nodeType="withEffect">
                                  <p:stCondLst>
                                    <p:cond delay="1000"/>
                                  </p:stCondLst>
                                  <p:childTnLst>
                                    <p:animScale>
                                      <p:cBhvr>
                                        <p:cTn id="52" dur="200" fill="hold"/>
                                        <p:tgtEl>
                                          <p:spTgt spid="26"/>
                                        </p:tgtEl>
                                      </p:cBhvr>
                                      <p:by x="110000" y="110000"/>
                                    </p:animScale>
                                  </p:childTnLst>
                                </p:cTn>
                              </p:par>
                              <p:par>
                                <p:cTn id="53" presetID="23" presetClass="entr" presetSubtype="16" fill="hold" grpId="0" nodeType="withEffect">
                                  <p:stCondLst>
                                    <p:cond delay="1000"/>
                                  </p:stCondLst>
                                  <p:childTnLst>
                                    <p:set>
                                      <p:cBhvr>
                                        <p:cTn id="54" dur="1" fill="hold">
                                          <p:stCondLst>
                                            <p:cond delay="0"/>
                                          </p:stCondLst>
                                        </p:cTn>
                                        <p:tgtEl>
                                          <p:spTgt spid="27"/>
                                        </p:tgtEl>
                                        <p:attrNameLst>
                                          <p:attrName>style.visibility</p:attrName>
                                        </p:attrNameLst>
                                      </p:cBhvr>
                                      <p:to>
                                        <p:strVal val="visible"/>
                                      </p:to>
                                    </p:set>
                                    <p:anim calcmode="lin" valueType="num">
                                      <p:cBhvr>
                                        <p:cTn id="55" dur="300" fill="hold"/>
                                        <p:tgtEl>
                                          <p:spTgt spid="27"/>
                                        </p:tgtEl>
                                        <p:attrNameLst>
                                          <p:attrName>ppt_w</p:attrName>
                                        </p:attrNameLst>
                                      </p:cBhvr>
                                      <p:tavLst>
                                        <p:tav tm="0">
                                          <p:val>
                                            <p:fltVal val="0"/>
                                          </p:val>
                                        </p:tav>
                                        <p:tav tm="100000">
                                          <p:val>
                                            <p:strVal val="#ppt_w"/>
                                          </p:val>
                                        </p:tav>
                                      </p:tavLst>
                                    </p:anim>
                                    <p:anim calcmode="lin" valueType="num">
                                      <p:cBhvr>
                                        <p:cTn id="56" dur="300" fill="hold"/>
                                        <p:tgtEl>
                                          <p:spTgt spid="27"/>
                                        </p:tgtEl>
                                        <p:attrNameLst>
                                          <p:attrName>ppt_h</p:attrName>
                                        </p:attrNameLst>
                                      </p:cBhvr>
                                      <p:tavLst>
                                        <p:tav tm="0">
                                          <p:val>
                                            <p:fltVal val="0"/>
                                          </p:val>
                                        </p:tav>
                                        <p:tav tm="100000">
                                          <p:val>
                                            <p:strVal val="#ppt_h"/>
                                          </p:val>
                                        </p:tav>
                                      </p:tavLst>
                                    </p:anim>
                                  </p:childTnLst>
                                </p:cTn>
                              </p:par>
                              <p:par>
                                <p:cTn id="57" presetID="6" presetClass="emph" presetSubtype="0" autoRev="1" fill="hold" grpId="1" nodeType="withEffect">
                                  <p:stCondLst>
                                    <p:cond delay="1250"/>
                                  </p:stCondLst>
                                  <p:childTnLst>
                                    <p:animScale>
                                      <p:cBhvr>
                                        <p:cTn id="58" dur="200" fill="hold"/>
                                        <p:tgtEl>
                                          <p:spTgt spid="27"/>
                                        </p:tgtEl>
                                      </p:cBhvr>
                                      <p:by x="110000" y="110000"/>
                                    </p:animScale>
                                  </p:childTnLst>
                                </p:cTn>
                              </p:par>
                              <p:par>
                                <p:cTn id="59" presetID="23" presetClass="entr" presetSubtype="16" fill="hold" grpId="0" nodeType="withEffect">
                                  <p:stCondLst>
                                    <p:cond delay="1250"/>
                                  </p:stCondLst>
                                  <p:childTnLst>
                                    <p:set>
                                      <p:cBhvr>
                                        <p:cTn id="60" dur="1" fill="hold">
                                          <p:stCondLst>
                                            <p:cond delay="0"/>
                                          </p:stCondLst>
                                        </p:cTn>
                                        <p:tgtEl>
                                          <p:spTgt spid="28"/>
                                        </p:tgtEl>
                                        <p:attrNameLst>
                                          <p:attrName>style.visibility</p:attrName>
                                        </p:attrNameLst>
                                      </p:cBhvr>
                                      <p:to>
                                        <p:strVal val="visible"/>
                                      </p:to>
                                    </p:set>
                                    <p:anim calcmode="lin" valueType="num">
                                      <p:cBhvr>
                                        <p:cTn id="61" dur="300" fill="hold"/>
                                        <p:tgtEl>
                                          <p:spTgt spid="28"/>
                                        </p:tgtEl>
                                        <p:attrNameLst>
                                          <p:attrName>ppt_w</p:attrName>
                                        </p:attrNameLst>
                                      </p:cBhvr>
                                      <p:tavLst>
                                        <p:tav tm="0">
                                          <p:val>
                                            <p:fltVal val="0"/>
                                          </p:val>
                                        </p:tav>
                                        <p:tav tm="100000">
                                          <p:val>
                                            <p:strVal val="#ppt_w"/>
                                          </p:val>
                                        </p:tav>
                                      </p:tavLst>
                                    </p:anim>
                                    <p:anim calcmode="lin" valueType="num">
                                      <p:cBhvr>
                                        <p:cTn id="62" dur="300" fill="hold"/>
                                        <p:tgtEl>
                                          <p:spTgt spid="28"/>
                                        </p:tgtEl>
                                        <p:attrNameLst>
                                          <p:attrName>ppt_h</p:attrName>
                                        </p:attrNameLst>
                                      </p:cBhvr>
                                      <p:tavLst>
                                        <p:tav tm="0">
                                          <p:val>
                                            <p:fltVal val="0"/>
                                          </p:val>
                                        </p:tav>
                                        <p:tav tm="100000">
                                          <p:val>
                                            <p:strVal val="#ppt_h"/>
                                          </p:val>
                                        </p:tav>
                                      </p:tavLst>
                                    </p:anim>
                                  </p:childTnLst>
                                </p:cTn>
                              </p:par>
                              <p:par>
                                <p:cTn id="63" presetID="6" presetClass="emph" presetSubtype="0" autoRev="1" fill="hold" grpId="1" nodeType="withEffect">
                                  <p:stCondLst>
                                    <p:cond delay="1500"/>
                                  </p:stCondLst>
                                  <p:childTnLst>
                                    <p:animScale>
                                      <p:cBhvr>
                                        <p:cTn id="64" dur="200" fill="hold"/>
                                        <p:tgtEl>
                                          <p:spTgt spid="28"/>
                                        </p:tgtEl>
                                      </p:cBhvr>
                                      <p:by x="110000" y="110000"/>
                                    </p:animScale>
                                  </p:childTnLst>
                                </p:cTn>
                              </p:par>
                            </p:childTnLst>
                          </p:cTn>
                        </p:par>
                        <p:par>
                          <p:cTn id="65" fill="hold">
                            <p:stCondLst>
                              <p:cond delay="4250"/>
                            </p:stCondLst>
                            <p:childTnLst>
                              <p:par>
                                <p:cTn id="66" presetID="2" presetClass="entr" presetSubtype="6" accel="100000"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 calcmode="lin" valueType="num">
                                      <p:cBhvr additive="base">
                                        <p:cTn id="68" dur="500" fill="hold"/>
                                        <p:tgtEl>
                                          <p:spTgt spid="9"/>
                                        </p:tgtEl>
                                        <p:attrNameLst>
                                          <p:attrName>ppt_x</p:attrName>
                                        </p:attrNameLst>
                                      </p:cBhvr>
                                      <p:tavLst>
                                        <p:tav tm="0">
                                          <p:val>
                                            <p:strVal val="1+#ppt_w/2"/>
                                          </p:val>
                                        </p:tav>
                                        <p:tav tm="100000">
                                          <p:val>
                                            <p:strVal val="#ppt_x"/>
                                          </p:val>
                                        </p:tav>
                                      </p:tavLst>
                                    </p:anim>
                                    <p:anim calcmode="lin" valueType="num">
                                      <p:cBhvr additive="base">
                                        <p:cTn id="69" dur="500" fill="hold"/>
                                        <p:tgtEl>
                                          <p:spTgt spid="9"/>
                                        </p:tgtEl>
                                        <p:attrNameLst>
                                          <p:attrName>ppt_y</p:attrName>
                                        </p:attrNameLst>
                                      </p:cBhvr>
                                      <p:tavLst>
                                        <p:tav tm="0">
                                          <p:val>
                                            <p:strVal val="1+#ppt_h/2"/>
                                          </p:val>
                                        </p:tav>
                                        <p:tav tm="100000">
                                          <p:val>
                                            <p:strVal val="#ppt_y"/>
                                          </p:val>
                                        </p:tav>
                                      </p:tavLst>
                                    </p:anim>
                                  </p:childTnLst>
                                </p:cTn>
                              </p:par>
                              <p:par>
                                <p:cTn id="70" presetID="2" presetClass="entr" presetSubtype="12" accel="100000"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fill="hold"/>
                                        <p:tgtEl>
                                          <p:spTgt spid="10"/>
                                        </p:tgtEl>
                                        <p:attrNameLst>
                                          <p:attrName>ppt_x</p:attrName>
                                        </p:attrNameLst>
                                      </p:cBhvr>
                                      <p:tavLst>
                                        <p:tav tm="0">
                                          <p:val>
                                            <p:strVal val="0-#ppt_w/2"/>
                                          </p:val>
                                        </p:tav>
                                        <p:tav tm="100000">
                                          <p:val>
                                            <p:strVal val="#ppt_x"/>
                                          </p:val>
                                        </p:tav>
                                      </p:tavLst>
                                    </p:anim>
                                    <p:anim calcmode="lin" valueType="num">
                                      <p:cBhvr additive="base">
                                        <p:cTn id="73" dur="500" fill="hold"/>
                                        <p:tgtEl>
                                          <p:spTgt spid="10"/>
                                        </p:tgtEl>
                                        <p:attrNameLst>
                                          <p:attrName>ppt_y</p:attrName>
                                        </p:attrNameLst>
                                      </p:cBhvr>
                                      <p:tavLst>
                                        <p:tav tm="0">
                                          <p:val>
                                            <p:strVal val="1+#ppt_h/2"/>
                                          </p:val>
                                        </p:tav>
                                        <p:tav tm="100000">
                                          <p:val>
                                            <p:strVal val="#ppt_y"/>
                                          </p:val>
                                        </p:tav>
                                      </p:tavLst>
                                    </p:anim>
                                  </p:childTnLst>
                                </p:cTn>
                              </p:par>
                              <p:par>
                                <p:cTn id="74" presetID="2" presetClass="entr" presetSubtype="3" accel="10000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500" fill="hold"/>
                                        <p:tgtEl>
                                          <p:spTgt spid="11"/>
                                        </p:tgtEl>
                                        <p:attrNameLst>
                                          <p:attrName>ppt_x</p:attrName>
                                        </p:attrNameLst>
                                      </p:cBhvr>
                                      <p:tavLst>
                                        <p:tav tm="0">
                                          <p:val>
                                            <p:strVal val="1+#ppt_w/2"/>
                                          </p:val>
                                        </p:tav>
                                        <p:tav tm="100000">
                                          <p:val>
                                            <p:strVal val="#ppt_x"/>
                                          </p:val>
                                        </p:tav>
                                      </p:tavLst>
                                    </p:anim>
                                    <p:anim calcmode="lin" valueType="num">
                                      <p:cBhvr additive="base">
                                        <p:cTn id="77" dur="500" fill="hold"/>
                                        <p:tgtEl>
                                          <p:spTgt spid="11"/>
                                        </p:tgtEl>
                                        <p:attrNameLst>
                                          <p:attrName>ppt_y</p:attrName>
                                        </p:attrNameLst>
                                      </p:cBhvr>
                                      <p:tavLst>
                                        <p:tav tm="0">
                                          <p:val>
                                            <p:strVal val="0-#ppt_h/2"/>
                                          </p:val>
                                        </p:tav>
                                        <p:tav tm="100000">
                                          <p:val>
                                            <p:strVal val="#ppt_y"/>
                                          </p:val>
                                        </p:tav>
                                      </p:tavLst>
                                    </p:anim>
                                  </p:childTnLst>
                                </p:cTn>
                              </p:par>
                              <p:par>
                                <p:cTn id="78" presetID="2" presetClass="entr" presetSubtype="9" accel="10000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500" fill="hold"/>
                                        <p:tgtEl>
                                          <p:spTgt spid="12"/>
                                        </p:tgtEl>
                                        <p:attrNameLst>
                                          <p:attrName>ppt_x</p:attrName>
                                        </p:attrNameLst>
                                      </p:cBhvr>
                                      <p:tavLst>
                                        <p:tav tm="0">
                                          <p:val>
                                            <p:strVal val="0-#ppt_w/2"/>
                                          </p:val>
                                        </p:tav>
                                        <p:tav tm="100000">
                                          <p:val>
                                            <p:strVal val="#ppt_x"/>
                                          </p:val>
                                        </p:tav>
                                      </p:tavLst>
                                    </p:anim>
                                    <p:anim calcmode="lin" valueType="num">
                                      <p:cBhvr additive="base">
                                        <p:cTn id="81"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p:bldP spid="10" grpId="0"/>
      <p:bldP spid="11" grpId="0"/>
      <p:bldP spid="12" grpId="0"/>
      <p:bldP spid="25" grpId="0" animBg="1"/>
      <p:bldP spid="25" grpId="1" animBg="1"/>
      <p:bldP spid="26" grpId="0" animBg="1"/>
      <p:bldP spid="26" grpId="1" animBg="1"/>
      <p:bldP spid="27" grpId="0" animBg="1"/>
      <p:bldP spid="27" grpId="1" animBg="1"/>
      <p:bldP spid="28" grpId="0" animBg="1"/>
      <p:bldP spid="2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1491753" y="2530573"/>
            <a:ext cx="1449388" cy="1633699"/>
            <a:chOff x="1491753" y="2751932"/>
            <a:chExt cx="1449388" cy="1633699"/>
          </a:xfrm>
        </p:grpSpPr>
        <p:sp>
          <p:nvSpPr>
            <p:cNvPr id="10" name="椭圆 7"/>
            <p:cNvSpPr/>
            <p:nvPr/>
          </p:nvSpPr>
          <p:spPr>
            <a:xfrm>
              <a:off x="1491753"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5293FB"/>
            </a:solidFill>
            <a:ln w="57150" cap="flat" cmpd="sng" algn="ctr">
              <a:solidFill>
                <a:srgbClr val="5293FB"/>
              </a:solidFill>
              <a:prstDash val="solid"/>
            </a:ln>
            <a:effectLst>
              <a:outerShdw blurRad="50800" dist="38100" dir="10800000" algn="r" rotWithShape="0">
                <a:prstClr val="black">
                  <a:alpha val="10000"/>
                </a:prstClr>
              </a:outerShdw>
            </a:effectLst>
          </p:spPr>
          <p:txBody>
            <a:bodyPr anchor="ctr"/>
            <a:lstStyle/>
            <a:p>
              <a:pPr algn="ctr">
                <a:defRPr/>
              </a:pPr>
              <a:r>
                <a:rPr lang="zh-CN" altLang="en-US" sz="2000" kern="0" dirty="0">
                  <a:latin typeface="微软雅黑" panose="020B0503020204020204" pitchFamily="34" charset="-122"/>
                  <a:ea typeface="微软雅黑" panose="020B0503020204020204" pitchFamily="34" charset="-122"/>
                </a:rPr>
                <a:t>标题</a:t>
              </a:r>
              <a:endParaRPr lang="en-US" sz="2000" kern="0" dirty="0">
                <a:latin typeface="微软雅黑" panose="020B0503020204020204" pitchFamily="34" charset="-122"/>
                <a:ea typeface="微软雅黑" panose="020B0503020204020204" pitchFamily="34" charset="-122"/>
              </a:endParaRPr>
            </a:p>
          </p:txBody>
        </p:sp>
        <p:sp>
          <p:nvSpPr>
            <p:cNvPr id="11" name="TextBox 52"/>
            <p:cNvSpPr txBox="1">
              <a:spLocks noChangeArrowheads="1"/>
            </p:cNvSpPr>
            <p:nvPr/>
          </p:nvSpPr>
          <p:spPr bwMode="auto">
            <a:xfrm>
              <a:off x="2502991" y="3893188"/>
              <a:ext cx="438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2000" dirty="0">
                  <a:solidFill>
                    <a:schemeClr val="tx1">
                      <a:lumMod val="75000"/>
                      <a:lumOff val="25000"/>
                    </a:schemeClr>
                  </a:solidFill>
                  <a:latin typeface="Impact" pitchFamily="34" charset="0"/>
                  <a:cs typeface="Times New Roman" pitchFamily="18" charset="0"/>
                </a:rPr>
                <a:t>01</a:t>
              </a:r>
              <a:endParaRPr lang="zh-CN" altLang="en-US" sz="2000" dirty="0">
                <a:solidFill>
                  <a:schemeClr val="tx1">
                    <a:lumMod val="75000"/>
                    <a:lumOff val="25000"/>
                  </a:schemeClr>
                </a:solidFill>
                <a:latin typeface="Impact" pitchFamily="34" charset="0"/>
                <a:cs typeface="Times New Roman" pitchFamily="18" charset="0"/>
              </a:endParaRPr>
            </a:p>
          </p:txBody>
        </p:sp>
      </p:grpSp>
      <p:grpSp>
        <p:nvGrpSpPr>
          <p:cNvPr id="13" name="组合 12"/>
          <p:cNvGrpSpPr/>
          <p:nvPr/>
        </p:nvGrpSpPr>
        <p:grpSpPr>
          <a:xfrm>
            <a:off x="2993531" y="2530575"/>
            <a:ext cx="1503363" cy="1633698"/>
            <a:chOff x="2993528" y="2751932"/>
            <a:chExt cx="1503363" cy="1633698"/>
          </a:xfrm>
        </p:grpSpPr>
        <p:sp>
          <p:nvSpPr>
            <p:cNvPr id="14" name="椭圆 7"/>
            <p:cNvSpPr/>
            <p:nvPr/>
          </p:nvSpPr>
          <p:spPr>
            <a:xfrm>
              <a:off x="2993528"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8DC7FE"/>
            </a:solidFill>
            <a:ln w="57150" cap="flat" cmpd="sng" algn="ctr">
              <a:solidFill>
                <a:srgbClr val="8DC7FE"/>
              </a:solidFill>
              <a:prstDash val="solid"/>
            </a:ln>
            <a:effectLst>
              <a:outerShdw blurRad="50800" dist="38100" dir="10800000" algn="r" rotWithShape="0">
                <a:prstClr val="black">
                  <a:alpha val="10000"/>
                </a:prstClr>
              </a:outerShdw>
            </a:effectLst>
          </p:spPr>
          <p:txBody>
            <a:bodyPr anchor="ctr"/>
            <a:lstStyle/>
            <a:p>
              <a:pPr algn="ctr">
                <a:defRPr/>
              </a:pPr>
              <a:r>
                <a:rPr lang="zh-CN" altLang="en-US" sz="2000" kern="0" dirty="0">
                  <a:latin typeface="微软雅黑" panose="020B0503020204020204" pitchFamily="34" charset="-122"/>
                  <a:ea typeface="微软雅黑" panose="020B0503020204020204" pitchFamily="34" charset="-122"/>
                </a:rPr>
                <a:t>标题</a:t>
              </a:r>
              <a:endParaRPr lang="en-US" sz="2000" kern="0" dirty="0">
                <a:latin typeface="微软雅黑" panose="020B0503020204020204" pitchFamily="34" charset="-122"/>
                <a:ea typeface="微软雅黑" panose="020B0503020204020204" pitchFamily="34" charset="-122"/>
              </a:endParaRPr>
            </a:p>
          </p:txBody>
        </p:sp>
        <p:sp>
          <p:nvSpPr>
            <p:cNvPr id="15" name="TextBox 53"/>
            <p:cNvSpPr txBox="1">
              <a:spLocks noChangeArrowheads="1"/>
            </p:cNvSpPr>
            <p:nvPr/>
          </p:nvSpPr>
          <p:spPr bwMode="auto">
            <a:xfrm>
              <a:off x="3979366" y="3893187"/>
              <a:ext cx="5175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2000" dirty="0">
                  <a:solidFill>
                    <a:schemeClr val="tx1">
                      <a:lumMod val="75000"/>
                      <a:lumOff val="25000"/>
                    </a:schemeClr>
                  </a:solidFill>
                  <a:latin typeface="Impact" pitchFamily="34" charset="0"/>
                  <a:cs typeface="Times New Roman" pitchFamily="18" charset="0"/>
                </a:rPr>
                <a:t>02</a:t>
              </a:r>
              <a:endParaRPr lang="zh-CN" altLang="en-US" sz="2000" dirty="0">
                <a:solidFill>
                  <a:schemeClr val="tx1">
                    <a:lumMod val="75000"/>
                    <a:lumOff val="25000"/>
                  </a:schemeClr>
                </a:solidFill>
                <a:latin typeface="Impact" pitchFamily="34" charset="0"/>
                <a:cs typeface="Times New Roman" pitchFamily="18" charset="0"/>
              </a:endParaRPr>
            </a:p>
          </p:txBody>
        </p:sp>
      </p:grpSp>
      <p:grpSp>
        <p:nvGrpSpPr>
          <p:cNvPr id="17" name="组合 16"/>
          <p:cNvGrpSpPr/>
          <p:nvPr/>
        </p:nvGrpSpPr>
        <p:grpSpPr>
          <a:xfrm>
            <a:off x="4496892" y="2530574"/>
            <a:ext cx="1503362" cy="1633698"/>
            <a:chOff x="4496891" y="2751932"/>
            <a:chExt cx="1503362" cy="1633698"/>
          </a:xfrm>
        </p:grpSpPr>
        <p:sp>
          <p:nvSpPr>
            <p:cNvPr id="18" name="椭圆 7"/>
            <p:cNvSpPr/>
            <p:nvPr/>
          </p:nvSpPr>
          <p:spPr>
            <a:xfrm>
              <a:off x="4496891" y="2751932"/>
              <a:ext cx="1423987"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5293FB"/>
            </a:solidFill>
            <a:ln w="57150" cap="flat" cmpd="sng" algn="ctr">
              <a:solidFill>
                <a:srgbClr val="5293FB"/>
              </a:solidFill>
              <a:prstDash val="solid"/>
            </a:ln>
            <a:effectLst>
              <a:outerShdw blurRad="50800" dist="38100" dir="10800000" algn="r" rotWithShape="0">
                <a:prstClr val="black">
                  <a:alpha val="10000"/>
                </a:prstClr>
              </a:outerShdw>
            </a:effectLst>
          </p:spPr>
          <p:txBody>
            <a:bodyPr anchor="ctr"/>
            <a:lstStyle/>
            <a:p>
              <a:pPr algn="ctr">
                <a:defRPr/>
              </a:pPr>
              <a:r>
                <a:rPr lang="zh-CN" altLang="en-US" sz="2000" kern="0" dirty="0">
                  <a:latin typeface="微软雅黑" panose="020B0503020204020204" pitchFamily="34" charset="-122"/>
                  <a:ea typeface="微软雅黑" panose="020B0503020204020204" pitchFamily="34" charset="-122"/>
                </a:rPr>
                <a:t>标题</a:t>
              </a:r>
              <a:endParaRPr lang="en-US" sz="2000" kern="0" dirty="0">
                <a:latin typeface="微软雅黑" panose="020B0503020204020204" pitchFamily="34" charset="-122"/>
                <a:ea typeface="微软雅黑" panose="020B0503020204020204" pitchFamily="34" charset="-122"/>
              </a:endParaRPr>
            </a:p>
          </p:txBody>
        </p:sp>
        <p:sp>
          <p:nvSpPr>
            <p:cNvPr id="19" name="TextBox 54"/>
            <p:cNvSpPr txBox="1">
              <a:spLocks noChangeArrowheads="1"/>
            </p:cNvSpPr>
            <p:nvPr/>
          </p:nvSpPr>
          <p:spPr bwMode="auto">
            <a:xfrm>
              <a:off x="5455741" y="3893187"/>
              <a:ext cx="54451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2000" dirty="0">
                  <a:solidFill>
                    <a:schemeClr val="tx1">
                      <a:lumMod val="75000"/>
                      <a:lumOff val="25000"/>
                    </a:schemeClr>
                  </a:solidFill>
                  <a:latin typeface="Impact" pitchFamily="34" charset="0"/>
                  <a:cs typeface="Times New Roman" pitchFamily="18" charset="0"/>
                </a:rPr>
                <a:t>03</a:t>
              </a:r>
              <a:endParaRPr lang="zh-CN" altLang="en-US" sz="2000" dirty="0">
                <a:solidFill>
                  <a:schemeClr val="tx1">
                    <a:lumMod val="75000"/>
                    <a:lumOff val="25000"/>
                  </a:schemeClr>
                </a:solidFill>
                <a:latin typeface="Impact" pitchFamily="34" charset="0"/>
                <a:cs typeface="Times New Roman" pitchFamily="18" charset="0"/>
              </a:endParaRPr>
            </a:p>
          </p:txBody>
        </p:sp>
      </p:grpSp>
      <p:grpSp>
        <p:nvGrpSpPr>
          <p:cNvPr id="21" name="组合 20"/>
          <p:cNvGrpSpPr/>
          <p:nvPr/>
        </p:nvGrpSpPr>
        <p:grpSpPr>
          <a:xfrm>
            <a:off x="6000253" y="2536968"/>
            <a:ext cx="1423988" cy="1633698"/>
            <a:chOff x="6000253" y="2751932"/>
            <a:chExt cx="1423988" cy="1633698"/>
          </a:xfrm>
        </p:grpSpPr>
        <p:sp>
          <p:nvSpPr>
            <p:cNvPr id="22" name="椭圆 7"/>
            <p:cNvSpPr/>
            <p:nvPr/>
          </p:nvSpPr>
          <p:spPr>
            <a:xfrm>
              <a:off x="6000253"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8DC7FE"/>
            </a:solidFill>
            <a:ln w="57150" cap="flat" cmpd="sng" algn="ctr">
              <a:solidFill>
                <a:srgbClr val="8DC7FE"/>
              </a:solidFill>
              <a:prstDash val="solid"/>
            </a:ln>
            <a:effectLst>
              <a:outerShdw blurRad="50800" dist="38100" dir="10800000" algn="r" rotWithShape="0">
                <a:prstClr val="black">
                  <a:alpha val="10000"/>
                </a:prstClr>
              </a:outerShdw>
            </a:effectLst>
          </p:spPr>
          <p:txBody>
            <a:bodyPr anchor="ctr"/>
            <a:lstStyle/>
            <a:p>
              <a:pPr algn="ctr">
                <a:defRPr/>
              </a:pPr>
              <a:r>
                <a:rPr lang="zh-CN" altLang="en-US" sz="2000" b="1" kern="0" dirty="0">
                  <a:latin typeface="微软雅黑" panose="020B0503020204020204" pitchFamily="34" charset="-122"/>
                  <a:ea typeface="微软雅黑" panose="020B0503020204020204" pitchFamily="34" charset="-122"/>
                </a:rPr>
                <a:t>标</a:t>
              </a:r>
              <a:r>
                <a:rPr lang="zh-CN" altLang="en-US" sz="2000" kern="0" dirty="0">
                  <a:latin typeface="微软雅黑" panose="020B0503020204020204" pitchFamily="34" charset="-122"/>
                  <a:ea typeface="微软雅黑" panose="020B0503020204020204" pitchFamily="34" charset="-122"/>
                </a:rPr>
                <a:t>题</a:t>
              </a:r>
              <a:endParaRPr lang="en-US" sz="2000" kern="0" dirty="0">
                <a:latin typeface="微软雅黑" panose="020B0503020204020204" pitchFamily="34" charset="-122"/>
                <a:ea typeface="微软雅黑" panose="020B0503020204020204" pitchFamily="34" charset="-122"/>
              </a:endParaRPr>
            </a:p>
          </p:txBody>
        </p:sp>
        <p:sp>
          <p:nvSpPr>
            <p:cNvPr id="23" name="TextBox 55"/>
            <p:cNvSpPr txBox="1">
              <a:spLocks noChangeArrowheads="1"/>
            </p:cNvSpPr>
            <p:nvPr/>
          </p:nvSpPr>
          <p:spPr bwMode="auto">
            <a:xfrm>
              <a:off x="6932116" y="3893187"/>
              <a:ext cx="4921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2000" dirty="0">
                  <a:solidFill>
                    <a:schemeClr val="tx1">
                      <a:lumMod val="75000"/>
                      <a:lumOff val="25000"/>
                    </a:schemeClr>
                  </a:solidFill>
                  <a:latin typeface="Impact" pitchFamily="34" charset="0"/>
                  <a:cs typeface="Times New Roman" pitchFamily="18" charset="0"/>
                </a:rPr>
                <a:t>04</a:t>
              </a:r>
              <a:endParaRPr lang="zh-CN" altLang="en-US" sz="2000" dirty="0">
                <a:solidFill>
                  <a:schemeClr val="tx1">
                    <a:lumMod val="75000"/>
                    <a:lumOff val="25000"/>
                  </a:schemeClr>
                </a:solidFill>
                <a:latin typeface="Impact" pitchFamily="34" charset="0"/>
                <a:cs typeface="Times New Roman" pitchFamily="18" charset="0"/>
              </a:endParaRPr>
            </a:p>
          </p:txBody>
        </p:sp>
      </p:grpSp>
      <p:sp>
        <p:nvSpPr>
          <p:cNvPr id="25" name="TextBox 76"/>
          <p:cNvSpPr txBox="1"/>
          <p:nvPr/>
        </p:nvSpPr>
        <p:spPr>
          <a:xfrm>
            <a:off x="1055247" y="936027"/>
            <a:ext cx="7169151" cy="1139180"/>
          </a:xfrm>
          <a:prstGeom prst="rect">
            <a:avLst/>
          </a:prstGeom>
          <a:noFill/>
        </p:spPr>
        <p:txBody>
          <a:bodyPr lIns="91428" tIns="45714" rIns="91428" bIns="45714" anchor="ctr"/>
          <a:lstStyle/>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p:txBody>
      </p:sp>
      <p:sp>
        <p:nvSpPr>
          <p:cNvPr id="26" name="Freeform 5"/>
          <p:cNvSpPr>
            <a:spLocks noEditPoints="1"/>
          </p:cNvSpPr>
          <p:nvPr/>
        </p:nvSpPr>
        <p:spPr bwMode="auto">
          <a:xfrm>
            <a:off x="703572" y="980924"/>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5293FB"/>
          </a:solidFill>
          <a:ln>
            <a:solidFill>
              <a:srgbClr val="5293FB"/>
            </a:solidFill>
          </a:ln>
          <a:extLst/>
        </p:spPr>
        <p:txBody>
          <a:bodyPr lIns="91428" tIns="45714" rIns="91428" bIns="45714"/>
          <a:lstStyle/>
          <a:p>
            <a:endParaRPr lang="zh-CN" altLang="en-US">
              <a:solidFill>
                <a:schemeClr val="tx1">
                  <a:lumMod val="50000"/>
                  <a:lumOff val="50000"/>
                </a:schemeClr>
              </a:solidFill>
            </a:endParaRPr>
          </a:p>
        </p:txBody>
      </p:sp>
      <p:sp>
        <p:nvSpPr>
          <p:cNvPr id="27" name="Freeform 5"/>
          <p:cNvSpPr>
            <a:spLocks noEditPoints="1"/>
          </p:cNvSpPr>
          <p:nvPr/>
        </p:nvSpPr>
        <p:spPr bwMode="auto">
          <a:xfrm rot="10800000">
            <a:off x="8100394" y="1813543"/>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5293FB"/>
          </a:solidFill>
          <a:ln>
            <a:solidFill>
              <a:srgbClr val="5293FB"/>
            </a:solidFill>
          </a:ln>
          <a:extLst/>
        </p:spPr>
        <p:txBody>
          <a:bodyPr lIns="91428" tIns="45714" rIns="91428" bIns="45714"/>
          <a:lstStyle/>
          <a:p>
            <a:endParaRPr lang="zh-CN" altLang="en-US"/>
          </a:p>
        </p:txBody>
      </p:sp>
    </p:spTree>
    <p:extLst>
      <p:ext uri="{BB962C8B-B14F-4D97-AF65-F5344CB8AC3E}">
        <p14:creationId xmlns:p14="http://schemas.microsoft.com/office/powerpoint/2010/main" val="321741176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1000"/>
                                        <p:tgtEl>
                                          <p:spTgt spid="9"/>
                                        </p:tgtEl>
                                      </p:cBhvr>
                                    </p:animEffect>
                                  </p:childTnLst>
                                </p:cTn>
                              </p:par>
                              <p:par>
                                <p:cTn id="24" presetID="22" presetClass="entr" presetSubtype="4" fill="hold"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1000"/>
                                        <p:tgtEl>
                                          <p:spTgt spid="13"/>
                                        </p:tgtEl>
                                      </p:cBhvr>
                                    </p:animEffect>
                                  </p:childTnLst>
                                </p:cTn>
                              </p:par>
                              <p:par>
                                <p:cTn id="27" presetID="22" presetClass="entr" presetSubtype="4" fill="hold" nodeType="withEffect">
                                  <p:stCondLst>
                                    <p:cond delay="100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1000"/>
                                        <p:tgtEl>
                                          <p:spTgt spid="17"/>
                                        </p:tgtEl>
                                      </p:cBhvr>
                                    </p:animEffect>
                                  </p:childTnLst>
                                </p:cTn>
                              </p:par>
                              <p:par>
                                <p:cTn id="30" presetID="22" presetClass="entr" presetSubtype="4" fill="hold" nodeType="withEffect">
                                  <p:stCondLst>
                                    <p:cond delay="150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1000"/>
                                        <p:tgtEl>
                                          <p:spTgt spid="21"/>
                                        </p:tgtEl>
                                      </p:cBhvr>
                                    </p:animEffect>
                                  </p:childTnLst>
                                </p:cTn>
                              </p:par>
                              <p:par>
                                <p:cTn id="33" presetID="53" presetClass="entr" presetSubtype="16" fill="hold" grpId="0" nodeType="withEffect">
                                  <p:stCondLst>
                                    <p:cond delay="225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par>
                                <p:cTn id="38" presetID="53" presetClass="entr" presetSubtype="16" fill="hold" grpId="0" nodeType="withEffect">
                                  <p:stCondLst>
                                    <p:cond delay="22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childTnLst>
                          </p:cTn>
                        </p:par>
                        <p:par>
                          <p:cTn id="43" fill="hold">
                            <p:stCondLst>
                              <p:cond delay="5100"/>
                            </p:stCondLst>
                            <p:childTnLst>
                              <p:par>
                                <p:cTn id="44" presetID="22" presetClass="entr" presetSubtype="8" fill="hold" nodeType="afterEffect">
                                  <p:stCondLst>
                                    <p:cond delay="0"/>
                                  </p:stCondLst>
                                  <p:childTnLst>
                                    <p:set>
                                      <p:cBhvr>
                                        <p:cTn id="45" dur="1" fill="hold">
                                          <p:stCondLst>
                                            <p:cond delay="0"/>
                                          </p:stCondLst>
                                        </p:cTn>
                                        <p:tgtEl>
                                          <p:spTgt spid="25">
                                            <p:txEl>
                                              <p:pRg st="0" end="0"/>
                                            </p:txEl>
                                          </p:spTgt>
                                        </p:tgtEl>
                                        <p:attrNameLst>
                                          <p:attrName>style.visibility</p:attrName>
                                        </p:attrNameLst>
                                      </p:cBhvr>
                                      <p:to>
                                        <p:strVal val="visible"/>
                                      </p:to>
                                    </p:set>
                                    <p:animEffect transition="in" filter="wipe(left)">
                                      <p:cBhvr>
                                        <p:cTn id="46" dur="500"/>
                                        <p:tgtEl>
                                          <p:spTgt spid="25">
                                            <p:txEl>
                                              <p:pRg st="0" end="0"/>
                                            </p:txEl>
                                          </p:spTgt>
                                        </p:tgtEl>
                                      </p:cBhvr>
                                    </p:animEffect>
                                  </p:childTnLst>
                                </p:cTn>
                              </p:par>
                            </p:childTnLst>
                          </p:cTn>
                        </p:par>
                        <p:par>
                          <p:cTn id="47" fill="hold">
                            <p:stCondLst>
                              <p:cond delay="5600"/>
                            </p:stCondLst>
                            <p:childTnLst>
                              <p:par>
                                <p:cTn id="48" presetID="22" presetClass="entr" presetSubtype="8" fill="hold" nodeType="afterEffect">
                                  <p:stCondLst>
                                    <p:cond delay="0"/>
                                  </p:stCondLst>
                                  <p:childTnLst>
                                    <p:set>
                                      <p:cBhvr>
                                        <p:cTn id="49" dur="1" fill="hold">
                                          <p:stCondLst>
                                            <p:cond delay="0"/>
                                          </p:stCondLst>
                                        </p:cTn>
                                        <p:tgtEl>
                                          <p:spTgt spid="25">
                                            <p:txEl>
                                              <p:pRg st="1" end="1"/>
                                            </p:txEl>
                                          </p:spTgt>
                                        </p:tgtEl>
                                        <p:attrNameLst>
                                          <p:attrName>style.visibility</p:attrName>
                                        </p:attrNameLst>
                                      </p:cBhvr>
                                      <p:to>
                                        <p:strVal val="visible"/>
                                      </p:to>
                                    </p:set>
                                    <p:animEffect transition="in" filter="wipe(left)">
                                      <p:cBhvr>
                                        <p:cTn id="50" dur="500"/>
                                        <p:tgtEl>
                                          <p:spTgt spid="25">
                                            <p:txEl>
                                              <p:pRg st="1" end="1"/>
                                            </p:txEl>
                                          </p:spTgt>
                                        </p:tgtEl>
                                      </p:cBhvr>
                                    </p:animEffect>
                                  </p:childTnLst>
                                </p:cTn>
                              </p:par>
                            </p:childTnLst>
                          </p:cTn>
                        </p:par>
                        <p:par>
                          <p:cTn id="51" fill="hold">
                            <p:stCondLst>
                              <p:cond delay="6100"/>
                            </p:stCondLst>
                            <p:childTnLst>
                              <p:par>
                                <p:cTn id="52" presetID="22" presetClass="entr" presetSubtype="8" fill="hold" nodeType="afterEffect">
                                  <p:stCondLst>
                                    <p:cond delay="0"/>
                                  </p:stCondLst>
                                  <p:childTnLst>
                                    <p:set>
                                      <p:cBhvr>
                                        <p:cTn id="53" dur="1" fill="hold">
                                          <p:stCondLst>
                                            <p:cond delay="0"/>
                                          </p:stCondLst>
                                        </p:cTn>
                                        <p:tgtEl>
                                          <p:spTgt spid="25">
                                            <p:txEl>
                                              <p:pRg st="2" end="2"/>
                                            </p:txEl>
                                          </p:spTgt>
                                        </p:tgtEl>
                                        <p:attrNameLst>
                                          <p:attrName>style.visibility</p:attrName>
                                        </p:attrNameLst>
                                      </p:cBhvr>
                                      <p:to>
                                        <p:strVal val="visible"/>
                                      </p:to>
                                    </p:set>
                                    <p:animEffect transition="in" filter="wipe(left)">
                                      <p:cBhvr>
                                        <p:cTn id="54" dur="500"/>
                                        <p:tgtEl>
                                          <p:spTgt spid="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1790513" y="1423978"/>
            <a:ext cx="1834814" cy="1834814"/>
          </a:xfrm>
          <a:prstGeom prst="arc">
            <a:avLst>
              <a:gd name="adj1" fmla="val 5612476"/>
              <a:gd name="adj2" fmla="val 1060433"/>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
          <p:cNvGrpSpPr/>
          <p:nvPr/>
        </p:nvGrpSpPr>
        <p:grpSpPr>
          <a:xfrm>
            <a:off x="1893724" y="1527186"/>
            <a:ext cx="1628398" cy="1628398"/>
            <a:chOff x="4928044" y="913967"/>
            <a:chExt cx="606751" cy="606751"/>
          </a:xfrm>
        </p:grpSpPr>
        <p:sp>
          <p:nvSpPr>
            <p:cNvPr id="4" name="流程图: 联系 3"/>
            <p:cNvSpPr/>
            <p:nvPr/>
          </p:nvSpPr>
          <p:spPr>
            <a:xfrm>
              <a:off x="4928044" y="913967"/>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5078305" y="1071810"/>
              <a:ext cx="306227" cy="264376"/>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6" name="文本框 5"/>
          <p:cNvSpPr txBox="1"/>
          <p:nvPr/>
        </p:nvSpPr>
        <p:spPr>
          <a:xfrm>
            <a:off x="3334958" y="1514217"/>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bwMode="auto">
          <a:xfrm>
            <a:off x="4244251" y="236858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8" name="文本框 7"/>
          <p:cNvSpPr txBox="1"/>
          <p:nvPr/>
        </p:nvSpPr>
        <p:spPr bwMode="auto">
          <a:xfrm>
            <a:off x="5293071" y="236265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96049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bwMode="auto">
          <a:xfrm>
            <a:off x="5293071" y="296001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3" y="2659595"/>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2" y="2655679"/>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41769351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8" presetClass="emph" presetSubtype="0" fill="hold" grpId="1" nodeType="withEffect">
                                  <p:stCondLst>
                                    <p:cond delay="0"/>
                                  </p:stCondLst>
                                  <p:childTnLst>
                                    <p:animRot by="5400000">
                                      <p:cBhvr>
                                        <p:cTn id="12" dur="2700" fill="hold"/>
                                        <p:tgtEl>
                                          <p:spTgt spid="2"/>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ppt_x"/>
                                          </p:val>
                                        </p:tav>
                                        <p:tav tm="100000">
                                          <p:val>
                                            <p:strVal val="#ppt_x"/>
                                          </p:val>
                                        </p:tav>
                                      </p:tavLst>
                                    </p:anim>
                                    <p:anim calcmode="lin" valueType="num">
                                      <p:cBhvr additive="base">
                                        <p:cTn id="24" dur="10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ppt_x"/>
                                          </p:val>
                                        </p:tav>
                                        <p:tav tm="100000">
                                          <p:val>
                                            <p:strVal val="#ppt_x"/>
                                          </p:val>
                                        </p:tav>
                                      </p:tavLst>
                                    </p:anim>
                                    <p:anim calcmode="lin" valueType="num">
                                      <p:cBhvr additive="base">
                                        <p:cTn id="28" dur="10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000" fill="hold"/>
                                        <p:tgtEl>
                                          <p:spTgt spid="12"/>
                                        </p:tgtEl>
                                        <p:attrNameLst>
                                          <p:attrName>ppt_x</p:attrName>
                                        </p:attrNameLst>
                                      </p:cBhvr>
                                      <p:tavLst>
                                        <p:tav tm="0">
                                          <p:val>
                                            <p:strVal val="#ppt_x"/>
                                          </p:val>
                                        </p:tav>
                                        <p:tav tm="100000">
                                          <p:val>
                                            <p:strVal val="#ppt_x"/>
                                          </p:val>
                                        </p:tav>
                                      </p:tavLst>
                                    </p:anim>
                                    <p:anim calcmode="lin" valueType="num">
                                      <p:cBhvr additive="base">
                                        <p:cTn id="32" dur="10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ppt_x"/>
                                          </p:val>
                                        </p:tav>
                                        <p:tav tm="100000">
                                          <p:val>
                                            <p:strVal val="#ppt_x"/>
                                          </p:val>
                                        </p:tav>
                                      </p:tavLst>
                                    </p:anim>
                                    <p:anim calcmode="lin" valueType="num">
                                      <p:cBhvr additive="base">
                                        <p:cTn id="36" dur="10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23" name="Oval 6"/>
          <p:cNvSpPr>
            <a:spLocks noChangeArrowheads="1"/>
          </p:cNvSpPr>
          <p:nvPr/>
        </p:nvSpPr>
        <p:spPr bwMode="auto">
          <a:xfrm>
            <a:off x="1228086" y="1069368"/>
            <a:ext cx="3767556" cy="3769936"/>
          </a:xfrm>
          <a:prstGeom prst="ellipse">
            <a:avLst/>
          </a:prstGeom>
          <a:noFill/>
          <a:ln w="9">
            <a:solidFill>
              <a:srgbClr val="5293FB"/>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4" name="Oval 10"/>
          <p:cNvSpPr>
            <a:spLocks noChangeArrowheads="1"/>
          </p:cNvSpPr>
          <p:nvPr/>
        </p:nvSpPr>
        <p:spPr bwMode="auto">
          <a:xfrm>
            <a:off x="4051968" y="1240730"/>
            <a:ext cx="439112" cy="44030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Oval 11"/>
          <p:cNvSpPr>
            <a:spLocks noChangeArrowheads="1"/>
          </p:cNvSpPr>
          <p:nvPr/>
        </p:nvSpPr>
        <p:spPr bwMode="auto">
          <a:xfrm>
            <a:off x="4051968" y="4227642"/>
            <a:ext cx="439112" cy="44030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Oval 12"/>
          <p:cNvSpPr>
            <a:spLocks noChangeArrowheads="1"/>
          </p:cNvSpPr>
          <p:nvPr/>
        </p:nvSpPr>
        <p:spPr bwMode="auto">
          <a:xfrm>
            <a:off x="4580331" y="3535059"/>
            <a:ext cx="44030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Oval 13"/>
          <p:cNvSpPr>
            <a:spLocks noChangeArrowheads="1"/>
          </p:cNvSpPr>
          <p:nvPr/>
        </p:nvSpPr>
        <p:spPr bwMode="auto">
          <a:xfrm>
            <a:off x="4580331" y="1935692"/>
            <a:ext cx="44030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Oval 14"/>
          <p:cNvSpPr>
            <a:spLocks noChangeArrowheads="1"/>
          </p:cNvSpPr>
          <p:nvPr/>
        </p:nvSpPr>
        <p:spPr bwMode="auto">
          <a:xfrm>
            <a:off x="4751691" y="2735375"/>
            <a:ext cx="43911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19"/>
          <p:cNvSpPr>
            <a:spLocks noChangeArrowheads="1"/>
          </p:cNvSpPr>
          <p:nvPr/>
        </p:nvSpPr>
        <p:spPr bwMode="auto">
          <a:xfrm>
            <a:off x="4751694" y="1069369"/>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dirty="0">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dirty="0"/>
          </a:p>
        </p:txBody>
      </p:sp>
      <p:sp>
        <p:nvSpPr>
          <p:cNvPr id="30" name="TextBox 20"/>
          <p:cNvSpPr>
            <a:spLocks noChangeArrowheads="1"/>
          </p:cNvSpPr>
          <p:nvPr/>
        </p:nvSpPr>
        <p:spPr bwMode="auto">
          <a:xfrm>
            <a:off x="5130113" y="1857153"/>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31" name="TextBox 21"/>
          <p:cNvSpPr>
            <a:spLocks noChangeArrowheads="1"/>
          </p:cNvSpPr>
          <p:nvPr/>
        </p:nvSpPr>
        <p:spPr bwMode="auto">
          <a:xfrm>
            <a:off x="5263396" y="2706817"/>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32" name="TextBox 22"/>
          <p:cNvSpPr>
            <a:spLocks noChangeArrowheads="1"/>
          </p:cNvSpPr>
          <p:nvPr/>
        </p:nvSpPr>
        <p:spPr bwMode="auto">
          <a:xfrm>
            <a:off x="5069422" y="3566000"/>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33" name="TextBox 23"/>
          <p:cNvSpPr>
            <a:spLocks noChangeArrowheads="1"/>
          </p:cNvSpPr>
          <p:nvPr/>
        </p:nvSpPr>
        <p:spPr bwMode="auto">
          <a:xfrm>
            <a:off x="4700520" y="4272863"/>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34" name="Oval 7"/>
          <p:cNvSpPr>
            <a:spLocks noChangeArrowheads="1"/>
          </p:cNvSpPr>
          <p:nvPr/>
        </p:nvSpPr>
        <p:spPr bwMode="auto">
          <a:xfrm>
            <a:off x="1145976" y="1274050"/>
            <a:ext cx="3337964" cy="33367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35" name="Oval 8"/>
          <p:cNvSpPr>
            <a:spLocks noChangeArrowheads="1"/>
          </p:cNvSpPr>
          <p:nvPr/>
        </p:nvSpPr>
        <p:spPr bwMode="auto">
          <a:xfrm>
            <a:off x="1374457" y="1502531"/>
            <a:ext cx="2881002" cy="287981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36" name="Oval 9"/>
          <p:cNvSpPr>
            <a:spLocks noChangeArrowheads="1"/>
          </p:cNvSpPr>
          <p:nvPr/>
        </p:nvSpPr>
        <p:spPr bwMode="auto">
          <a:xfrm>
            <a:off x="1218565" y="3544580"/>
            <a:ext cx="813964" cy="813964"/>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37" name="TextBox 18"/>
          <p:cNvSpPr>
            <a:spLocks noChangeArrowheads="1"/>
          </p:cNvSpPr>
          <p:nvPr/>
        </p:nvSpPr>
        <p:spPr bwMode="auto">
          <a:xfrm>
            <a:off x="1335188" y="3682621"/>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3584001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1" presetClass="entr" presetSubtype="1"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p:cBhvr>
                                        <p:cTn id="23" dur="1000"/>
                                        <p:tgtEl>
                                          <p:spTgt spid="35"/>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p:cBhvr>
                                        <p:cTn id="26" dur="10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p:cBhvr>
                                        <p:cTn id="33" dur="500"/>
                                        <p:tgtEl>
                                          <p:spTgt spid="23"/>
                                        </p:tgtEl>
                                      </p:cBhvr>
                                    </p:animEffect>
                                  </p:childTnLst>
                                </p:cTn>
                              </p:par>
                            </p:childTnLst>
                          </p:cTn>
                        </p:par>
                        <p:par>
                          <p:cTn id="34" fill="hold">
                            <p:stCondLst>
                              <p:cond delay="500"/>
                            </p:stCondLst>
                            <p:childTnLst>
                              <p:par>
                                <p:cTn id="35" presetID="52" presetClass="entr" presetSubtype="0"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Scale>
                                      <p:cBhvr>
                                        <p:cTn id="37"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36"/>
                                        </p:tgtEl>
                                        <p:attrNameLst>
                                          <p:attrName>ppt_x,ppt_y</p:attrName>
                                        </p:attrNameLst>
                                      </p:cBhvr>
                                      <p:rCtr x="0" y="0"/>
                                    </p:animMotion>
                                    <p:animEffect>
                                      <p:cBhvr>
                                        <p:cTn id="39" dur="1000"/>
                                        <p:tgtEl>
                                          <p:spTgt spid="36"/>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Scale>
                                      <p:cBhvr>
                                        <p:cTn id="42"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37"/>
                                        </p:tgtEl>
                                        <p:attrNameLst>
                                          <p:attrName>ppt_x,ppt_y</p:attrName>
                                        </p:attrNameLst>
                                      </p:cBhvr>
                                      <p:rCtr x="0" y="0"/>
                                    </p:animMotion>
                                    <p:animEffect>
                                      <p:cBhvr>
                                        <p:cTn id="44" dur="1000"/>
                                        <p:tgtEl>
                                          <p:spTgt spid="37"/>
                                        </p:tgtEl>
                                      </p:cBhvr>
                                    </p:animEffect>
                                  </p:childTnLst>
                                </p:cTn>
                              </p:par>
                            </p:childTnLst>
                          </p:cTn>
                        </p:par>
                        <p:par>
                          <p:cTn id="45" fill="hold">
                            <p:stCondLst>
                              <p:cond delay="1500"/>
                            </p:stCondLst>
                            <p:childTnLst>
                              <p:par>
                                <p:cTn id="46" presetID="1"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2.29608E-6 1.11111E-6 L -0.17354 0.29051 " pathEditMode="relative" rAng="0" ptsTypes="AA">
                                      <p:cBhvr>
                                        <p:cTn id="57" dur="500" spd="-99900" fill="hold"/>
                                        <p:tgtEl>
                                          <p:spTgt spid="24"/>
                                        </p:tgtEl>
                                        <p:attrNameLst>
                                          <p:attrName>ppt_x,ppt_y</p:attrName>
                                        </p:attrNameLst>
                                      </p:cBhvr>
                                      <p:rCtr x="-860000" y="1450000"/>
                                    </p:animMotion>
                                  </p:childTnLst>
                                </p:cTn>
                              </p:par>
                              <p:par>
                                <p:cTn id="58" presetID="35" presetClass="path" presetSubtype="0" accel="50000" decel="50000" fill="hold" grpId="1" nodeType="withEffect">
                                  <p:stCondLst>
                                    <p:cond delay="0"/>
                                  </p:stCondLst>
                                  <p:childTnLst>
                                    <p:animMotion origin="layout" path="M 2.35202E-6 -2.59259E-6 L -0.23143 0.15556 " pathEditMode="relative" rAng="0" ptsTypes="AA">
                                      <p:cBhvr>
                                        <p:cTn id="59" dur="500" spd="-99900" fill="hold"/>
                                        <p:tgtEl>
                                          <p:spTgt spid="27"/>
                                        </p:tgtEl>
                                        <p:attrNameLst>
                                          <p:attrName>ppt_x,ppt_y</p:attrName>
                                        </p:attrNameLst>
                                      </p:cBhvr>
                                      <p:rCtr x="-1150000" y="780000"/>
                                    </p:animMotion>
                                  </p:childTnLst>
                                </p:cTn>
                              </p:par>
                              <p:par>
                                <p:cTn id="60" presetID="35" presetClass="path" presetSubtype="0" accel="50000" decel="50000" fill="hold" grpId="1" nodeType="withEffect">
                                  <p:stCondLst>
                                    <p:cond delay="0"/>
                                  </p:stCondLst>
                                  <p:childTnLst>
                                    <p:animMotion origin="layout" path="M 0 0 L -0.25 0 E" pathEditMode="relative" rAng="0" ptsTypes="">
                                      <p:cBhvr>
                                        <p:cTn id="61" dur="500" spd="-99900" fill="hold"/>
                                        <p:tgtEl>
                                          <p:spTgt spid="28"/>
                                        </p:tgtEl>
                                        <p:attrNameLst>
                                          <p:attrName>ppt_x,ppt_y</p:attrName>
                                        </p:attrNameLst>
                                      </p:cBhvr>
                                      <p:rCtr x="0" y="0"/>
                                    </p:animMotion>
                                  </p:childTnLst>
                                </p:cTn>
                              </p:par>
                              <p:par>
                                <p:cTn id="62" presetID="35" presetClass="path" presetSubtype="0" accel="50000" decel="50000" fill="hold" grpId="1" nodeType="withEffect">
                                  <p:stCondLst>
                                    <p:cond delay="0"/>
                                  </p:stCondLst>
                                  <p:childTnLst>
                                    <p:animMotion origin="layout" path="M 2.35202E-6 -3.7037E-6 L -0.23143 -0.15555 " pathEditMode="relative" rAng="0" ptsTypes="AA">
                                      <p:cBhvr>
                                        <p:cTn id="63" dur="500" spd="-99900" fill="hold"/>
                                        <p:tgtEl>
                                          <p:spTgt spid="26"/>
                                        </p:tgtEl>
                                        <p:attrNameLst>
                                          <p:attrName>ppt_x,ppt_y</p:attrName>
                                        </p:attrNameLst>
                                      </p:cBhvr>
                                      <p:rCtr x="-1150000" y="-770000"/>
                                    </p:animMotion>
                                  </p:childTnLst>
                                </p:cTn>
                              </p:par>
                              <p:par>
                                <p:cTn id="64" presetID="35" presetClass="path" presetSubtype="0" accel="50000" decel="50000" fill="hold" grpId="1" nodeType="withEffect">
                                  <p:stCondLst>
                                    <p:cond delay="0"/>
                                  </p:stCondLst>
                                  <p:childTnLst>
                                    <p:animMotion origin="layout" path="M 2.29608E-6 2.59259E-6 L -0.17354 -0.29051 " pathEditMode="relative" rAng="0" ptsTypes="AA">
                                      <p:cBhvr>
                                        <p:cTn id="65" dur="500" spd="-99900" fill="hold"/>
                                        <p:tgtEl>
                                          <p:spTgt spid="25"/>
                                        </p:tgtEl>
                                        <p:attrNameLst>
                                          <p:attrName>ppt_x,ppt_y</p:attrName>
                                        </p:attrNameLst>
                                      </p:cBhvr>
                                      <p:rCtr x="-860000" y="-1440000"/>
                                    </p:animMotion>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p:cBhvr>
                                        <p:cTn id="69" dur="500"/>
                                        <p:tgtEl>
                                          <p:spTgt spid="2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p:cBhvr>
                                        <p:cTn id="72" dur="500"/>
                                        <p:tgtEl>
                                          <p:spTgt spid="3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p:cBhvr>
                                        <p:cTn id="78" dur="500"/>
                                        <p:tgtEl>
                                          <p:spTgt spid="3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p:cBhvr>
                                        <p:cTn id="8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23" grpId="0" bldLvl="0" animBg="1" autoUpdateAnimBg="0"/>
      <p:bldP spid="24" grpId="0" bldLvl="0" animBg="1" autoUpdateAnimBg="0"/>
      <p:bldP spid="24" grpId="1" bldLvl="0" animBg="1" autoUpdateAnimBg="0"/>
      <p:bldP spid="25" grpId="0" bldLvl="0" animBg="1" autoUpdateAnimBg="0"/>
      <p:bldP spid="25" grpId="1" bldLvl="0" animBg="1" autoUpdateAnimBg="0"/>
      <p:bldP spid="26" grpId="0" bldLvl="0" animBg="1" autoUpdateAnimBg="0"/>
      <p:bldP spid="26" grpId="1" bldLvl="0" animBg="1" autoUpdateAnimBg="0"/>
      <p:bldP spid="27" grpId="0" bldLvl="0" animBg="1" autoUpdateAnimBg="0"/>
      <p:bldP spid="27" grpId="1" bldLvl="0" animBg="1" autoUpdateAnimBg="0"/>
      <p:bldP spid="28" grpId="0" bldLvl="0" animBg="1" autoUpdateAnimBg="0"/>
      <p:bldP spid="28" grpId="1" bldLvl="0" animBg="1" autoUpdateAnimBg="0"/>
      <p:bldP spid="29" grpId="0" bldLvl="0" autoUpdateAnimBg="0"/>
      <p:bldP spid="30" grpId="0" bldLvl="0" autoUpdateAnimBg="0"/>
      <p:bldP spid="31" grpId="0" bldLvl="0" autoUpdateAnimBg="0"/>
      <p:bldP spid="32" grpId="0" bldLvl="0" autoUpdateAnimBg="0"/>
      <p:bldP spid="33" grpId="0" bldLvl="0" autoUpdateAnimBg="0"/>
      <p:bldP spid="34" grpId="0" bldLvl="0" animBg="1" autoUpdateAnimBg="0"/>
      <p:bldP spid="35" grpId="0" bldLvl="0" animBg="1" autoUpdateAnimBg="0"/>
      <p:bldP spid="36" grpId="0" bldLvl="0" animBg="1" autoUpdateAnimBg="0"/>
      <p:bldP spid="37"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TextBox 2"/>
          <p:cNvSpPr txBox="1"/>
          <p:nvPr/>
        </p:nvSpPr>
        <p:spPr>
          <a:xfrm>
            <a:off x="1177463" y="1043112"/>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tx1"/>
                </a:solidFill>
                <a:effectLst/>
                <a:uLnTx/>
                <a:uFillTx/>
                <a:latin typeface="微软雅黑" pitchFamily="34" charset="-122"/>
                <a:ea typeface="微软雅黑" pitchFamily="34" charset="-122"/>
              </a:rPr>
              <a:t>输入标题文本</a:t>
            </a:r>
          </a:p>
        </p:txBody>
      </p:sp>
      <p:sp>
        <p:nvSpPr>
          <p:cNvPr id="10" name="TextBox 3"/>
          <p:cNvSpPr txBox="1"/>
          <p:nvPr/>
        </p:nvSpPr>
        <p:spPr>
          <a:xfrm>
            <a:off x="1177465" y="1412443"/>
            <a:ext cx="2890481" cy="461665"/>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tx1"/>
              </a:solidFill>
              <a:effectLst/>
              <a:uLnTx/>
              <a:uFillTx/>
              <a:latin typeface="微软雅黑" pitchFamily="34" charset="-122"/>
              <a:ea typeface="微软雅黑" pitchFamily="34" charset="-122"/>
            </a:endParaRPr>
          </a:p>
        </p:txBody>
      </p:sp>
      <p:grpSp>
        <p:nvGrpSpPr>
          <p:cNvPr id="11" name="组合 10"/>
          <p:cNvGrpSpPr/>
          <p:nvPr/>
        </p:nvGrpSpPr>
        <p:grpSpPr>
          <a:xfrm>
            <a:off x="1042988" y="2272381"/>
            <a:ext cx="3503612" cy="1309688"/>
            <a:chOff x="1042988" y="2273002"/>
            <a:chExt cx="3503612" cy="1309688"/>
          </a:xfrm>
          <a:solidFill>
            <a:srgbClr val="5293FB"/>
          </a:solidFill>
        </p:grpSpPr>
        <p:sp>
          <p:nvSpPr>
            <p:cNvPr id="12"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85000"/>
                  </a:schemeClr>
                </a:solidFill>
                <a:effectLst/>
                <a:uLnTx/>
                <a:uFillTx/>
              </a:endParaRPr>
            </a:p>
          </p:txBody>
        </p:sp>
        <p:sp>
          <p:nvSpPr>
            <p:cNvPr id="13" name="TextBox 6"/>
            <p:cNvSpPr txBox="1"/>
            <p:nvPr/>
          </p:nvSpPr>
          <p:spPr>
            <a:xfrm>
              <a:off x="1749987" y="2455515"/>
              <a:ext cx="2088231" cy="400110"/>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endParaRPr>
            </a:p>
          </p:txBody>
        </p:sp>
        <p:sp>
          <p:nvSpPr>
            <p:cNvPr id="14" name="矩形 13"/>
            <p:cNvSpPr/>
            <p:nvPr/>
          </p:nvSpPr>
          <p:spPr>
            <a:xfrm>
              <a:off x="1151814" y="239396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rPr>
                <a:t>01</a:t>
              </a:r>
              <a:endParaRPr kumimoji="0" lang="zh-CN" altLang="en-US"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grpSp>
      <p:grpSp>
        <p:nvGrpSpPr>
          <p:cNvPr id="15" name="组合 14"/>
          <p:cNvGrpSpPr/>
          <p:nvPr/>
        </p:nvGrpSpPr>
        <p:grpSpPr>
          <a:xfrm>
            <a:off x="1042988" y="3331245"/>
            <a:ext cx="3503612" cy="1309688"/>
            <a:chOff x="1042988" y="3331865"/>
            <a:chExt cx="3503612" cy="1309688"/>
          </a:xfrm>
          <a:solidFill>
            <a:srgbClr val="5293FB"/>
          </a:solidFill>
        </p:grpSpPr>
        <p:sp>
          <p:nvSpPr>
            <p:cNvPr id="16"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85000"/>
                  </a:schemeClr>
                </a:solidFill>
                <a:effectLst/>
                <a:uLnTx/>
                <a:uFillTx/>
              </a:endParaRPr>
            </a:p>
          </p:txBody>
        </p:sp>
        <p:sp>
          <p:nvSpPr>
            <p:cNvPr id="17" name="TextBox 10"/>
            <p:cNvSpPr txBox="1"/>
            <p:nvPr/>
          </p:nvSpPr>
          <p:spPr>
            <a:xfrm>
              <a:off x="1750678" y="3522860"/>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sp>
          <p:nvSpPr>
            <p:cNvPr id="18" name="矩形 17"/>
            <p:cNvSpPr/>
            <p:nvPr/>
          </p:nvSpPr>
          <p:spPr>
            <a:xfrm>
              <a:off x="1151814" y="3445916"/>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02</a:t>
              </a:r>
              <a:endParaRPr kumimoji="0" lang="zh-CN" altLang="en-US"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grpSp>
      <p:grpSp>
        <p:nvGrpSpPr>
          <p:cNvPr id="19" name="组合 18"/>
          <p:cNvGrpSpPr/>
          <p:nvPr/>
        </p:nvGrpSpPr>
        <p:grpSpPr>
          <a:xfrm>
            <a:off x="4635500" y="1719931"/>
            <a:ext cx="3503612" cy="1309688"/>
            <a:chOff x="4635500" y="1720552"/>
            <a:chExt cx="3503612" cy="1309688"/>
          </a:xfrm>
          <a:solidFill>
            <a:srgbClr val="5293FB"/>
          </a:solidFill>
        </p:grpSpPr>
        <p:sp>
          <p:nvSpPr>
            <p:cNvPr id="20"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85000"/>
                  </a:schemeClr>
                </a:solidFill>
                <a:effectLst/>
                <a:uLnTx/>
                <a:uFillTx/>
              </a:endParaRPr>
            </a:p>
          </p:txBody>
        </p:sp>
        <p:sp>
          <p:nvSpPr>
            <p:cNvPr id="21" name="TextBox 14"/>
            <p:cNvSpPr txBox="1"/>
            <p:nvPr/>
          </p:nvSpPr>
          <p:spPr>
            <a:xfrm>
              <a:off x="5780228" y="188905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sp>
          <p:nvSpPr>
            <p:cNvPr id="22" name="矩形 21"/>
            <p:cNvSpPr/>
            <p:nvPr/>
          </p:nvSpPr>
          <p:spPr>
            <a:xfrm>
              <a:off x="5159007" y="184135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03</a:t>
              </a:r>
              <a:endParaRPr kumimoji="0" lang="zh-CN" altLang="en-US"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grpSp>
      <p:grpSp>
        <p:nvGrpSpPr>
          <p:cNvPr id="23" name="组合 22"/>
          <p:cNvGrpSpPr/>
          <p:nvPr/>
        </p:nvGrpSpPr>
        <p:grpSpPr>
          <a:xfrm>
            <a:off x="4635500" y="2780382"/>
            <a:ext cx="3503612" cy="1309688"/>
            <a:chOff x="4635500" y="2781002"/>
            <a:chExt cx="3503612" cy="1309688"/>
          </a:xfrm>
          <a:solidFill>
            <a:srgbClr val="5293FB"/>
          </a:solidFill>
        </p:grpSpPr>
        <p:sp>
          <p:nvSpPr>
            <p:cNvPr id="24"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85000"/>
                  </a:schemeClr>
                </a:solidFill>
                <a:effectLst/>
                <a:uLnTx/>
                <a:uFillTx/>
              </a:endParaRPr>
            </a:p>
          </p:txBody>
        </p:sp>
        <p:sp>
          <p:nvSpPr>
            <p:cNvPr id="25" name="TextBox 18"/>
            <p:cNvSpPr txBox="1"/>
            <p:nvPr/>
          </p:nvSpPr>
          <p:spPr>
            <a:xfrm>
              <a:off x="5780227" y="296917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sp>
          <p:nvSpPr>
            <p:cNvPr id="26" name="矩形 25"/>
            <p:cNvSpPr/>
            <p:nvPr/>
          </p:nvSpPr>
          <p:spPr>
            <a:xfrm>
              <a:off x="5159007" y="289908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rPr>
                <a:t>04</a:t>
              </a:r>
              <a:endParaRPr kumimoji="0" lang="zh-CN" altLang="en-US" sz="2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67159542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right)">
                                      <p:cBhvr>
                                        <p:cTn id="23" dur="500"/>
                                        <p:tgtEl>
                                          <p:spTgt spid="9"/>
                                        </p:tgtEl>
                                      </p:cBhvr>
                                    </p:animEffect>
                                  </p:childTnLst>
                                </p:cTn>
                              </p:par>
                            </p:childTnLst>
                          </p:cTn>
                        </p:par>
                        <p:par>
                          <p:cTn id="24" fill="hold">
                            <p:stCondLst>
                              <p:cond delay="285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3350"/>
                            </p:stCondLst>
                            <p:childTnLst>
                              <p:par>
                                <p:cTn id="30" presetID="22" presetClass="entr" presetSubtype="2"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par>
                          <p:cTn id="33" fill="hold">
                            <p:stCondLst>
                              <p:cond delay="3850"/>
                            </p:stCondLst>
                            <p:childTnLst>
                              <p:par>
                                <p:cTn id="34" presetID="22" presetClass="entr" presetSubtype="2"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right)">
                                      <p:cBhvr>
                                        <p:cTn id="36" dur="500"/>
                                        <p:tgtEl>
                                          <p:spTgt spid="15"/>
                                        </p:tgtEl>
                                      </p:cBhvr>
                                    </p:animEffect>
                                  </p:childTnLst>
                                </p:cTn>
                              </p:par>
                            </p:childTnLst>
                          </p:cTn>
                        </p:par>
                        <p:par>
                          <p:cTn id="37" fill="hold">
                            <p:stCondLst>
                              <p:cond delay="4350"/>
                            </p:stCondLst>
                            <p:childTnLst>
                              <p:par>
                                <p:cTn id="38" presetID="22" presetClass="entr" presetSubtype="8"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childTnLst>
                          </p:cTn>
                        </p:par>
                        <p:par>
                          <p:cTn id="41" fill="hold">
                            <p:stCondLst>
                              <p:cond delay="485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713289" y="1356191"/>
            <a:ext cx="1705499" cy="1706165"/>
            <a:chOff x="951420" y="1925637"/>
            <a:chExt cx="2274887" cy="2274887"/>
          </a:xfrm>
        </p:grpSpPr>
        <p:sp>
          <p:nvSpPr>
            <p:cNvPr id="10" name="Freeform 6"/>
            <p:cNvSpPr>
              <a:spLocks/>
            </p:cNvSpPr>
            <p:nvPr/>
          </p:nvSpPr>
          <p:spPr bwMode="auto">
            <a:xfrm>
              <a:off x="1745170"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 name="Freeform 7"/>
            <p:cNvSpPr>
              <a:spLocks/>
            </p:cNvSpPr>
            <p:nvPr/>
          </p:nvSpPr>
          <p:spPr bwMode="auto">
            <a:xfrm>
              <a:off x="1426075"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 name="Freeform 8"/>
            <p:cNvSpPr>
              <a:spLocks/>
            </p:cNvSpPr>
            <p:nvPr/>
          </p:nvSpPr>
          <p:spPr bwMode="auto">
            <a:xfrm>
              <a:off x="1173457"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 name="Freeform 9"/>
            <p:cNvSpPr>
              <a:spLocks/>
            </p:cNvSpPr>
            <p:nvPr/>
          </p:nvSpPr>
          <p:spPr bwMode="auto">
            <a:xfrm>
              <a:off x="1008591"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 name="Freeform 10"/>
            <p:cNvSpPr>
              <a:spLocks/>
            </p:cNvSpPr>
            <p:nvPr/>
          </p:nvSpPr>
          <p:spPr bwMode="auto">
            <a:xfrm>
              <a:off x="951420"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 name="Freeform 11"/>
            <p:cNvSpPr>
              <a:spLocks/>
            </p:cNvSpPr>
            <p:nvPr/>
          </p:nvSpPr>
          <p:spPr bwMode="auto">
            <a:xfrm>
              <a:off x="951420"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 name="Freeform 12"/>
            <p:cNvSpPr>
              <a:spLocks/>
            </p:cNvSpPr>
            <p:nvPr/>
          </p:nvSpPr>
          <p:spPr bwMode="auto">
            <a:xfrm>
              <a:off x="1008591"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 name="Freeform 13"/>
            <p:cNvSpPr>
              <a:spLocks/>
            </p:cNvSpPr>
            <p:nvPr/>
          </p:nvSpPr>
          <p:spPr bwMode="auto">
            <a:xfrm>
              <a:off x="1173457"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 name="Freeform 14"/>
            <p:cNvSpPr>
              <a:spLocks/>
            </p:cNvSpPr>
            <p:nvPr/>
          </p:nvSpPr>
          <p:spPr bwMode="auto">
            <a:xfrm>
              <a:off x="1426075"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9" name="Freeform 15"/>
            <p:cNvSpPr>
              <a:spLocks/>
            </p:cNvSpPr>
            <p:nvPr/>
          </p:nvSpPr>
          <p:spPr bwMode="auto">
            <a:xfrm>
              <a:off x="1745170"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0" name="Freeform 16"/>
            <p:cNvSpPr>
              <a:spLocks/>
            </p:cNvSpPr>
            <p:nvPr/>
          </p:nvSpPr>
          <p:spPr bwMode="auto">
            <a:xfrm>
              <a:off x="2096176"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1" name="Freeform 17"/>
            <p:cNvSpPr>
              <a:spLocks/>
            </p:cNvSpPr>
            <p:nvPr/>
          </p:nvSpPr>
          <p:spPr bwMode="auto">
            <a:xfrm>
              <a:off x="2388680"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2" name="Freeform 18"/>
            <p:cNvSpPr>
              <a:spLocks/>
            </p:cNvSpPr>
            <p:nvPr/>
          </p:nvSpPr>
          <p:spPr bwMode="auto">
            <a:xfrm>
              <a:off x="2649275"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3" name="Freeform 19"/>
            <p:cNvSpPr>
              <a:spLocks/>
            </p:cNvSpPr>
            <p:nvPr/>
          </p:nvSpPr>
          <p:spPr bwMode="auto">
            <a:xfrm>
              <a:off x="2856688"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4" name="Freeform 20"/>
            <p:cNvSpPr>
              <a:spLocks/>
            </p:cNvSpPr>
            <p:nvPr/>
          </p:nvSpPr>
          <p:spPr bwMode="auto">
            <a:xfrm>
              <a:off x="2988315"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5" name="Freeform 21"/>
            <p:cNvSpPr>
              <a:spLocks/>
            </p:cNvSpPr>
            <p:nvPr/>
          </p:nvSpPr>
          <p:spPr bwMode="auto">
            <a:xfrm>
              <a:off x="2988315"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6" name="Freeform 22"/>
            <p:cNvSpPr>
              <a:spLocks/>
            </p:cNvSpPr>
            <p:nvPr/>
          </p:nvSpPr>
          <p:spPr bwMode="auto">
            <a:xfrm>
              <a:off x="2856688"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7" name="Freeform 23"/>
            <p:cNvSpPr>
              <a:spLocks/>
            </p:cNvSpPr>
            <p:nvPr/>
          </p:nvSpPr>
          <p:spPr bwMode="auto">
            <a:xfrm>
              <a:off x="2649275"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8" name="Freeform 24"/>
            <p:cNvSpPr>
              <a:spLocks/>
            </p:cNvSpPr>
            <p:nvPr/>
          </p:nvSpPr>
          <p:spPr bwMode="auto">
            <a:xfrm>
              <a:off x="2388680"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29" name="Freeform 25"/>
            <p:cNvSpPr>
              <a:spLocks/>
            </p:cNvSpPr>
            <p:nvPr/>
          </p:nvSpPr>
          <p:spPr bwMode="auto">
            <a:xfrm>
              <a:off x="2096176"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30" name="组合 29"/>
          <p:cNvGrpSpPr/>
          <p:nvPr/>
        </p:nvGrpSpPr>
        <p:grpSpPr>
          <a:xfrm>
            <a:off x="2655921" y="1356191"/>
            <a:ext cx="1705499" cy="1706165"/>
            <a:chOff x="3542608" y="1925637"/>
            <a:chExt cx="2274887" cy="2274887"/>
          </a:xfrm>
        </p:grpSpPr>
        <p:sp>
          <p:nvSpPr>
            <p:cNvPr id="31" name="Freeform 6"/>
            <p:cNvSpPr>
              <a:spLocks/>
            </p:cNvSpPr>
            <p:nvPr/>
          </p:nvSpPr>
          <p:spPr bwMode="auto">
            <a:xfrm>
              <a:off x="4336358"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2" name="Freeform 7"/>
            <p:cNvSpPr>
              <a:spLocks/>
            </p:cNvSpPr>
            <p:nvPr/>
          </p:nvSpPr>
          <p:spPr bwMode="auto">
            <a:xfrm>
              <a:off x="4017263"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3" name="Freeform 8"/>
            <p:cNvSpPr>
              <a:spLocks/>
            </p:cNvSpPr>
            <p:nvPr/>
          </p:nvSpPr>
          <p:spPr bwMode="auto">
            <a:xfrm>
              <a:off x="3764645"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4" name="Freeform 9"/>
            <p:cNvSpPr>
              <a:spLocks/>
            </p:cNvSpPr>
            <p:nvPr/>
          </p:nvSpPr>
          <p:spPr bwMode="auto">
            <a:xfrm>
              <a:off x="3599779"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5" name="Freeform 10"/>
            <p:cNvSpPr>
              <a:spLocks/>
            </p:cNvSpPr>
            <p:nvPr/>
          </p:nvSpPr>
          <p:spPr bwMode="auto">
            <a:xfrm>
              <a:off x="3542608"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6" name="Freeform 11"/>
            <p:cNvSpPr>
              <a:spLocks/>
            </p:cNvSpPr>
            <p:nvPr/>
          </p:nvSpPr>
          <p:spPr bwMode="auto">
            <a:xfrm>
              <a:off x="3542608"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7" name="Freeform 12"/>
            <p:cNvSpPr>
              <a:spLocks/>
            </p:cNvSpPr>
            <p:nvPr/>
          </p:nvSpPr>
          <p:spPr bwMode="auto">
            <a:xfrm>
              <a:off x="3599779"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8" name="Freeform 13"/>
            <p:cNvSpPr>
              <a:spLocks/>
            </p:cNvSpPr>
            <p:nvPr/>
          </p:nvSpPr>
          <p:spPr bwMode="auto">
            <a:xfrm>
              <a:off x="3764645"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39" name="Freeform 14"/>
            <p:cNvSpPr>
              <a:spLocks/>
            </p:cNvSpPr>
            <p:nvPr/>
          </p:nvSpPr>
          <p:spPr bwMode="auto">
            <a:xfrm>
              <a:off x="4017263"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0" name="Freeform 15"/>
            <p:cNvSpPr>
              <a:spLocks/>
            </p:cNvSpPr>
            <p:nvPr/>
          </p:nvSpPr>
          <p:spPr bwMode="auto">
            <a:xfrm>
              <a:off x="4336358"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1" name="Freeform 16"/>
            <p:cNvSpPr>
              <a:spLocks/>
            </p:cNvSpPr>
            <p:nvPr/>
          </p:nvSpPr>
          <p:spPr bwMode="auto">
            <a:xfrm>
              <a:off x="4687364"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2" name="Freeform 17"/>
            <p:cNvSpPr>
              <a:spLocks/>
            </p:cNvSpPr>
            <p:nvPr/>
          </p:nvSpPr>
          <p:spPr bwMode="auto">
            <a:xfrm>
              <a:off x="4979868"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3" name="Freeform 18"/>
            <p:cNvSpPr>
              <a:spLocks/>
            </p:cNvSpPr>
            <p:nvPr/>
          </p:nvSpPr>
          <p:spPr bwMode="auto">
            <a:xfrm>
              <a:off x="5240463"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4" name="Freeform 19"/>
            <p:cNvSpPr>
              <a:spLocks/>
            </p:cNvSpPr>
            <p:nvPr/>
          </p:nvSpPr>
          <p:spPr bwMode="auto">
            <a:xfrm>
              <a:off x="5447876"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5" name="Freeform 20"/>
            <p:cNvSpPr>
              <a:spLocks/>
            </p:cNvSpPr>
            <p:nvPr/>
          </p:nvSpPr>
          <p:spPr bwMode="auto">
            <a:xfrm>
              <a:off x="5579503"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6" name="Freeform 21"/>
            <p:cNvSpPr>
              <a:spLocks/>
            </p:cNvSpPr>
            <p:nvPr/>
          </p:nvSpPr>
          <p:spPr bwMode="auto">
            <a:xfrm>
              <a:off x="5579503"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7" name="Freeform 22"/>
            <p:cNvSpPr>
              <a:spLocks/>
            </p:cNvSpPr>
            <p:nvPr/>
          </p:nvSpPr>
          <p:spPr bwMode="auto">
            <a:xfrm>
              <a:off x="5447876"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8" name="Freeform 23"/>
            <p:cNvSpPr>
              <a:spLocks/>
            </p:cNvSpPr>
            <p:nvPr/>
          </p:nvSpPr>
          <p:spPr bwMode="auto">
            <a:xfrm>
              <a:off x="5240463"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49" name="Freeform 24"/>
            <p:cNvSpPr>
              <a:spLocks/>
            </p:cNvSpPr>
            <p:nvPr/>
          </p:nvSpPr>
          <p:spPr bwMode="auto">
            <a:xfrm>
              <a:off x="4979868"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0" name="Freeform 25"/>
            <p:cNvSpPr>
              <a:spLocks/>
            </p:cNvSpPr>
            <p:nvPr/>
          </p:nvSpPr>
          <p:spPr bwMode="auto">
            <a:xfrm>
              <a:off x="4687364"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51" name="组合 50"/>
          <p:cNvGrpSpPr/>
          <p:nvPr/>
        </p:nvGrpSpPr>
        <p:grpSpPr>
          <a:xfrm>
            <a:off x="4598553" y="1356191"/>
            <a:ext cx="1705499" cy="1706165"/>
            <a:chOff x="6133796" y="1925637"/>
            <a:chExt cx="2274887" cy="2274887"/>
          </a:xfrm>
        </p:grpSpPr>
        <p:sp>
          <p:nvSpPr>
            <p:cNvPr id="52" name="Freeform 6"/>
            <p:cNvSpPr>
              <a:spLocks/>
            </p:cNvSpPr>
            <p:nvPr/>
          </p:nvSpPr>
          <p:spPr bwMode="auto">
            <a:xfrm>
              <a:off x="6927546"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3" name="Freeform 7"/>
            <p:cNvSpPr>
              <a:spLocks/>
            </p:cNvSpPr>
            <p:nvPr/>
          </p:nvSpPr>
          <p:spPr bwMode="auto">
            <a:xfrm>
              <a:off x="6608451"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4" name="Freeform 8"/>
            <p:cNvSpPr>
              <a:spLocks/>
            </p:cNvSpPr>
            <p:nvPr/>
          </p:nvSpPr>
          <p:spPr bwMode="auto">
            <a:xfrm>
              <a:off x="6355833"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5" name="Freeform 9"/>
            <p:cNvSpPr>
              <a:spLocks/>
            </p:cNvSpPr>
            <p:nvPr/>
          </p:nvSpPr>
          <p:spPr bwMode="auto">
            <a:xfrm>
              <a:off x="6190967"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6" name="Freeform 10"/>
            <p:cNvSpPr>
              <a:spLocks/>
            </p:cNvSpPr>
            <p:nvPr/>
          </p:nvSpPr>
          <p:spPr bwMode="auto">
            <a:xfrm>
              <a:off x="6133796"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7" name="Freeform 11"/>
            <p:cNvSpPr>
              <a:spLocks/>
            </p:cNvSpPr>
            <p:nvPr/>
          </p:nvSpPr>
          <p:spPr bwMode="auto">
            <a:xfrm>
              <a:off x="6133796"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8" name="Freeform 12"/>
            <p:cNvSpPr>
              <a:spLocks/>
            </p:cNvSpPr>
            <p:nvPr/>
          </p:nvSpPr>
          <p:spPr bwMode="auto">
            <a:xfrm>
              <a:off x="6190967"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59" name="Freeform 13"/>
            <p:cNvSpPr>
              <a:spLocks/>
            </p:cNvSpPr>
            <p:nvPr/>
          </p:nvSpPr>
          <p:spPr bwMode="auto">
            <a:xfrm>
              <a:off x="6355833"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0" name="Freeform 14"/>
            <p:cNvSpPr>
              <a:spLocks/>
            </p:cNvSpPr>
            <p:nvPr/>
          </p:nvSpPr>
          <p:spPr bwMode="auto">
            <a:xfrm>
              <a:off x="6608451"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1" name="Freeform 15"/>
            <p:cNvSpPr>
              <a:spLocks/>
            </p:cNvSpPr>
            <p:nvPr/>
          </p:nvSpPr>
          <p:spPr bwMode="auto">
            <a:xfrm>
              <a:off x="6927546"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2" name="Freeform 16"/>
            <p:cNvSpPr>
              <a:spLocks/>
            </p:cNvSpPr>
            <p:nvPr/>
          </p:nvSpPr>
          <p:spPr bwMode="auto">
            <a:xfrm>
              <a:off x="7278552"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3" name="Freeform 17"/>
            <p:cNvSpPr>
              <a:spLocks/>
            </p:cNvSpPr>
            <p:nvPr/>
          </p:nvSpPr>
          <p:spPr bwMode="auto">
            <a:xfrm>
              <a:off x="7571056"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4" name="Freeform 18"/>
            <p:cNvSpPr>
              <a:spLocks/>
            </p:cNvSpPr>
            <p:nvPr/>
          </p:nvSpPr>
          <p:spPr bwMode="auto">
            <a:xfrm>
              <a:off x="7831651"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5" name="Freeform 19"/>
            <p:cNvSpPr>
              <a:spLocks/>
            </p:cNvSpPr>
            <p:nvPr/>
          </p:nvSpPr>
          <p:spPr bwMode="auto">
            <a:xfrm>
              <a:off x="8039064"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6" name="Freeform 20"/>
            <p:cNvSpPr>
              <a:spLocks/>
            </p:cNvSpPr>
            <p:nvPr/>
          </p:nvSpPr>
          <p:spPr bwMode="auto">
            <a:xfrm>
              <a:off x="8170691"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7" name="Freeform 21"/>
            <p:cNvSpPr>
              <a:spLocks/>
            </p:cNvSpPr>
            <p:nvPr/>
          </p:nvSpPr>
          <p:spPr bwMode="auto">
            <a:xfrm>
              <a:off x="8170691"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8" name="Freeform 22"/>
            <p:cNvSpPr>
              <a:spLocks/>
            </p:cNvSpPr>
            <p:nvPr/>
          </p:nvSpPr>
          <p:spPr bwMode="auto">
            <a:xfrm>
              <a:off x="8039064"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69" name="Freeform 23"/>
            <p:cNvSpPr>
              <a:spLocks/>
            </p:cNvSpPr>
            <p:nvPr/>
          </p:nvSpPr>
          <p:spPr bwMode="auto">
            <a:xfrm>
              <a:off x="7831651"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0" name="Freeform 24"/>
            <p:cNvSpPr>
              <a:spLocks/>
            </p:cNvSpPr>
            <p:nvPr/>
          </p:nvSpPr>
          <p:spPr bwMode="auto">
            <a:xfrm>
              <a:off x="7571056"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1" name="Freeform 25"/>
            <p:cNvSpPr>
              <a:spLocks/>
            </p:cNvSpPr>
            <p:nvPr/>
          </p:nvSpPr>
          <p:spPr bwMode="auto">
            <a:xfrm>
              <a:off x="7278552"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72" name="组合 71"/>
          <p:cNvGrpSpPr/>
          <p:nvPr/>
        </p:nvGrpSpPr>
        <p:grpSpPr>
          <a:xfrm>
            <a:off x="6541186" y="1356191"/>
            <a:ext cx="1705499" cy="1706165"/>
            <a:chOff x="8724985" y="1925637"/>
            <a:chExt cx="2274887" cy="2274887"/>
          </a:xfrm>
        </p:grpSpPr>
        <p:sp>
          <p:nvSpPr>
            <p:cNvPr id="73" name="Freeform 6"/>
            <p:cNvSpPr>
              <a:spLocks/>
            </p:cNvSpPr>
            <p:nvPr/>
          </p:nvSpPr>
          <p:spPr bwMode="auto">
            <a:xfrm>
              <a:off x="9518735"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4" name="Freeform 7"/>
            <p:cNvSpPr>
              <a:spLocks/>
            </p:cNvSpPr>
            <p:nvPr/>
          </p:nvSpPr>
          <p:spPr bwMode="auto">
            <a:xfrm>
              <a:off x="9199640"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5" name="Freeform 8"/>
            <p:cNvSpPr>
              <a:spLocks/>
            </p:cNvSpPr>
            <p:nvPr/>
          </p:nvSpPr>
          <p:spPr bwMode="auto">
            <a:xfrm>
              <a:off x="8947022"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6" name="Freeform 9"/>
            <p:cNvSpPr>
              <a:spLocks/>
            </p:cNvSpPr>
            <p:nvPr/>
          </p:nvSpPr>
          <p:spPr bwMode="auto">
            <a:xfrm>
              <a:off x="8782156"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7" name="Freeform 10"/>
            <p:cNvSpPr>
              <a:spLocks/>
            </p:cNvSpPr>
            <p:nvPr/>
          </p:nvSpPr>
          <p:spPr bwMode="auto">
            <a:xfrm>
              <a:off x="8724985"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8" name="Freeform 11"/>
            <p:cNvSpPr>
              <a:spLocks/>
            </p:cNvSpPr>
            <p:nvPr/>
          </p:nvSpPr>
          <p:spPr bwMode="auto">
            <a:xfrm>
              <a:off x="8724985"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79" name="Freeform 12"/>
            <p:cNvSpPr>
              <a:spLocks/>
            </p:cNvSpPr>
            <p:nvPr/>
          </p:nvSpPr>
          <p:spPr bwMode="auto">
            <a:xfrm>
              <a:off x="8782156"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0" name="Freeform 13"/>
            <p:cNvSpPr>
              <a:spLocks/>
            </p:cNvSpPr>
            <p:nvPr/>
          </p:nvSpPr>
          <p:spPr bwMode="auto">
            <a:xfrm>
              <a:off x="8947022"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1" name="Freeform 14"/>
            <p:cNvSpPr>
              <a:spLocks/>
            </p:cNvSpPr>
            <p:nvPr/>
          </p:nvSpPr>
          <p:spPr bwMode="auto">
            <a:xfrm>
              <a:off x="9199640"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2" name="Freeform 15"/>
            <p:cNvSpPr>
              <a:spLocks/>
            </p:cNvSpPr>
            <p:nvPr/>
          </p:nvSpPr>
          <p:spPr bwMode="auto">
            <a:xfrm>
              <a:off x="9518735"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3" name="Freeform 16"/>
            <p:cNvSpPr>
              <a:spLocks/>
            </p:cNvSpPr>
            <p:nvPr/>
          </p:nvSpPr>
          <p:spPr bwMode="auto">
            <a:xfrm>
              <a:off x="9869741"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4" name="Freeform 17"/>
            <p:cNvSpPr>
              <a:spLocks/>
            </p:cNvSpPr>
            <p:nvPr/>
          </p:nvSpPr>
          <p:spPr bwMode="auto">
            <a:xfrm>
              <a:off x="10162245"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5" name="Freeform 18"/>
            <p:cNvSpPr>
              <a:spLocks/>
            </p:cNvSpPr>
            <p:nvPr/>
          </p:nvSpPr>
          <p:spPr bwMode="auto">
            <a:xfrm>
              <a:off x="10422840"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6" name="Freeform 19"/>
            <p:cNvSpPr>
              <a:spLocks/>
            </p:cNvSpPr>
            <p:nvPr/>
          </p:nvSpPr>
          <p:spPr bwMode="auto">
            <a:xfrm>
              <a:off x="10630253"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7" name="Freeform 20"/>
            <p:cNvSpPr>
              <a:spLocks/>
            </p:cNvSpPr>
            <p:nvPr/>
          </p:nvSpPr>
          <p:spPr bwMode="auto">
            <a:xfrm>
              <a:off x="10761880"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8" name="Freeform 21"/>
            <p:cNvSpPr>
              <a:spLocks/>
            </p:cNvSpPr>
            <p:nvPr/>
          </p:nvSpPr>
          <p:spPr bwMode="auto">
            <a:xfrm>
              <a:off x="10761880"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89" name="Freeform 22"/>
            <p:cNvSpPr>
              <a:spLocks/>
            </p:cNvSpPr>
            <p:nvPr/>
          </p:nvSpPr>
          <p:spPr bwMode="auto">
            <a:xfrm>
              <a:off x="10630253"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90" name="Freeform 23"/>
            <p:cNvSpPr>
              <a:spLocks/>
            </p:cNvSpPr>
            <p:nvPr/>
          </p:nvSpPr>
          <p:spPr bwMode="auto">
            <a:xfrm>
              <a:off x="10422840"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91" name="Freeform 24"/>
            <p:cNvSpPr>
              <a:spLocks/>
            </p:cNvSpPr>
            <p:nvPr/>
          </p:nvSpPr>
          <p:spPr bwMode="auto">
            <a:xfrm>
              <a:off x="10162245"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92" name="Freeform 25"/>
            <p:cNvSpPr>
              <a:spLocks/>
            </p:cNvSpPr>
            <p:nvPr/>
          </p:nvSpPr>
          <p:spPr bwMode="auto">
            <a:xfrm>
              <a:off x="9869741"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sp>
        <p:nvSpPr>
          <p:cNvPr id="93" name="TextBox 86"/>
          <p:cNvSpPr txBox="1"/>
          <p:nvPr/>
        </p:nvSpPr>
        <p:spPr>
          <a:xfrm>
            <a:off x="945788" y="1892590"/>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32%</a:t>
            </a:r>
          </a:p>
        </p:txBody>
      </p:sp>
      <p:sp>
        <p:nvSpPr>
          <p:cNvPr id="94" name="TextBox 87"/>
          <p:cNvSpPr txBox="1"/>
          <p:nvPr/>
        </p:nvSpPr>
        <p:spPr>
          <a:xfrm>
            <a:off x="2920530" y="1892590"/>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65%</a:t>
            </a:r>
          </a:p>
        </p:txBody>
      </p:sp>
      <p:sp>
        <p:nvSpPr>
          <p:cNvPr id="95" name="TextBox 88"/>
          <p:cNvSpPr txBox="1"/>
          <p:nvPr/>
        </p:nvSpPr>
        <p:spPr>
          <a:xfrm>
            <a:off x="4844113" y="1892590"/>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47%</a:t>
            </a:r>
          </a:p>
        </p:txBody>
      </p:sp>
      <p:sp>
        <p:nvSpPr>
          <p:cNvPr id="96" name="TextBox 89"/>
          <p:cNvSpPr txBox="1"/>
          <p:nvPr/>
        </p:nvSpPr>
        <p:spPr>
          <a:xfrm>
            <a:off x="6757464" y="1892590"/>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79%</a:t>
            </a:r>
          </a:p>
        </p:txBody>
      </p:sp>
      <p:sp>
        <p:nvSpPr>
          <p:cNvPr id="97" name="TextBox 90"/>
          <p:cNvSpPr txBox="1"/>
          <p:nvPr/>
        </p:nvSpPr>
        <p:spPr>
          <a:xfrm>
            <a:off x="596526" y="3325812"/>
            <a:ext cx="1798725" cy="31545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293FB"/>
                </a:solidFill>
                <a:effectLst/>
                <a:uLnTx/>
                <a:uFillTx/>
                <a:latin typeface="微软雅黑"/>
                <a:ea typeface="微软雅黑"/>
              </a:rPr>
              <a:t>这里输入标题</a:t>
            </a:r>
            <a:endParaRPr kumimoji="0" lang="en-US" altLang="zh-CN" sz="1600" b="1" i="0" u="none" strike="noStrike" kern="0" cap="none" spc="0" normalizeH="0" baseline="0" noProof="0" dirty="0" smtClean="0">
              <a:ln>
                <a:noFill/>
              </a:ln>
              <a:solidFill>
                <a:srgbClr val="5293FB"/>
              </a:solidFill>
              <a:effectLst/>
              <a:uLnTx/>
              <a:uFillTx/>
              <a:latin typeface="微软雅黑"/>
              <a:ea typeface="微软雅黑"/>
            </a:endParaRPr>
          </a:p>
        </p:txBody>
      </p:sp>
      <p:sp>
        <p:nvSpPr>
          <p:cNvPr id="98" name="TextBox 91"/>
          <p:cNvSpPr txBox="1"/>
          <p:nvPr/>
        </p:nvSpPr>
        <p:spPr>
          <a:xfrm>
            <a:off x="645560" y="3772081"/>
            <a:ext cx="1576804"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endParaRPr>
          </a:p>
        </p:txBody>
      </p:sp>
      <p:sp>
        <p:nvSpPr>
          <p:cNvPr id="99" name="TextBox 92"/>
          <p:cNvSpPr txBox="1"/>
          <p:nvPr/>
        </p:nvSpPr>
        <p:spPr>
          <a:xfrm>
            <a:off x="2560501" y="3325812"/>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8DC7FE"/>
                </a:solidFill>
                <a:latin typeface="微软雅黑"/>
                <a:ea typeface="微软雅黑"/>
              </a:rPr>
              <a:t>这里输入标题</a:t>
            </a:r>
            <a:endParaRPr lang="en-US" altLang="zh-CN" sz="1600" b="1" kern="0" dirty="0">
              <a:solidFill>
                <a:srgbClr val="8DC7FE"/>
              </a:solidFill>
              <a:latin typeface="微软雅黑"/>
              <a:ea typeface="微软雅黑"/>
            </a:endParaRPr>
          </a:p>
        </p:txBody>
      </p:sp>
      <p:sp>
        <p:nvSpPr>
          <p:cNvPr id="100" name="TextBox 93"/>
          <p:cNvSpPr txBox="1"/>
          <p:nvPr/>
        </p:nvSpPr>
        <p:spPr>
          <a:xfrm>
            <a:off x="2648615" y="3769046"/>
            <a:ext cx="1622495"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endParaRPr>
          </a:p>
        </p:txBody>
      </p:sp>
      <p:sp>
        <p:nvSpPr>
          <p:cNvPr id="101" name="TextBox 94"/>
          <p:cNvSpPr txBox="1"/>
          <p:nvPr/>
        </p:nvSpPr>
        <p:spPr>
          <a:xfrm>
            <a:off x="4537424" y="3325812"/>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5293FB"/>
                </a:solidFill>
                <a:latin typeface="微软雅黑"/>
                <a:ea typeface="微软雅黑"/>
              </a:rPr>
              <a:t>这里输入标题</a:t>
            </a:r>
            <a:endParaRPr lang="en-US" altLang="zh-CN" sz="1600" b="1" kern="0" dirty="0">
              <a:solidFill>
                <a:srgbClr val="5293FB"/>
              </a:solidFill>
              <a:latin typeface="微软雅黑"/>
              <a:ea typeface="微软雅黑"/>
            </a:endParaRPr>
          </a:p>
        </p:txBody>
      </p:sp>
      <p:sp>
        <p:nvSpPr>
          <p:cNvPr id="102" name="TextBox 95"/>
          <p:cNvSpPr txBox="1"/>
          <p:nvPr/>
        </p:nvSpPr>
        <p:spPr>
          <a:xfrm>
            <a:off x="4703887" y="3776591"/>
            <a:ext cx="1600165"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endParaRPr>
          </a:p>
        </p:txBody>
      </p:sp>
      <p:sp>
        <p:nvSpPr>
          <p:cNvPr id="103" name="TextBox 96"/>
          <p:cNvSpPr txBox="1"/>
          <p:nvPr/>
        </p:nvSpPr>
        <p:spPr>
          <a:xfrm>
            <a:off x="6534866" y="3325812"/>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8DC7FE"/>
                </a:solidFill>
                <a:latin typeface="微软雅黑"/>
                <a:ea typeface="微软雅黑"/>
              </a:rPr>
              <a:t>这里输入标题</a:t>
            </a:r>
            <a:endParaRPr lang="en-US" altLang="zh-CN" sz="1600" b="1" kern="0" dirty="0">
              <a:solidFill>
                <a:srgbClr val="8DC7FE"/>
              </a:solidFill>
              <a:latin typeface="微软雅黑"/>
              <a:ea typeface="微软雅黑"/>
            </a:endParaRPr>
          </a:p>
        </p:txBody>
      </p:sp>
      <p:sp>
        <p:nvSpPr>
          <p:cNvPr id="104" name="TextBox 97"/>
          <p:cNvSpPr txBox="1"/>
          <p:nvPr/>
        </p:nvSpPr>
        <p:spPr>
          <a:xfrm>
            <a:off x="6620756" y="3769046"/>
            <a:ext cx="1533396"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a:ea typeface="微软雅黑"/>
              </a:rPr>
              <a:t>内容</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a:ea typeface="微软雅黑"/>
            </a:endParaRPr>
          </a:p>
        </p:txBody>
      </p:sp>
    </p:spTree>
    <p:extLst>
      <p:ext uri="{BB962C8B-B14F-4D97-AF65-F5344CB8AC3E}">
        <p14:creationId xmlns:p14="http://schemas.microsoft.com/office/powerpoint/2010/main" val="1994928646"/>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6" fill="hold" nodeType="afterEffect" p14:presetBounceEnd="4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40000">
                                          <p:cBhvr additive="base">
                                            <p:cTn id="23"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14:presetBounceEnd="40000">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14:bounceEnd="40000">
                                          <p:cBhvr additive="base">
                                            <p:cTn id="27"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14:presetBounceEnd="40000">
                                      <p:stCondLst>
                                        <p:cond delay="200"/>
                                      </p:stCondLst>
                                      <p:childTnLst>
                                        <p:set>
                                          <p:cBhvr>
                                            <p:cTn id="30" dur="1" fill="hold">
                                              <p:stCondLst>
                                                <p:cond delay="0"/>
                                              </p:stCondLst>
                                            </p:cTn>
                                            <p:tgtEl>
                                              <p:spTgt spid="51"/>
                                            </p:tgtEl>
                                            <p:attrNameLst>
                                              <p:attrName>style.visibility</p:attrName>
                                            </p:attrNameLst>
                                          </p:cBhvr>
                                          <p:to>
                                            <p:strVal val="visible"/>
                                          </p:to>
                                        </p:set>
                                        <p:anim calcmode="lin" valueType="num" p14:bounceEnd="40000">
                                          <p:cBhvr additive="base">
                                            <p:cTn id="31" dur="500" fill="hold"/>
                                            <p:tgtEl>
                                              <p:spTgt spid="5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14:presetBounceEnd="40000">
                                      <p:stCondLst>
                                        <p:cond delay="300"/>
                                      </p:stCondLst>
                                      <p:childTnLst>
                                        <p:set>
                                          <p:cBhvr>
                                            <p:cTn id="34" dur="1" fill="hold">
                                              <p:stCondLst>
                                                <p:cond delay="0"/>
                                              </p:stCondLst>
                                            </p:cTn>
                                            <p:tgtEl>
                                              <p:spTgt spid="72"/>
                                            </p:tgtEl>
                                            <p:attrNameLst>
                                              <p:attrName>style.visibility</p:attrName>
                                            </p:attrNameLst>
                                          </p:cBhvr>
                                          <p:to>
                                            <p:strVal val="visible"/>
                                          </p:to>
                                        </p:set>
                                        <p:anim calcmode="lin" valueType="num" p14:bounceEnd="40000">
                                          <p:cBhvr additive="base">
                                            <p:cTn id="35" dur="500" fill="hold"/>
                                            <p:tgtEl>
                                              <p:spTgt spid="72"/>
                                            </p:tgtEl>
                                            <p:attrNameLst>
                                              <p:attrName>ppt_x</p:attrName>
                                            </p:attrNameLst>
                                          </p:cBhvr>
                                          <p:tavLst>
                                            <p:tav tm="0">
                                              <p:val>
                                                <p:strVal val="1+#ppt_w/2"/>
                                              </p:val>
                                            </p:tav>
                                            <p:tav tm="100000">
                                              <p:val>
                                                <p:strVal val="#ppt_x"/>
                                              </p:val>
                                            </p:tav>
                                          </p:tavLst>
                                        </p:anim>
                                        <p:anim calcmode="lin" valueType="num" p14:bounceEnd="40000">
                                          <p:cBhvr additive="base">
                                            <p:cTn id="36" dur="500" fill="hold"/>
                                            <p:tgtEl>
                                              <p:spTgt spid="72"/>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93"/>
                                            </p:tgtEl>
                                            <p:attrNameLst>
                                              <p:attrName>style.visibility</p:attrName>
                                            </p:attrNameLst>
                                          </p:cBhvr>
                                          <p:to>
                                            <p:strVal val="visible"/>
                                          </p:to>
                                        </p:set>
                                        <p:anim by="(-#ppt_w*2)" calcmode="lin" valueType="num">
                                          <p:cBhvr rctx="PPT">
                                            <p:cTn id="40" dur="500" autoRev="1" fill="hold">
                                              <p:stCondLst>
                                                <p:cond delay="0"/>
                                              </p:stCondLst>
                                            </p:cTn>
                                            <p:tgtEl>
                                              <p:spTgt spid="93"/>
                                            </p:tgtEl>
                                            <p:attrNameLst>
                                              <p:attrName>ppt_w</p:attrName>
                                            </p:attrNameLst>
                                          </p:cBhvr>
                                        </p:anim>
                                        <p:anim by="(#ppt_w*0.50)" calcmode="lin" valueType="num">
                                          <p:cBhvr>
                                            <p:cTn id="41" dur="500" decel="50000" autoRev="1" fill="hold">
                                              <p:stCondLst>
                                                <p:cond delay="0"/>
                                              </p:stCondLst>
                                            </p:cTn>
                                            <p:tgtEl>
                                              <p:spTgt spid="93"/>
                                            </p:tgtEl>
                                            <p:attrNameLst>
                                              <p:attrName>ppt_x</p:attrName>
                                            </p:attrNameLst>
                                          </p:cBhvr>
                                        </p:anim>
                                        <p:anim from="(-#ppt_h/2)" to="(#ppt_y)" calcmode="lin" valueType="num">
                                          <p:cBhvr>
                                            <p:cTn id="42" dur="1000" fill="hold">
                                              <p:stCondLst>
                                                <p:cond delay="0"/>
                                              </p:stCondLst>
                                            </p:cTn>
                                            <p:tgtEl>
                                              <p:spTgt spid="93"/>
                                            </p:tgtEl>
                                            <p:attrNameLst>
                                              <p:attrName>ppt_y</p:attrName>
                                            </p:attrNameLst>
                                          </p:cBhvr>
                                        </p:anim>
                                        <p:animRot by="21600000">
                                          <p:cBhvr>
                                            <p:cTn id="43" dur="1000" fill="hold">
                                              <p:stCondLst>
                                                <p:cond delay="0"/>
                                              </p:stCondLst>
                                            </p:cTn>
                                            <p:tgtEl>
                                              <p:spTgt spid="93"/>
                                            </p:tgtEl>
                                            <p:attrNameLst>
                                              <p:attrName>r</p:attrName>
                                            </p:attrNameLst>
                                          </p:cBhvr>
                                        </p:animRot>
                                      </p:childTnLst>
                                    </p:cTn>
                                  </p:par>
                                  <p:par>
                                    <p:cTn id="44" presetID="56" presetClass="entr" presetSubtype="0" fill="hold" grpId="0" nodeType="withEffect">
                                      <p:stCondLst>
                                        <p:cond delay="0"/>
                                      </p:stCondLst>
                                      <p:iterate type="lt">
                                        <p:tmPct val="10000"/>
                                      </p:iterate>
                                      <p:childTnLst>
                                        <p:set>
                                          <p:cBhvr>
                                            <p:cTn id="45" dur="1" fill="hold">
                                              <p:stCondLst>
                                                <p:cond delay="0"/>
                                              </p:stCondLst>
                                            </p:cTn>
                                            <p:tgtEl>
                                              <p:spTgt spid="94"/>
                                            </p:tgtEl>
                                            <p:attrNameLst>
                                              <p:attrName>style.visibility</p:attrName>
                                            </p:attrNameLst>
                                          </p:cBhvr>
                                          <p:to>
                                            <p:strVal val="visible"/>
                                          </p:to>
                                        </p:set>
                                        <p:anim by="(-#ppt_w*2)" calcmode="lin" valueType="num">
                                          <p:cBhvr rctx="PPT">
                                            <p:cTn id="46" dur="500" autoRev="1" fill="hold">
                                              <p:stCondLst>
                                                <p:cond delay="0"/>
                                              </p:stCondLst>
                                            </p:cTn>
                                            <p:tgtEl>
                                              <p:spTgt spid="94"/>
                                            </p:tgtEl>
                                            <p:attrNameLst>
                                              <p:attrName>ppt_w</p:attrName>
                                            </p:attrNameLst>
                                          </p:cBhvr>
                                        </p:anim>
                                        <p:anim by="(#ppt_w*0.50)" calcmode="lin" valueType="num">
                                          <p:cBhvr>
                                            <p:cTn id="47" dur="500" decel="50000" autoRev="1" fill="hold">
                                              <p:stCondLst>
                                                <p:cond delay="0"/>
                                              </p:stCondLst>
                                            </p:cTn>
                                            <p:tgtEl>
                                              <p:spTgt spid="94"/>
                                            </p:tgtEl>
                                            <p:attrNameLst>
                                              <p:attrName>ppt_x</p:attrName>
                                            </p:attrNameLst>
                                          </p:cBhvr>
                                        </p:anim>
                                        <p:anim from="(-#ppt_h/2)" to="(#ppt_y)" calcmode="lin" valueType="num">
                                          <p:cBhvr>
                                            <p:cTn id="48" dur="1000" fill="hold">
                                              <p:stCondLst>
                                                <p:cond delay="0"/>
                                              </p:stCondLst>
                                            </p:cTn>
                                            <p:tgtEl>
                                              <p:spTgt spid="94"/>
                                            </p:tgtEl>
                                            <p:attrNameLst>
                                              <p:attrName>ppt_y</p:attrName>
                                            </p:attrNameLst>
                                          </p:cBhvr>
                                        </p:anim>
                                        <p:animRot by="21600000">
                                          <p:cBhvr>
                                            <p:cTn id="49" dur="1000" fill="hold">
                                              <p:stCondLst>
                                                <p:cond delay="0"/>
                                              </p:stCondLst>
                                            </p:cTn>
                                            <p:tgtEl>
                                              <p:spTgt spid="94"/>
                                            </p:tgtEl>
                                            <p:attrNameLst>
                                              <p:attrName>r</p:attrName>
                                            </p:attrNameLst>
                                          </p:cBhvr>
                                        </p:animRot>
                                      </p:childTnLst>
                                    </p:cTn>
                                  </p:par>
                                  <p:par>
                                    <p:cTn id="50" presetID="56" presetClass="entr" presetSubtype="0" fill="hold" grpId="0" nodeType="withEffect">
                                      <p:stCondLst>
                                        <p:cond delay="0"/>
                                      </p:stCondLst>
                                      <p:iterate type="lt">
                                        <p:tmPct val="10000"/>
                                      </p:iterate>
                                      <p:childTnLst>
                                        <p:set>
                                          <p:cBhvr>
                                            <p:cTn id="51" dur="1" fill="hold">
                                              <p:stCondLst>
                                                <p:cond delay="0"/>
                                              </p:stCondLst>
                                            </p:cTn>
                                            <p:tgtEl>
                                              <p:spTgt spid="95"/>
                                            </p:tgtEl>
                                            <p:attrNameLst>
                                              <p:attrName>style.visibility</p:attrName>
                                            </p:attrNameLst>
                                          </p:cBhvr>
                                          <p:to>
                                            <p:strVal val="visible"/>
                                          </p:to>
                                        </p:set>
                                        <p:anim by="(-#ppt_w*2)" calcmode="lin" valueType="num">
                                          <p:cBhvr rctx="PPT">
                                            <p:cTn id="52" dur="500" autoRev="1" fill="hold">
                                              <p:stCondLst>
                                                <p:cond delay="0"/>
                                              </p:stCondLst>
                                            </p:cTn>
                                            <p:tgtEl>
                                              <p:spTgt spid="95"/>
                                            </p:tgtEl>
                                            <p:attrNameLst>
                                              <p:attrName>ppt_w</p:attrName>
                                            </p:attrNameLst>
                                          </p:cBhvr>
                                        </p:anim>
                                        <p:anim by="(#ppt_w*0.50)" calcmode="lin" valueType="num">
                                          <p:cBhvr>
                                            <p:cTn id="53" dur="500" decel="50000" autoRev="1" fill="hold">
                                              <p:stCondLst>
                                                <p:cond delay="0"/>
                                              </p:stCondLst>
                                            </p:cTn>
                                            <p:tgtEl>
                                              <p:spTgt spid="95"/>
                                            </p:tgtEl>
                                            <p:attrNameLst>
                                              <p:attrName>ppt_x</p:attrName>
                                            </p:attrNameLst>
                                          </p:cBhvr>
                                        </p:anim>
                                        <p:anim from="(-#ppt_h/2)" to="(#ppt_y)" calcmode="lin" valueType="num">
                                          <p:cBhvr>
                                            <p:cTn id="54" dur="1000" fill="hold">
                                              <p:stCondLst>
                                                <p:cond delay="0"/>
                                              </p:stCondLst>
                                            </p:cTn>
                                            <p:tgtEl>
                                              <p:spTgt spid="95"/>
                                            </p:tgtEl>
                                            <p:attrNameLst>
                                              <p:attrName>ppt_y</p:attrName>
                                            </p:attrNameLst>
                                          </p:cBhvr>
                                        </p:anim>
                                        <p:animRot by="21600000">
                                          <p:cBhvr>
                                            <p:cTn id="55" dur="1000" fill="hold">
                                              <p:stCondLst>
                                                <p:cond delay="0"/>
                                              </p:stCondLst>
                                            </p:cTn>
                                            <p:tgtEl>
                                              <p:spTgt spid="95"/>
                                            </p:tgtEl>
                                            <p:attrNameLst>
                                              <p:attrName>r</p:attrName>
                                            </p:attrNameLst>
                                          </p:cBhvr>
                                        </p:animRot>
                                      </p:childTnLst>
                                    </p:cTn>
                                  </p:par>
                                  <p:par>
                                    <p:cTn id="56" presetID="56" presetClass="entr" presetSubtype="0" fill="hold" grpId="0" nodeType="withEffect">
                                      <p:stCondLst>
                                        <p:cond delay="0"/>
                                      </p:stCondLst>
                                      <p:iterate type="lt">
                                        <p:tmPct val="10000"/>
                                      </p:iterate>
                                      <p:childTnLst>
                                        <p:set>
                                          <p:cBhvr>
                                            <p:cTn id="57" dur="1" fill="hold">
                                              <p:stCondLst>
                                                <p:cond delay="0"/>
                                              </p:stCondLst>
                                            </p:cTn>
                                            <p:tgtEl>
                                              <p:spTgt spid="96"/>
                                            </p:tgtEl>
                                            <p:attrNameLst>
                                              <p:attrName>style.visibility</p:attrName>
                                            </p:attrNameLst>
                                          </p:cBhvr>
                                          <p:to>
                                            <p:strVal val="visible"/>
                                          </p:to>
                                        </p:set>
                                        <p:anim by="(-#ppt_w*2)" calcmode="lin" valueType="num">
                                          <p:cBhvr rctx="PPT">
                                            <p:cTn id="58" dur="500" autoRev="1" fill="hold">
                                              <p:stCondLst>
                                                <p:cond delay="0"/>
                                              </p:stCondLst>
                                            </p:cTn>
                                            <p:tgtEl>
                                              <p:spTgt spid="96"/>
                                            </p:tgtEl>
                                            <p:attrNameLst>
                                              <p:attrName>ppt_w</p:attrName>
                                            </p:attrNameLst>
                                          </p:cBhvr>
                                        </p:anim>
                                        <p:anim by="(#ppt_w*0.50)" calcmode="lin" valueType="num">
                                          <p:cBhvr>
                                            <p:cTn id="59" dur="500" decel="50000" autoRev="1" fill="hold">
                                              <p:stCondLst>
                                                <p:cond delay="0"/>
                                              </p:stCondLst>
                                            </p:cTn>
                                            <p:tgtEl>
                                              <p:spTgt spid="96"/>
                                            </p:tgtEl>
                                            <p:attrNameLst>
                                              <p:attrName>ppt_x</p:attrName>
                                            </p:attrNameLst>
                                          </p:cBhvr>
                                        </p:anim>
                                        <p:anim from="(-#ppt_h/2)" to="(#ppt_y)" calcmode="lin" valueType="num">
                                          <p:cBhvr>
                                            <p:cTn id="60" dur="1000" fill="hold">
                                              <p:stCondLst>
                                                <p:cond delay="0"/>
                                              </p:stCondLst>
                                            </p:cTn>
                                            <p:tgtEl>
                                              <p:spTgt spid="96"/>
                                            </p:tgtEl>
                                            <p:attrNameLst>
                                              <p:attrName>ppt_y</p:attrName>
                                            </p:attrNameLst>
                                          </p:cBhvr>
                                        </p:anim>
                                        <p:animRot by="21600000">
                                          <p:cBhvr>
                                            <p:cTn id="61" dur="1000" fill="hold">
                                              <p:stCondLst>
                                                <p:cond delay="0"/>
                                              </p:stCondLst>
                                            </p:cTn>
                                            <p:tgtEl>
                                              <p:spTgt spid="96"/>
                                            </p:tgtEl>
                                            <p:attrNameLst>
                                              <p:attrName>r</p:attrName>
                                            </p:attrNameLst>
                                          </p:cBhvr>
                                        </p:animRot>
                                      </p:childTnLst>
                                    </p:cTn>
                                  </p:par>
                                </p:childTnLst>
                              </p:cTn>
                            </p:par>
                            <p:par>
                              <p:cTn id="62" fill="hold">
                                <p:stCondLst>
                                  <p:cond delay="4350"/>
                                </p:stCondLst>
                                <p:childTnLst>
                                  <p:par>
                                    <p:cTn id="63" presetID="2" presetClass="entr" presetSubtype="12"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additive="base">
                                            <p:cTn id="65" dur="500" fill="hold"/>
                                            <p:tgtEl>
                                              <p:spTgt spid="97"/>
                                            </p:tgtEl>
                                            <p:attrNameLst>
                                              <p:attrName>ppt_x</p:attrName>
                                            </p:attrNameLst>
                                          </p:cBhvr>
                                          <p:tavLst>
                                            <p:tav tm="0">
                                              <p:val>
                                                <p:strVal val="0-#ppt_w/2"/>
                                              </p:val>
                                            </p:tav>
                                            <p:tav tm="100000">
                                              <p:val>
                                                <p:strVal val="#ppt_x"/>
                                              </p:val>
                                            </p:tav>
                                          </p:tavLst>
                                        </p:anim>
                                        <p:anim calcmode="lin" valueType="num">
                                          <p:cBhvr additive="base">
                                            <p:cTn id="66" dur="500" fill="hold"/>
                                            <p:tgtEl>
                                              <p:spTgt spid="97"/>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100"/>
                                      </p:stCondLst>
                                      <p:childTnLst>
                                        <p:set>
                                          <p:cBhvr>
                                            <p:cTn id="68" dur="1" fill="hold">
                                              <p:stCondLst>
                                                <p:cond delay="0"/>
                                              </p:stCondLst>
                                            </p:cTn>
                                            <p:tgtEl>
                                              <p:spTgt spid="99"/>
                                            </p:tgtEl>
                                            <p:attrNameLst>
                                              <p:attrName>style.visibility</p:attrName>
                                            </p:attrNameLst>
                                          </p:cBhvr>
                                          <p:to>
                                            <p:strVal val="visible"/>
                                          </p:to>
                                        </p:set>
                                        <p:anim calcmode="lin" valueType="num">
                                          <p:cBhvr additive="base">
                                            <p:cTn id="69" dur="500" fill="hold"/>
                                            <p:tgtEl>
                                              <p:spTgt spid="99"/>
                                            </p:tgtEl>
                                            <p:attrNameLst>
                                              <p:attrName>ppt_x</p:attrName>
                                            </p:attrNameLst>
                                          </p:cBhvr>
                                          <p:tavLst>
                                            <p:tav tm="0">
                                              <p:val>
                                                <p:strVal val="0-#ppt_w/2"/>
                                              </p:val>
                                            </p:tav>
                                            <p:tav tm="100000">
                                              <p:val>
                                                <p:strVal val="#ppt_x"/>
                                              </p:val>
                                            </p:tav>
                                          </p:tavLst>
                                        </p:anim>
                                        <p:anim calcmode="lin" valueType="num">
                                          <p:cBhvr additive="base">
                                            <p:cTn id="70" dur="500" fill="hold"/>
                                            <p:tgtEl>
                                              <p:spTgt spid="99"/>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200"/>
                                      </p:stCondLst>
                                      <p:childTnLst>
                                        <p:set>
                                          <p:cBhvr>
                                            <p:cTn id="72" dur="1" fill="hold">
                                              <p:stCondLst>
                                                <p:cond delay="0"/>
                                              </p:stCondLst>
                                            </p:cTn>
                                            <p:tgtEl>
                                              <p:spTgt spid="101"/>
                                            </p:tgtEl>
                                            <p:attrNameLst>
                                              <p:attrName>style.visibility</p:attrName>
                                            </p:attrNameLst>
                                          </p:cBhvr>
                                          <p:to>
                                            <p:strVal val="visible"/>
                                          </p:to>
                                        </p:set>
                                        <p:anim calcmode="lin" valueType="num">
                                          <p:cBhvr additive="base">
                                            <p:cTn id="73" dur="500" fill="hold"/>
                                            <p:tgtEl>
                                              <p:spTgt spid="101"/>
                                            </p:tgtEl>
                                            <p:attrNameLst>
                                              <p:attrName>ppt_x</p:attrName>
                                            </p:attrNameLst>
                                          </p:cBhvr>
                                          <p:tavLst>
                                            <p:tav tm="0">
                                              <p:val>
                                                <p:strVal val="0-#ppt_w/2"/>
                                              </p:val>
                                            </p:tav>
                                            <p:tav tm="100000">
                                              <p:val>
                                                <p:strVal val="#ppt_x"/>
                                              </p:val>
                                            </p:tav>
                                          </p:tavLst>
                                        </p:anim>
                                        <p:anim calcmode="lin" valueType="num">
                                          <p:cBhvr additive="base">
                                            <p:cTn id="74" dur="500" fill="hold"/>
                                            <p:tgtEl>
                                              <p:spTgt spid="101"/>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300"/>
                                      </p:stCondLst>
                                      <p:childTnLst>
                                        <p:set>
                                          <p:cBhvr>
                                            <p:cTn id="76" dur="1" fill="hold">
                                              <p:stCondLst>
                                                <p:cond delay="0"/>
                                              </p:stCondLst>
                                            </p:cTn>
                                            <p:tgtEl>
                                              <p:spTgt spid="103"/>
                                            </p:tgtEl>
                                            <p:attrNameLst>
                                              <p:attrName>style.visibility</p:attrName>
                                            </p:attrNameLst>
                                          </p:cBhvr>
                                          <p:to>
                                            <p:strVal val="visible"/>
                                          </p:to>
                                        </p:set>
                                        <p:anim calcmode="lin" valueType="num">
                                          <p:cBhvr additive="base">
                                            <p:cTn id="77" dur="500" fill="hold"/>
                                            <p:tgtEl>
                                              <p:spTgt spid="103"/>
                                            </p:tgtEl>
                                            <p:attrNameLst>
                                              <p:attrName>ppt_x</p:attrName>
                                            </p:attrNameLst>
                                          </p:cBhvr>
                                          <p:tavLst>
                                            <p:tav tm="0">
                                              <p:val>
                                                <p:strVal val="0-#ppt_w/2"/>
                                              </p:val>
                                            </p:tav>
                                            <p:tav tm="100000">
                                              <p:val>
                                                <p:strVal val="#ppt_x"/>
                                              </p:val>
                                            </p:tav>
                                          </p:tavLst>
                                        </p:anim>
                                        <p:anim calcmode="lin" valueType="num">
                                          <p:cBhvr additive="base">
                                            <p:cTn id="78" dur="500" fill="hold"/>
                                            <p:tgtEl>
                                              <p:spTgt spid="103"/>
                                            </p:tgtEl>
                                            <p:attrNameLst>
                                              <p:attrName>ppt_y</p:attrName>
                                            </p:attrNameLst>
                                          </p:cBhvr>
                                          <p:tavLst>
                                            <p:tav tm="0">
                                              <p:val>
                                                <p:strVal val="1+#ppt_h/2"/>
                                              </p:val>
                                            </p:tav>
                                            <p:tav tm="100000">
                                              <p:val>
                                                <p:strVal val="#ppt_y"/>
                                              </p:val>
                                            </p:tav>
                                          </p:tavLst>
                                        </p:anim>
                                      </p:childTnLst>
                                    </p:cTn>
                                  </p:par>
                                </p:childTnLst>
                              </p:cTn>
                            </p:par>
                            <p:par>
                              <p:cTn id="79" fill="hold">
                                <p:stCondLst>
                                  <p:cond delay="5150"/>
                                </p:stCondLst>
                                <p:childTnLst>
                                  <p:par>
                                    <p:cTn id="80" presetID="22" presetClass="entr" presetSubtype="1" fill="hold" grpId="0" nodeType="afterEffect">
                                      <p:stCondLst>
                                        <p:cond delay="0"/>
                                      </p:stCondLst>
                                      <p:childTnLst>
                                        <p:set>
                                          <p:cBhvr>
                                            <p:cTn id="81" dur="1" fill="hold">
                                              <p:stCondLst>
                                                <p:cond delay="0"/>
                                              </p:stCondLst>
                                            </p:cTn>
                                            <p:tgtEl>
                                              <p:spTgt spid="98"/>
                                            </p:tgtEl>
                                            <p:attrNameLst>
                                              <p:attrName>style.visibility</p:attrName>
                                            </p:attrNameLst>
                                          </p:cBhvr>
                                          <p:to>
                                            <p:strVal val="visible"/>
                                          </p:to>
                                        </p:set>
                                        <p:animEffect transition="in" filter="wipe(up)">
                                          <p:cBhvr>
                                            <p:cTn id="82" dur="500"/>
                                            <p:tgtEl>
                                              <p:spTgt spid="98"/>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wipe(up)">
                                          <p:cBhvr>
                                            <p:cTn id="85" dur="500"/>
                                            <p:tgtEl>
                                              <p:spTgt spid="100"/>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102"/>
                                            </p:tgtEl>
                                            <p:attrNameLst>
                                              <p:attrName>style.visibility</p:attrName>
                                            </p:attrNameLst>
                                          </p:cBhvr>
                                          <p:to>
                                            <p:strVal val="visible"/>
                                          </p:to>
                                        </p:set>
                                        <p:animEffect transition="in" filter="wipe(up)">
                                          <p:cBhvr>
                                            <p:cTn id="88" dur="500"/>
                                            <p:tgtEl>
                                              <p:spTgt spid="102"/>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wipe(up)">
                                          <p:cBhvr>
                                            <p:cTn id="9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3" grpId="0"/>
          <p:bldP spid="94" grpId="0"/>
          <p:bldP spid="95" grpId="0"/>
          <p:bldP spid="96" grpId="0"/>
          <p:bldP spid="97" grpId="0"/>
          <p:bldP spid="98" grpId="0"/>
          <p:bldP spid="99" grpId="0"/>
          <p:bldP spid="100" grpId="0"/>
          <p:bldP spid="101" grpId="0"/>
          <p:bldP spid="102" grpId="0"/>
          <p:bldP spid="103" grpId="0"/>
          <p:bldP spid="10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20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stCondLst>
                                        <p:cond delay="300"/>
                                      </p:stCondLst>
                                      <p:childTnLst>
                                        <p:set>
                                          <p:cBhvr>
                                            <p:cTn id="34" dur="1" fill="hold">
                                              <p:stCondLst>
                                                <p:cond delay="0"/>
                                              </p:stCondLst>
                                            </p:cTn>
                                            <p:tgtEl>
                                              <p:spTgt spid="72"/>
                                            </p:tgtEl>
                                            <p:attrNameLst>
                                              <p:attrName>style.visibility</p:attrName>
                                            </p:attrNameLst>
                                          </p:cBhvr>
                                          <p:to>
                                            <p:strVal val="visible"/>
                                          </p:to>
                                        </p:set>
                                        <p:anim calcmode="lin" valueType="num">
                                          <p:cBhvr additive="base">
                                            <p:cTn id="35" dur="500" fill="hold"/>
                                            <p:tgtEl>
                                              <p:spTgt spid="72"/>
                                            </p:tgtEl>
                                            <p:attrNameLst>
                                              <p:attrName>ppt_x</p:attrName>
                                            </p:attrNameLst>
                                          </p:cBhvr>
                                          <p:tavLst>
                                            <p:tav tm="0">
                                              <p:val>
                                                <p:strVal val="1+#ppt_w/2"/>
                                              </p:val>
                                            </p:tav>
                                            <p:tav tm="100000">
                                              <p:val>
                                                <p:strVal val="#ppt_x"/>
                                              </p:val>
                                            </p:tav>
                                          </p:tavLst>
                                        </p:anim>
                                        <p:anim calcmode="lin" valueType="num">
                                          <p:cBhvr additive="base">
                                            <p:cTn id="36" dur="500" fill="hold"/>
                                            <p:tgtEl>
                                              <p:spTgt spid="72"/>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93"/>
                                            </p:tgtEl>
                                            <p:attrNameLst>
                                              <p:attrName>style.visibility</p:attrName>
                                            </p:attrNameLst>
                                          </p:cBhvr>
                                          <p:to>
                                            <p:strVal val="visible"/>
                                          </p:to>
                                        </p:set>
                                        <p:anim by="(-#ppt_w*2)" calcmode="lin" valueType="num">
                                          <p:cBhvr rctx="PPT">
                                            <p:cTn id="40" dur="500" autoRev="1" fill="hold">
                                              <p:stCondLst>
                                                <p:cond delay="0"/>
                                              </p:stCondLst>
                                            </p:cTn>
                                            <p:tgtEl>
                                              <p:spTgt spid="93"/>
                                            </p:tgtEl>
                                            <p:attrNameLst>
                                              <p:attrName>ppt_w</p:attrName>
                                            </p:attrNameLst>
                                          </p:cBhvr>
                                        </p:anim>
                                        <p:anim by="(#ppt_w*0.50)" calcmode="lin" valueType="num">
                                          <p:cBhvr>
                                            <p:cTn id="41" dur="500" decel="50000" autoRev="1" fill="hold">
                                              <p:stCondLst>
                                                <p:cond delay="0"/>
                                              </p:stCondLst>
                                            </p:cTn>
                                            <p:tgtEl>
                                              <p:spTgt spid="93"/>
                                            </p:tgtEl>
                                            <p:attrNameLst>
                                              <p:attrName>ppt_x</p:attrName>
                                            </p:attrNameLst>
                                          </p:cBhvr>
                                        </p:anim>
                                        <p:anim from="(-#ppt_h/2)" to="(#ppt_y)" calcmode="lin" valueType="num">
                                          <p:cBhvr>
                                            <p:cTn id="42" dur="1000" fill="hold">
                                              <p:stCondLst>
                                                <p:cond delay="0"/>
                                              </p:stCondLst>
                                            </p:cTn>
                                            <p:tgtEl>
                                              <p:spTgt spid="93"/>
                                            </p:tgtEl>
                                            <p:attrNameLst>
                                              <p:attrName>ppt_y</p:attrName>
                                            </p:attrNameLst>
                                          </p:cBhvr>
                                        </p:anim>
                                        <p:animRot by="21600000">
                                          <p:cBhvr>
                                            <p:cTn id="43" dur="1000" fill="hold">
                                              <p:stCondLst>
                                                <p:cond delay="0"/>
                                              </p:stCondLst>
                                            </p:cTn>
                                            <p:tgtEl>
                                              <p:spTgt spid="93"/>
                                            </p:tgtEl>
                                            <p:attrNameLst>
                                              <p:attrName>r</p:attrName>
                                            </p:attrNameLst>
                                          </p:cBhvr>
                                        </p:animRot>
                                      </p:childTnLst>
                                    </p:cTn>
                                  </p:par>
                                  <p:par>
                                    <p:cTn id="44" presetID="56" presetClass="entr" presetSubtype="0" fill="hold" grpId="0" nodeType="withEffect">
                                      <p:stCondLst>
                                        <p:cond delay="0"/>
                                      </p:stCondLst>
                                      <p:iterate type="lt">
                                        <p:tmPct val="10000"/>
                                      </p:iterate>
                                      <p:childTnLst>
                                        <p:set>
                                          <p:cBhvr>
                                            <p:cTn id="45" dur="1" fill="hold">
                                              <p:stCondLst>
                                                <p:cond delay="0"/>
                                              </p:stCondLst>
                                            </p:cTn>
                                            <p:tgtEl>
                                              <p:spTgt spid="94"/>
                                            </p:tgtEl>
                                            <p:attrNameLst>
                                              <p:attrName>style.visibility</p:attrName>
                                            </p:attrNameLst>
                                          </p:cBhvr>
                                          <p:to>
                                            <p:strVal val="visible"/>
                                          </p:to>
                                        </p:set>
                                        <p:anim by="(-#ppt_w*2)" calcmode="lin" valueType="num">
                                          <p:cBhvr rctx="PPT">
                                            <p:cTn id="46" dur="500" autoRev="1" fill="hold">
                                              <p:stCondLst>
                                                <p:cond delay="0"/>
                                              </p:stCondLst>
                                            </p:cTn>
                                            <p:tgtEl>
                                              <p:spTgt spid="94"/>
                                            </p:tgtEl>
                                            <p:attrNameLst>
                                              <p:attrName>ppt_w</p:attrName>
                                            </p:attrNameLst>
                                          </p:cBhvr>
                                        </p:anim>
                                        <p:anim by="(#ppt_w*0.50)" calcmode="lin" valueType="num">
                                          <p:cBhvr>
                                            <p:cTn id="47" dur="500" decel="50000" autoRev="1" fill="hold">
                                              <p:stCondLst>
                                                <p:cond delay="0"/>
                                              </p:stCondLst>
                                            </p:cTn>
                                            <p:tgtEl>
                                              <p:spTgt spid="94"/>
                                            </p:tgtEl>
                                            <p:attrNameLst>
                                              <p:attrName>ppt_x</p:attrName>
                                            </p:attrNameLst>
                                          </p:cBhvr>
                                        </p:anim>
                                        <p:anim from="(-#ppt_h/2)" to="(#ppt_y)" calcmode="lin" valueType="num">
                                          <p:cBhvr>
                                            <p:cTn id="48" dur="1000" fill="hold">
                                              <p:stCondLst>
                                                <p:cond delay="0"/>
                                              </p:stCondLst>
                                            </p:cTn>
                                            <p:tgtEl>
                                              <p:spTgt spid="94"/>
                                            </p:tgtEl>
                                            <p:attrNameLst>
                                              <p:attrName>ppt_y</p:attrName>
                                            </p:attrNameLst>
                                          </p:cBhvr>
                                        </p:anim>
                                        <p:animRot by="21600000">
                                          <p:cBhvr>
                                            <p:cTn id="49" dur="1000" fill="hold">
                                              <p:stCondLst>
                                                <p:cond delay="0"/>
                                              </p:stCondLst>
                                            </p:cTn>
                                            <p:tgtEl>
                                              <p:spTgt spid="94"/>
                                            </p:tgtEl>
                                            <p:attrNameLst>
                                              <p:attrName>r</p:attrName>
                                            </p:attrNameLst>
                                          </p:cBhvr>
                                        </p:animRot>
                                      </p:childTnLst>
                                    </p:cTn>
                                  </p:par>
                                  <p:par>
                                    <p:cTn id="50" presetID="56" presetClass="entr" presetSubtype="0" fill="hold" grpId="0" nodeType="withEffect">
                                      <p:stCondLst>
                                        <p:cond delay="0"/>
                                      </p:stCondLst>
                                      <p:iterate type="lt">
                                        <p:tmPct val="10000"/>
                                      </p:iterate>
                                      <p:childTnLst>
                                        <p:set>
                                          <p:cBhvr>
                                            <p:cTn id="51" dur="1" fill="hold">
                                              <p:stCondLst>
                                                <p:cond delay="0"/>
                                              </p:stCondLst>
                                            </p:cTn>
                                            <p:tgtEl>
                                              <p:spTgt spid="95"/>
                                            </p:tgtEl>
                                            <p:attrNameLst>
                                              <p:attrName>style.visibility</p:attrName>
                                            </p:attrNameLst>
                                          </p:cBhvr>
                                          <p:to>
                                            <p:strVal val="visible"/>
                                          </p:to>
                                        </p:set>
                                        <p:anim by="(-#ppt_w*2)" calcmode="lin" valueType="num">
                                          <p:cBhvr rctx="PPT">
                                            <p:cTn id="52" dur="500" autoRev="1" fill="hold">
                                              <p:stCondLst>
                                                <p:cond delay="0"/>
                                              </p:stCondLst>
                                            </p:cTn>
                                            <p:tgtEl>
                                              <p:spTgt spid="95"/>
                                            </p:tgtEl>
                                            <p:attrNameLst>
                                              <p:attrName>ppt_w</p:attrName>
                                            </p:attrNameLst>
                                          </p:cBhvr>
                                        </p:anim>
                                        <p:anim by="(#ppt_w*0.50)" calcmode="lin" valueType="num">
                                          <p:cBhvr>
                                            <p:cTn id="53" dur="500" decel="50000" autoRev="1" fill="hold">
                                              <p:stCondLst>
                                                <p:cond delay="0"/>
                                              </p:stCondLst>
                                            </p:cTn>
                                            <p:tgtEl>
                                              <p:spTgt spid="95"/>
                                            </p:tgtEl>
                                            <p:attrNameLst>
                                              <p:attrName>ppt_x</p:attrName>
                                            </p:attrNameLst>
                                          </p:cBhvr>
                                        </p:anim>
                                        <p:anim from="(-#ppt_h/2)" to="(#ppt_y)" calcmode="lin" valueType="num">
                                          <p:cBhvr>
                                            <p:cTn id="54" dur="1000" fill="hold">
                                              <p:stCondLst>
                                                <p:cond delay="0"/>
                                              </p:stCondLst>
                                            </p:cTn>
                                            <p:tgtEl>
                                              <p:spTgt spid="95"/>
                                            </p:tgtEl>
                                            <p:attrNameLst>
                                              <p:attrName>ppt_y</p:attrName>
                                            </p:attrNameLst>
                                          </p:cBhvr>
                                        </p:anim>
                                        <p:animRot by="21600000">
                                          <p:cBhvr>
                                            <p:cTn id="55" dur="1000" fill="hold">
                                              <p:stCondLst>
                                                <p:cond delay="0"/>
                                              </p:stCondLst>
                                            </p:cTn>
                                            <p:tgtEl>
                                              <p:spTgt spid="95"/>
                                            </p:tgtEl>
                                            <p:attrNameLst>
                                              <p:attrName>r</p:attrName>
                                            </p:attrNameLst>
                                          </p:cBhvr>
                                        </p:animRot>
                                      </p:childTnLst>
                                    </p:cTn>
                                  </p:par>
                                  <p:par>
                                    <p:cTn id="56" presetID="56" presetClass="entr" presetSubtype="0" fill="hold" grpId="0" nodeType="withEffect">
                                      <p:stCondLst>
                                        <p:cond delay="0"/>
                                      </p:stCondLst>
                                      <p:iterate type="lt">
                                        <p:tmPct val="10000"/>
                                      </p:iterate>
                                      <p:childTnLst>
                                        <p:set>
                                          <p:cBhvr>
                                            <p:cTn id="57" dur="1" fill="hold">
                                              <p:stCondLst>
                                                <p:cond delay="0"/>
                                              </p:stCondLst>
                                            </p:cTn>
                                            <p:tgtEl>
                                              <p:spTgt spid="96"/>
                                            </p:tgtEl>
                                            <p:attrNameLst>
                                              <p:attrName>style.visibility</p:attrName>
                                            </p:attrNameLst>
                                          </p:cBhvr>
                                          <p:to>
                                            <p:strVal val="visible"/>
                                          </p:to>
                                        </p:set>
                                        <p:anim by="(-#ppt_w*2)" calcmode="lin" valueType="num">
                                          <p:cBhvr rctx="PPT">
                                            <p:cTn id="58" dur="500" autoRev="1" fill="hold">
                                              <p:stCondLst>
                                                <p:cond delay="0"/>
                                              </p:stCondLst>
                                            </p:cTn>
                                            <p:tgtEl>
                                              <p:spTgt spid="96"/>
                                            </p:tgtEl>
                                            <p:attrNameLst>
                                              <p:attrName>ppt_w</p:attrName>
                                            </p:attrNameLst>
                                          </p:cBhvr>
                                        </p:anim>
                                        <p:anim by="(#ppt_w*0.50)" calcmode="lin" valueType="num">
                                          <p:cBhvr>
                                            <p:cTn id="59" dur="500" decel="50000" autoRev="1" fill="hold">
                                              <p:stCondLst>
                                                <p:cond delay="0"/>
                                              </p:stCondLst>
                                            </p:cTn>
                                            <p:tgtEl>
                                              <p:spTgt spid="96"/>
                                            </p:tgtEl>
                                            <p:attrNameLst>
                                              <p:attrName>ppt_x</p:attrName>
                                            </p:attrNameLst>
                                          </p:cBhvr>
                                        </p:anim>
                                        <p:anim from="(-#ppt_h/2)" to="(#ppt_y)" calcmode="lin" valueType="num">
                                          <p:cBhvr>
                                            <p:cTn id="60" dur="1000" fill="hold">
                                              <p:stCondLst>
                                                <p:cond delay="0"/>
                                              </p:stCondLst>
                                            </p:cTn>
                                            <p:tgtEl>
                                              <p:spTgt spid="96"/>
                                            </p:tgtEl>
                                            <p:attrNameLst>
                                              <p:attrName>ppt_y</p:attrName>
                                            </p:attrNameLst>
                                          </p:cBhvr>
                                        </p:anim>
                                        <p:animRot by="21600000">
                                          <p:cBhvr>
                                            <p:cTn id="61" dur="1000" fill="hold">
                                              <p:stCondLst>
                                                <p:cond delay="0"/>
                                              </p:stCondLst>
                                            </p:cTn>
                                            <p:tgtEl>
                                              <p:spTgt spid="96"/>
                                            </p:tgtEl>
                                            <p:attrNameLst>
                                              <p:attrName>r</p:attrName>
                                            </p:attrNameLst>
                                          </p:cBhvr>
                                        </p:animRot>
                                      </p:childTnLst>
                                    </p:cTn>
                                  </p:par>
                                </p:childTnLst>
                              </p:cTn>
                            </p:par>
                            <p:par>
                              <p:cTn id="62" fill="hold">
                                <p:stCondLst>
                                  <p:cond delay="4350"/>
                                </p:stCondLst>
                                <p:childTnLst>
                                  <p:par>
                                    <p:cTn id="63" presetID="2" presetClass="entr" presetSubtype="12"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additive="base">
                                            <p:cTn id="65" dur="500" fill="hold"/>
                                            <p:tgtEl>
                                              <p:spTgt spid="97"/>
                                            </p:tgtEl>
                                            <p:attrNameLst>
                                              <p:attrName>ppt_x</p:attrName>
                                            </p:attrNameLst>
                                          </p:cBhvr>
                                          <p:tavLst>
                                            <p:tav tm="0">
                                              <p:val>
                                                <p:strVal val="0-#ppt_w/2"/>
                                              </p:val>
                                            </p:tav>
                                            <p:tav tm="100000">
                                              <p:val>
                                                <p:strVal val="#ppt_x"/>
                                              </p:val>
                                            </p:tav>
                                          </p:tavLst>
                                        </p:anim>
                                        <p:anim calcmode="lin" valueType="num">
                                          <p:cBhvr additive="base">
                                            <p:cTn id="66" dur="500" fill="hold"/>
                                            <p:tgtEl>
                                              <p:spTgt spid="97"/>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100"/>
                                      </p:stCondLst>
                                      <p:childTnLst>
                                        <p:set>
                                          <p:cBhvr>
                                            <p:cTn id="68" dur="1" fill="hold">
                                              <p:stCondLst>
                                                <p:cond delay="0"/>
                                              </p:stCondLst>
                                            </p:cTn>
                                            <p:tgtEl>
                                              <p:spTgt spid="99"/>
                                            </p:tgtEl>
                                            <p:attrNameLst>
                                              <p:attrName>style.visibility</p:attrName>
                                            </p:attrNameLst>
                                          </p:cBhvr>
                                          <p:to>
                                            <p:strVal val="visible"/>
                                          </p:to>
                                        </p:set>
                                        <p:anim calcmode="lin" valueType="num">
                                          <p:cBhvr additive="base">
                                            <p:cTn id="69" dur="500" fill="hold"/>
                                            <p:tgtEl>
                                              <p:spTgt spid="99"/>
                                            </p:tgtEl>
                                            <p:attrNameLst>
                                              <p:attrName>ppt_x</p:attrName>
                                            </p:attrNameLst>
                                          </p:cBhvr>
                                          <p:tavLst>
                                            <p:tav tm="0">
                                              <p:val>
                                                <p:strVal val="0-#ppt_w/2"/>
                                              </p:val>
                                            </p:tav>
                                            <p:tav tm="100000">
                                              <p:val>
                                                <p:strVal val="#ppt_x"/>
                                              </p:val>
                                            </p:tav>
                                          </p:tavLst>
                                        </p:anim>
                                        <p:anim calcmode="lin" valueType="num">
                                          <p:cBhvr additive="base">
                                            <p:cTn id="70" dur="500" fill="hold"/>
                                            <p:tgtEl>
                                              <p:spTgt spid="99"/>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200"/>
                                      </p:stCondLst>
                                      <p:childTnLst>
                                        <p:set>
                                          <p:cBhvr>
                                            <p:cTn id="72" dur="1" fill="hold">
                                              <p:stCondLst>
                                                <p:cond delay="0"/>
                                              </p:stCondLst>
                                            </p:cTn>
                                            <p:tgtEl>
                                              <p:spTgt spid="101"/>
                                            </p:tgtEl>
                                            <p:attrNameLst>
                                              <p:attrName>style.visibility</p:attrName>
                                            </p:attrNameLst>
                                          </p:cBhvr>
                                          <p:to>
                                            <p:strVal val="visible"/>
                                          </p:to>
                                        </p:set>
                                        <p:anim calcmode="lin" valueType="num">
                                          <p:cBhvr additive="base">
                                            <p:cTn id="73" dur="500" fill="hold"/>
                                            <p:tgtEl>
                                              <p:spTgt spid="101"/>
                                            </p:tgtEl>
                                            <p:attrNameLst>
                                              <p:attrName>ppt_x</p:attrName>
                                            </p:attrNameLst>
                                          </p:cBhvr>
                                          <p:tavLst>
                                            <p:tav tm="0">
                                              <p:val>
                                                <p:strVal val="0-#ppt_w/2"/>
                                              </p:val>
                                            </p:tav>
                                            <p:tav tm="100000">
                                              <p:val>
                                                <p:strVal val="#ppt_x"/>
                                              </p:val>
                                            </p:tav>
                                          </p:tavLst>
                                        </p:anim>
                                        <p:anim calcmode="lin" valueType="num">
                                          <p:cBhvr additive="base">
                                            <p:cTn id="74" dur="500" fill="hold"/>
                                            <p:tgtEl>
                                              <p:spTgt spid="101"/>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300"/>
                                      </p:stCondLst>
                                      <p:childTnLst>
                                        <p:set>
                                          <p:cBhvr>
                                            <p:cTn id="76" dur="1" fill="hold">
                                              <p:stCondLst>
                                                <p:cond delay="0"/>
                                              </p:stCondLst>
                                            </p:cTn>
                                            <p:tgtEl>
                                              <p:spTgt spid="103"/>
                                            </p:tgtEl>
                                            <p:attrNameLst>
                                              <p:attrName>style.visibility</p:attrName>
                                            </p:attrNameLst>
                                          </p:cBhvr>
                                          <p:to>
                                            <p:strVal val="visible"/>
                                          </p:to>
                                        </p:set>
                                        <p:anim calcmode="lin" valueType="num">
                                          <p:cBhvr additive="base">
                                            <p:cTn id="77" dur="500" fill="hold"/>
                                            <p:tgtEl>
                                              <p:spTgt spid="103"/>
                                            </p:tgtEl>
                                            <p:attrNameLst>
                                              <p:attrName>ppt_x</p:attrName>
                                            </p:attrNameLst>
                                          </p:cBhvr>
                                          <p:tavLst>
                                            <p:tav tm="0">
                                              <p:val>
                                                <p:strVal val="0-#ppt_w/2"/>
                                              </p:val>
                                            </p:tav>
                                            <p:tav tm="100000">
                                              <p:val>
                                                <p:strVal val="#ppt_x"/>
                                              </p:val>
                                            </p:tav>
                                          </p:tavLst>
                                        </p:anim>
                                        <p:anim calcmode="lin" valueType="num">
                                          <p:cBhvr additive="base">
                                            <p:cTn id="78" dur="500" fill="hold"/>
                                            <p:tgtEl>
                                              <p:spTgt spid="103"/>
                                            </p:tgtEl>
                                            <p:attrNameLst>
                                              <p:attrName>ppt_y</p:attrName>
                                            </p:attrNameLst>
                                          </p:cBhvr>
                                          <p:tavLst>
                                            <p:tav tm="0">
                                              <p:val>
                                                <p:strVal val="1+#ppt_h/2"/>
                                              </p:val>
                                            </p:tav>
                                            <p:tav tm="100000">
                                              <p:val>
                                                <p:strVal val="#ppt_y"/>
                                              </p:val>
                                            </p:tav>
                                          </p:tavLst>
                                        </p:anim>
                                      </p:childTnLst>
                                    </p:cTn>
                                  </p:par>
                                </p:childTnLst>
                              </p:cTn>
                            </p:par>
                            <p:par>
                              <p:cTn id="79" fill="hold">
                                <p:stCondLst>
                                  <p:cond delay="5150"/>
                                </p:stCondLst>
                                <p:childTnLst>
                                  <p:par>
                                    <p:cTn id="80" presetID="22" presetClass="entr" presetSubtype="1" fill="hold" grpId="0" nodeType="afterEffect">
                                      <p:stCondLst>
                                        <p:cond delay="0"/>
                                      </p:stCondLst>
                                      <p:childTnLst>
                                        <p:set>
                                          <p:cBhvr>
                                            <p:cTn id="81" dur="1" fill="hold">
                                              <p:stCondLst>
                                                <p:cond delay="0"/>
                                              </p:stCondLst>
                                            </p:cTn>
                                            <p:tgtEl>
                                              <p:spTgt spid="98"/>
                                            </p:tgtEl>
                                            <p:attrNameLst>
                                              <p:attrName>style.visibility</p:attrName>
                                            </p:attrNameLst>
                                          </p:cBhvr>
                                          <p:to>
                                            <p:strVal val="visible"/>
                                          </p:to>
                                        </p:set>
                                        <p:animEffect transition="in" filter="wipe(up)">
                                          <p:cBhvr>
                                            <p:cTn id="82" dur="500"/>
                                            <p:tgtEl>
                                              <p:spTgt spid="98"/>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wipe(up)">
                                          <p:cBhvr>
                                            <p:cTn id="85" dur="500"/>
                                            <p:tgtEl>
                                              <p:spTgt spid="100"/>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102"/>
                                            </p:tgtEl>
                                            <p:attrNameLst>
                                              <p:attrName>style.visibility</p:attrName>
                                            </p:attrNameLst>
                                          </p:cBhvr>
                                          <p:to>
                                            <p:strVal val="visible"/>
                                          </p:to>
                                        </p:set>
                                        <p:animEffect transition="in" filter="wipe(up)">
                                          <p:cBhvr>
                                            <p:cTn id="88" dur="500"/>
                                            <p:tgtEl>
                                              <p:spTgt spid="102"/>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wipe(up)">
                                          <p:cBhvr>
                                            <p:cTn id="9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3" grpId="0"/>
          <p:bldP spid="94" grpId="0"/>
          <p:bldP spid="95" grpId="0"/>
          <p:bldP spid="96" grpId="0"/>
          <p:bldP spid="97" grpId="0"/>
          <p:bldP spid="98" grpId="0"/>
          <p:bldP spid="99" grpId="0"/>
          <p:bldP spid="100" grpId="0"/>
          <p:bldP spid="101" grpId="0"/>
          <p:bldP spid="102" grpId="0"/>
          <p:bldP spid="103" grpId="0"/>
          <p:bldP spid="10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5538813" y="1536445"/>
            <a:ext cx="2796076" cy="2835506"/>
            <a:chOff x="1331640" y="1707654"/>
            <a:chExt cx="2796076" cy="2835506"/>
          </a:xfrm>
          <a:solidFill>
            <a:srgbClr val="5293FB"/>
          </a:solidFill>
        </p:grpSpPr>
        <p:sp>
          <p:nvSpPr>
            <p:cNvPr id="10"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6"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8"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9"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cxnSp>
        <p:nvCxnSpPr>
          <p:cNvPr id="20" name="直接连接符 19"/>
          <p:cNvCxnSpPr/>
          <p:nvPr/>
        </p:nvCxnSpPr>
        <p:spPr>
          <a:xfrm flipH="1">
            <a:off x="4662484" y="1897626"/>
            <a:ext cx="792087" cy="0"/>
          </a:xfrm>
          <a:prstGeom prst="line">
            <a:avLst/>
          </a:prstGeom>
          <a:ln w="6350">
            <a:solidFill>
              <a:srgbClr val="8DC7F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4662484" y="2624638"/>
            <a:ext cx="792087" cy="0"/>
          </a:xfrm>
          <a:prstGeom prst="line">
            <a:avLst/>
          </a:prstGeom>
          <a:ln w="6350">
            <a:solidFill>
              <a:srgbClr val="8DC7F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662484" y="3351650"/>
            <a:ext cx="792087" cy="0"/>
          </a:xfrm>
          <a:prstGeom prst="line">
            <a:avLst/>
          </a:prstGeom>
          <a:ln w="6350">
            <a:solidFill>
              <a:srgbClr val="8DC7F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662484" y="4078663"/>
            <a:ext cx="792087" cy="0"/>
          </a:xfrm>
          <a:prstGeom prst="line">
            <a:avLst/>
          </a:prstGeom>
          <a:ln w="6350">
            <a:solidFill>
              <a:srgbClr val="8DC7F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261566"/>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2"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850"/>
                                </p:stCondLst>
                                <p:childTnLst>
                                  <p:par>
                                    <p:cTn id="26" presetID="22" presetClass="entr" presetSubtype="2"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14:bounceEnd="50000">
                                          <p:cBhvr additive="base">
                                            <p:cTn id="31" dur="3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500"/>
                                            <p:tgtEl>
                                              <p:spTgt spid="21"/>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17"/>
                                            </p:tgtEl>
                                            <p:attrNameLst>
                                              <p:attrName>style.visibility</p:attrName>
                                            </p:attrNameLst>
                                          </p:cBhvr>
                                          <p:to>
                                            <p:strVal val="visible"/>
                                          </p:to>
                                        </p:set>
                                        <p:anim calcmode="lin" valueType="num" p14:bounceEnd="50000">
                                          <p:cBhvr additive="base">
                                            <p:cTn id="39" dur="3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4050"/>
                                </p:stCondLst>
                                <p:childTnLst>
                                  <p:par>
                                    <p:cTn id="42" presetID="2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right)">
                                          <p:cBhvr>
                                            <p:cTn id="44" dur="500"/>
                                            <p:tgtEl>
                                              <p:spTgt spid="22"/>
                                            </p:tgtEl>
                                          </p:cBhvr>
                                        </p:animEffect>
                                      </p:childTnLst>
                                    </p:cTn>
                                  </p:par>
                                  <p:par>
                                    <p:cTn id="45" presetID="2" presetClass="entr" presetSubtype="8" fill="hold" grpId="0" nodeType="withEffect" p14:presetBounceEnd="50000">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14:bounceEnd="50000">
                                          <p:cBhvr additive="base">
                                            <p:cTn id="47" dur="3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48" dur="3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650"/>
                                </p:stCondLst>
                                <p:childTnLst>
                                  <p:par>
                                    <p:cTn id="50" presetID="22" presetClass="entr" presetSubtype="2"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right)">
                                          <p:cBhvr>
                                            <p:cTn id="52" dur="500"/>
                                            <p:tgtEl>
                                              <p:spTgt spid="23"/>
                                            </p:tgtEl>
                                          </p:cBhvr>
                                        </p:animEffect>
                                      </p:childTnLst>
                                    </p:cTn>
                                  </p:par>
                                  <p:par>
                                    <p:cTn id="53" presetID="2" presetClass="entr" presetSubtype="8" fill="hold" grpId="0" nodeType="withEffect" p14:presetBounceEnd="50000">
                                      <p:stCondLst>
                                        <p:cond delay="300"/>
                                      </p:stCondLst>
                                      <p:childTnLst>
                                        <p:set>
                                          <p:cBhvr>
                                            <p:cTn id="54" dur="1" fill="hold">
                                              <p:stCondLst>
                                                <p:cond delay="0"/>
                                              </p:stCondLst>
                                            </p:cTn>
                                            <p:tgtEl>
                                              <p:spTgt spid="19"/>
                                            </p:tgtEl>
                                            <p:attrNameLst>
                                              <p:attrName>style.visibility</p:attrName>
                                            </p:attrNameLst>
                                          </p:cBhvr>
                                          <p:to>
                                            <p:strVal val="visible"/>
                                          </p:to>
                                        </p:set>
                                        <p:anim calcmode="lin" valueType="num" p14:bounceEnd="50000">
                                          <p:cBhvr additive="base">
                                            <p:cTn id="55" dur="3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56" dur="3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16" grpId="0"/>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2"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850"/>
                                </p:stCondLst>
                                <p:childTnLst>
                                  <p:par>
                                    <p:cTn id="26" presetID="22" presetClass="entr" presetSubtype="2"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300" fill="hold"/>
                                            <p:tgtEl>
                                              <p:spTgt spid="16"/>
                                            </p:tgtEl>
                                            <p:attrNameLst>
                                              <p:attrName>ppt_x</p:attrName>
                                            </p:attrNameLst>
                                          </p:cBhvr>
                                          <p:tavLst>
                                            <p:tav tm="0">
                                              <p:val>
                                                <p:strVal val="0-#ppt_w/2"/>
                                              </p:val>
                                            </p:tav>
                                            <p:tav tm="100000">
                                              <p:val>
                                                <p:strVal val="#ppt_x"/>
                                              </p:val>
                                            </p:tav>
                                          </p:tavLst>
                                        </p:anim>
                                        <p:anim calcmode="lin" valueType="num">
                                          <p:cBhvr additive="base">
                                            <p:cTn id="32" dur="3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500"/>
                                            <p:tgtEl>
                                              <p:spTgt spid="21"/>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300" fill="hold"/>
                                            <p:tgtEl>
                                              <p:spTgt spid="17"/>
                                            </p:tgtEl>
                                            <p:attrNameLst>
                                              <p:attrName>ppt_x</p:attrName>
                                            </p:attrNameLst>
                                          </p:cBhvr>
                                          <p:tavLst>
                                            <p:tav tm="0">
                                              <p:val>
                                                <p:strVal val="0-#ppt_w/2"/>
                                              </p:val>
                                            </p:tav>
                                            <p:tav tm="100000">
                                              <p:val>
                                                <p:strVal val="#ppt_x"/>
                                              </p:val>
                                            </p:tav>
                                          </p:tavLst>
                                        </p:anim>
                                        <p:anim calcmode="lin" valueType="num">
                                          <p:cBhvr additive="base">
                                            <p:cTn id="40" dur="30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4050"/>
                                </p:stCondLst>
                                <p:childTnLst>
                                  <p:par>
                                    <p:cTn id="42" presetID="2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right)">
                                          <p:cBhvr>
                                            <p:cTn id="44" dur="500"/>
                                            <p:tgtEl>
                                              <p:spTgt spid="22"/>
                                            </p:tgtEl>
                                          </p:cBhvr>
                                        </p:animEffect>
                                      </p:childTnLst>
                                    </p:cTn>
                                  </p:par>
                                  <p:par>
                                    <p:cTn id="45" presetID="2" presetClass="entr" presetSubtype="8"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300" fill="hold"/>
                                            <p:tgtEl>
                                              <p:spTgt spid="18"/>
                                            </p:tgtEl>
                                            <p:attrNameLst>
                                              <p:attrName>ppt_x</p:attrName>
                                            </p:attrNameLst>
                                          </p:cBhvr>
                                          <p:tavLst>
                                            <p:tav tm="0">
                                              <p:val>
                                                <p:strVal val="0-#ppt_w/2"/>
                                              </p:val>
                                            </p:tav>
                                            <p:tav tm="100000">
                                              <p:val>
                                                <p:strVal val="#ppt_x"/>
                                              </p:val>
                                            </p:tav>
                                          </p:tavLst>
                                        </p:anim>
                                        <p:anim calcmode="lin" valueType="num">
                                          <p:cBhvr additive="base">
                                            <p:cTn id="48" dur="3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650"/>
                                </p:stCondLst>
                                <p:childTnLst>
                                  <p:par>
                                    <p:cTn id="50" presetID="22" presetClass="entr" presetSubtype="2"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right)">
                                          <p:cBhvr>
                                            <p:cTn id="52" dur="500"/>
                                            <p:tgtEl>
                                              <p:spTgt spid="23"/>
                                            </p:tgtEl>
                                          </p:cBhvr>
                                        </p:animEffect>
                                      </p:childTnLst>
                                    </p:cTn>
                                  </p:par>
                                  <p:par>
                                    <p:cTn id="53" presetID="2" presetClass="entr" presetSubtype="8" fill="hold" grpId="0" nodeType="withEffect">
                                      <p:stCondLst>
                                        <p:cond delay="3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300" fill="hold"/>
                                            <p:tgtEl>
                                              <p:spTgt spid="19"/>
                                            </p:tgtEl>
                                            <p:attrNameLst>
                                              <p:attrName>ppt_x</p:attrName>
                                            </p:attrNameLst>
                                          </p:cBhvr>
                                          <p:tavLst>
                                            <p:tav tm="0">
                                              <p:val>
                                                <p:strVal val="0-#ppt_w/2"/>
                                              </p:val>
                                            </p:tav>
                                            <p:tav tm="100000">
                                              <p:val>
                                                <p:strVal val="#ppt_x"/>
                                              </p:val>
                                            </p:tav>
                                          </p:tavLst>
                                        </p:anim>
                                        <p:anim calcmode="lin" valueType="num">
                                          <p:cBhvr additive="base">
                                            <p:cTn id="56" dur="3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16" grpId="0"/>
          <p:bldP spid="17" grpId="0"/>
          <p:bldP spid="18" grpId="0"/>
          <p:bldP spid="1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1776539" y="1415266"/>
            <a:ext cx="1852238" cy="1852238"/>
          </a:xfrm>
          <a:prstGeom prst="arc">
            <a:avLst>
              <a:gd name="adj1" fmla="val 2737060"/>
              <a:gd name="adj2" fmla="val 20116642"/>
            </a:avLst>
          </a:prstGeom>
          <a:ln w="28575">
            <a:solidFill>
              <a:srgbClr val="8DC7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
          <p:cNvGrpSpPr/>
          <p:nvPr/>
        </p:nvGrpSpPr>
        <p:grpSpPr>
          <a:xfrm>
            <a:off x="1893724" y="1532451"/>
            <a:ext cx="1617868" cy="1617868"/>
            <a:chOff x="6502186" y="1720719"/>
            <a:chExt cx="606751" cy="606751"/>
          </a:xfrm>
        </p:grpSpPr>
        <p:sp>
          <p:nvSpPr>
            <p:cNvPr id="4" name="流程图: 联系 3"/>
            <p:cNvSpPr/>
            <p:nvPr/>
          </p:nvSpPr>
          <p:spPr>
            <a:xfrm>
              <a:off x="6502186" y="1720719"/>
              <a:ext cx="606751" cy="606751"/>
            </a:xfrm>
            <a:prstGeom prst="flowChartConnector">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6665205" y="1891248"/>
              <a:ext cx="305791" cy="265979"/>
              <a:chOff x="6928716" y="2063916"/>
              <a:chExt cx="305791" cy="265979"/>
            </a:xfrm>
          </p:grpSpPr>
          <p:sp>
            <p:nvSpPr>
              <p:cNvPr id="6" name="Freeform 193"/>
              <p:cNvSpPr>
                <a:spLocks/>
              </p:cNvSpPr>
              <p:nvPr/>
            </p:nvSpPr>
            <p:spPr bwMode="auto">
              <a:xfrm>
                <a:off x="6928716" y="2063916"/>
                <a:ext cx="305791" cy="265979"/>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 name="Freeform 194"/>
              <p:cNvSpPr>
                <a:spLocks/>
              </p:cNvSpPr>
              <p:nvPr/>
            </p:nvSpPr>
            <p:spPr bwMode="auto">
              <a:xfrm>
                <a:off x="7155730" y="2098646"/>
                <a:ext cx="46589" cy="49130"/>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8" name="文本框 7"/>
          <p:cNvSpPr txBox="1"/>
          <p:nvPr/>
        </p:nvSpPr>
        <p:spPr>
          <a:xfrm>
            <a:off x="3334958" y="1514217"/>
            <a:ext cx="3916227" cy="830997"/>
          </a:xfrm>
          <a:prstGeom prst="rect">
            <a:avLst/>
          </a:prstGeom>
          <a:noFill/>
        </p:spPr>
        <p:txBody>
          <a:bodyPr wrap="square" rtlCol="0">
            <a:spAutoFit/>
          </a:bodyPr>
          <a:lstStyle/>
          <a:p>
            <a:pPr algn="ctr"/>
            <a:r>
              <a:rPr lang="zh-CN" altLang="en-US" sz="4800" dirty="0" smtClean="0">
                <a:solidFill>
                  <a:srgbClr val="8DC7FE"/>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36858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8DC7FE"/>
                </a:solidFill>
                <a:latin typeface="微软雅黑" panose="020B0503020204020204" pitchFamily="34" charset="-122"/>
                <a:ea typeface="微软雅黑" panose="020B0503020204020204" pitchFamily="34" charset="-122"/>
              </a:rPr>
              <a:t>添加标题</a:t>
            </a:r>
            <a:endParaRPr lang="zh-CN" altLang="en-US" sz="900" spc="75" dirty="0">
              <a:solidFill>
                <a:srgbClr val="8DC7FE"/>
              </a:solidFill>
              <a:latin typeface="微软雅黑" panose="020B0503020204020204" pitchFamily="34" charset="-122"/>
              <a:ea typeface="微软雅黑" panose="020B0503020204020204" pitchFamily="34" charset="-122"/>
            </a:endParaRPr>
          </a:p>
        </p:txBody>
      </p:sp>
      <p:sp>
        <p:nvSpPr>
          <p:cNvPr id="10" name="文本框 9"/>
          <p:cNvSpPr txBox="1"/>
          <p:nvPr/>
        </p:nvSpPr>
        <p:spPr bwMode="auto">
          <a:xfrm>
            <a:off x="5293071" y="236265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96049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1" y="296001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3" name="文本框 12"/>
          <p:cNvSpPr txBox="1"/>
          <p:nvPr/>
        </p:nvSpPr>
        <p:spPr bwMode="auto">
          <a:xfrm>
            <a:off x="4244253" y="2659595"/>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4" name="文本框 13"/>
          <p:cNvSpPr txBox="1"/>
          <p:nvPr/>
        </p:nvSpPr>
        <p:spPr bwMode="auto">
          <a:xfrm>
            <a:off x="5293072" y="2655679"/>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6615368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8" presetClass="emph" presetSubtype="0" fill="hold" grpId="1" nodeType="withEffect">
                                  <p:stCondLst>
                                    <p:cond delay="0"/>
                                  </p:stCondLst>
                                  <p:childTnLst>
                                    <p:animRot by="-5400000">
                                      <p:cBhvr>
                                        <p:cTn id="12" dur="2600" fill="hold"/>
                                        <p:tgtEl>
                                          <p:spTgt spid="2"/>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ppt_x"/>
                                          </p:val>
                                        </p:tav>
                                        <p:tav tm="100000">
                                          <p:val>
                                            <p:strVal val="#ppt_x"/>
                                          </p:val>
                                        </p:tav>
                                      </p:tavLst>
                                    </p:anim>
                                    <p:anim calcmode="lin" valueType="num">
                                      <p:cBhvr additive="base">
                                        <p:cTn id="28" dur="10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000" fill="hold"/>
                                        <p:tgtEl>
                                          <p:spTgt spid="12"/>
                                        </p:tgtEl>
                                        <p:attrNameLst>
                                          <p:attrName>ppt_x</p:attrName>
                                        </p:attrNameLst>
                                      </p:cBhvr>
                                      <p:tavLst>
                                        <p:tav tm="0">
                                          <p:val>
                                            <p:strVal val="#ppt_x"/>
                                          </p:val>
                                        </p:tav>
                                        <p:tav tm="100000">
                                          <p:val>
                                            <p:strVal val="#ppt_x"/>
                                          </p:val>
                                        </p:tav>
                                      </p:tavLst>
                                    </p:anim>
                                    <p:anim calcmode="lin" valueType="num">
                                      <p:cBhvr additive="base">
                                        <p:cTn id="40"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p:bldP spid="9"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文本框 8"/>
          <p:cNvSpPr txBox="1"/>
          <p:nvPr/>
        </p:nvSpPr>
        <p:spPr>
          <a:xfrm>
            <a:off x="589362"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0" name="文本框 9"/>
          <p:cNvSpPr txBox="1"/>
          <p:nvPr/>
        </p:nvSpPr>
        <p:spPr>
          <a:xfrm>
            <a:off x="2669084"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1" name="文本框 10"/>
          <p:cNvSpPr txBox="1"/>
          <p:nvPr/>
        </p:nvSpPr>
        <p:spPr>
          <a:xfrm>
            <a:off x="4748806"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2" name="文本框 11"/>
          <p:cNvSpPr txBox="1"/>
          <p:nvPr/>
        </p:nvSpPr>
        <p:spPr>
          <a:xfrm>
            <a:off x="6851013"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3" name="Straight Connector 32"/>
          <p:cNvCxnSpPr/>
          <p:nvPr/>
        </p:nvCxnSpPr>
        <p:spPr>
          <a:xfrm>
            <a:off x="786939" y="4523226"/>
            <a:ext cx="1177384" cy="0"/>
          </a:xfrm>
          <a:prstGeom prst="line">
            <a:avLst/>
          </a:prstGeom>
          <a:ln w="19050">
            <a:solidFill>
              <a:srgbClr val="5293FB"/>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a:off x="2851062" y="4523226"/>
            <a:ext cx="1177384" cy="0"/>
          </a:xfrm>
          <a:prstGeom prst="line">
            <a:avLst/>
          </a:prstGeom>
          <a:ln w="19050">
            <a:solidFill>
              <a:srgbClr val="8DC7F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32"/>
          <p:cNvCxnSpPr/>
          <p:nvPr/>
        </p:nvCxnSpPr>
        <p:spPr>
          <a:xfrm>
            <a:off x="4975698" y="4523226"/>
            <a:ext cx="1177384" cy="0"/>
          </a:xfrm>
          <a:prstGeom prst="line">
            <a:avLst/>
          </a:prstGeom>
          <a:ln w="19050">
            <a:solidFill>
              <a:srgbClr val="5293FB"/>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32"/>
          <p:cNvCxnSpPr/>
          <p:nvPr/>
        </p:nvCxnSpPr>
        <p:spPr>
          <a:xfrm>
            <a:off x="7039821" y="4523226"/>
            <a:ext cx="1177384" cy="0"/>
          </a:xfrm>
          <a:prstGeom prst="line">
            <a:avLst/>
          </a:prstGeom>
          <a:ln w="19050">
            <a:solidFill>
              <a:srgbClr val="8DC7F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2"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4"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3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8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395135164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par>
                                <p:cTn id="20" presetID="2" presetClass="entr" presetSubtype="4" fill="hold"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500" fill="hold"/>
                                        <p:tgtEl>
                                          <p:spTgt spid="15"/>
                                        </p:tgtEl>
                                        <p:attrNameLst>
                                          <p:attrName>ppt_x</p:attrName>
                                        </p:attrNameLst>
                                      </p:cBhvr>
                                      <p:tavLst>
                                        <p:tav tm="0">
                                          <p:val>
                                            <p:strVal val="#ppt_x"/>
                                          </p:val>
                                        </p:tav>
                                        <p:tav tm="100000">
                                          <p:val>
                                            <p:strVal val="#ppt_x"/>
                                          </p:val>
                                        </p:tav>
                                      </p:tavLst>
                                    </p:anim>
                                    <p:anim calcmode="lin" valueType="num">
                                      <p:cBhvr additive="base">
                                        <p:cTn id="6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fill="hold"/>
                                        <p:tgtEl>
                                          <p:spTgt spid="16"/>
                                        </p:tgtEl>
                                        <p:attrNameLst>
                                          <p:attrName>ppt_x</p:attrName>
                                        </p:attrNameLst>
                                      </p:cBhvr>
                                      <p:tavLst>
                                        <p:tav tm="0">
                                          <p:val>
                                            <p:strVal val="#ppt_x"/>
                                          </p:val>
                                        </p:tav>
                                        <p:tav tm="100000">
                                          <p:val>
                                            <p:strVal val="#ppt_x"/>
                                          </p:val>
                                        </p:tav>
                                      </p:tavLst>
                                    </p:anim>
                                    <p:anim calcmode="lin" valueType="num">
                                      <p:cBhvr additive="base">
                                        <p:cTn id="7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042587" y="837058"/>
            <a:ext cx="6431632" cy="3442243"/>
          </a:xfrm>
          <a:custGeom>
            <a:avLst/>
            <a:gdLst>
              <a:gd name="connsiteX0" fmla="*/ 0 w 6241601"/>
              <a:gd name="connsiteY0" fmla="*/ 2742997 h 4170145"/>
              <a:gd name="connsiteX1" fmla="*/ 282011 w 6241601"/>
              <a:gd name="connsiteY1" fmla="*/ 2178975 h 4170145"/>
              <a:gd name="connsiteX2" fmla="*/ 1110953 w 6241601"/>
              <a:gd name="connsiteY2" fmla="*/ 1965330 h 4170145"/>
              <a:gd name="connsiteX3" fmla="*/ 1991170 w 6241601"/>
              <a:gd name="connsiteY3" fmla="*/ 880014 h 4170145"/>
              <a:gd name="connsiteX4" fmla="*/ 2640651 w 6241601"/>
              <a:gd name="connsiteY4" fmla="*/ 8343 h 4170145"/>
              <a:gd name="connsiteX5" fmla="*/ 3563596 w 6241601"/>
              <a:gd name="connsiteY5" fmla="*/ 418541 h 4170145"/>
              <a:gd name="connsiteX6" fmla="*/ 5289847 w 6241601"/>
              <a:gd name="connsiteY6" fmla="*/ 51072 h 4170145"/>
              <a:gd name="connsiteX7" fmla="*/ 6221338 w 6241601"/>
              <a:gd name="connsiteY7" fmla="*/ 546728 h 4170145"/>
              <a:gd name="connsiteX8" fmla="*/ 5870961 w 6241601"/>
              <a:gd name="connsiteY8" fmla="*/ 1332941 h 4170145"/>
              <a:gd name="connsiteX9" fmla="*/ 6221338 w 6241601"/>
              <a:gd name="connsiteY9" fmla="*/ 2119154 h 4170145"/>
              <a:gd name="connsiteX10" fmla="*/ 5136023 w 6241601"/>
              <a:gd name="connsiteY10" fmla="*/ 3093375 h 4170145"/>
              <a:gd name="connsiteX11" fmla="*/ 5349667 w 6241601"/>
              <a:gd name="connsiteY11" fmla="*/ 3922317 h 4170145"/>
              <a:gd name="connsiteX12" fmla="*/ 6204247 w 6241601"/>
              <a:gd name="connsiteY12" fmla="*/ 4170145 h 4170145"/>
              <a:gd name="connsiteX0" fmla="*/ 0 w 6365815"/>
              <a:gd name="connsiteY0" fmla="*/ 2742997 h 3990235"/>
              <a:gd name="connsiteX1" fmla="*/ 282011 w 6365815"/>
              <a:gd name="connsiteY1" fmla="*/ 2178975 h 3990235"/>
              <a:gd name="connsiteX2" fmla="*/ 1110953 w 6365815"/>
              <a:gd name="connsiteY2" fmla="*/ 1965330 h 3990235"/>
              <a:gd name="connsiteX3" fmla="*/ 1991170 w 6365815"/>
              <a:gd name="connsiteY3" fmla="*/ 880014 h 3990235"/>
              <a:gd name="connsiteX4" fmla="*/ 2640651 w 6365815"/>
              <a:gd name="connsiteY4" fmla="*/ 8343 h 3990235"/>
              <a:gd name="connsiteX5" fmla="*/ 3563596 w 6365815"/>
              <a:gd name="connsiteY5" fmla="*/ 418541 h 3990235"/>
              <a:gd name="connsiteX6" fmla="*/ 5289847 w 6365815"/>
              <a:gd name="connsiteY6" fmla="*/ 51072 h 3990235"/>
              <a:gd name="connsiteX7" fmla="*/ 6221338 w 6365815"/>
              <a:gd name="connsiteY7" fmla="*/ 546728 h 3990235"/>
              <a:gd name="connsiteX8" fmla="*/ 5870961 w 6365815"/>
              <a:gd name="connsiteY8" fmla="*/ 1332941 h 3990235"/>
              <a:gd name="connsiteX9" fmla="*/ 6221338 w 6365815"/>
              <a:gd name="connsiteY9" fmla="*/ 2119154 h 3990235"/>
              <a:gd name="connsiteX10" fmla="*/ 5136023 w 6365815"/>
              <a:gd name="connsiteY10" fmla="*/ 3093375 h 3990235"/>
              <a:gd name="connsiteX11" fmla="*/ 5349667 w 6365815"/>
              <a:gd name="connsiteY11" fmla="*/ 3922317 h 3990235"/>
              <a:gd name="connsiteX12" fmla="*/ 6365815 w 6365815"/>
              <a:gd name="connsiteY12" fmla="*/ 3963777 h 3990235"/>
              <a:gd name="connsiteX0" fmla="*/ 0 w 6365815"/>
              <a:gd name="connsiteY0" fmla="*/ 2741138 h 3988376"/>
              <a:gd name="connsiteX1" fmla="*/ 282011 w 6365815"/>
              <a:gd name="connsiteY1" fmla="*/ 2177116 h 3988376"/>
              <a:gd name="connsiteX2" fmla="*/ 1110953 w 6365815"/>
              <a:gd name="connsiteY2" fmla="*/ 1963471 h 3988376"/>
              <a:gd name="connsiteX3" fmla="*/ 1991170 w 6365815"/>
              <a:gd name="connsiteY3" fmla="*/ 878155 h 3988376"/>
              <a:gd name="connsiteX4" fmla="*/ 2640651 w 6365815"/>
              <a:gd name="connsiteY4" fmla="*/ 6484 h 3988376"/>
              <a:gd name="connsiteX5" fmla="*/ 3869723 w 6365815"/>
              <a:gd name="connsiteY5" fmla="*/ 459676 h 3988376"/>
              <a:gd name="connsiteX6" fmla="*/ 5289847 w 6365815"/>
              <a:gd name="connsiteY6" fmla="*/ 49213 h 3988376"/>
              <a:gd name="connsiteX7" fmla="*/ 6221338 w 6365815"/>
              <a:gd name="connsiteY7" fmla="*/ 544869 h 3988376"/>
              <a:gd name="connsiteX8" fmla="*/ 5870961 w 6365815"/>
              <a:gd name="connsiteY8" fmla="*/ 1331082 h 3988376"/>
              <a:gd name="connsiteX9" fmla="*/ 6221338 w 6365815"/>
              <a:gd name="connsiteY9" fmla="*/ 2117295 h 3988376"/>
              <a:gd name="connsiteX10" fmla="*/ 5136023 w 6365815"/>
              <a:gd name="connsiteY10" fmla="*/ 3091516 h 3988376"/>
              <a:gd name="connsiteX11" fmla="*/ 5349667 w 6365815"/>
              <a:gd name="connsiteY11" fmla="*/ 3920458 h 3988376"/>
              <a:gd name="connsiteX12" fmla="*/ 6365815 w 6365815"/>
              <a:gd name="connsiteY12" fmla="*/ 3961918 h 3988376"/>
              <a:gd name="connsiteX0" fmla="*/ 0 w 6365815"/>
              <a:gd name="connsiteY0" fmla="*/ 2741378 h 3988616"/>
              <a:gd name="connsiteX1" fmla="*/ 282011 w 6365815"/>
              <a:gd name="connsiteY1" fmla="*/ 2177356 h 3988616"/>
              <a:gd name="connsiteX2" fmla="*/ 1110953 w 6365815"/>
              <a:gd name="connsiteY2" fmla="*/ 1963711 h 3988616"/>
              <a:gd name="connsiteX3" fmla="*/ 2093212 w 6365815"/>
              <a:gd name="connsiteY3" fmla="*/ 886994 h 3988616"/>
              <a:gd name="connsiteX4" fmla="*/ 2640651 w 6365815"/>
              <a:gd name="connsiteY4" fmla="*/ 6724 h 3988616"/>
              <a:gd name="connsiteX5" fmla="*/ 3869723 w 6365815"/>
              <a:gd name="connsiteY5" fmla="*/ 459916 h 3988616"/>
              <a:gd name="connsiteX6" fmla="*/ 5289847 w 6365815"/>
              <a:gd name="connsiteY6" fmla="*/ 49453 h 3988616"/>
              <a:gd name="connsiteX7" fmla="*/ 6221338 w 6365815"/>
              <a:gd name="connsiteY7" fmla="*/ 545109 h 3988616"/>
              <a:gd name="connsiteX8" fmla="*/ 5870961 w 6365815"/>
              <a:gd name="connsiteY8" fmla="*/ 1331322 h 3988616"/>
              <a:gd name="connsiteX9" fmla="*/ 6221338 w 6365815"/>
              <a:gd name="connsiteY9" fmla="*/ 2117535 h 3988616"/>
              <a:gd name="connsiteX10" fmla="*/ 5136023 w 6365815"/>
              <a:gd name="connsiteY10" fmla="*/ 3091756 h 3988616"/>
              <a:gd name="connsiteX11" fmla="*/ 5349667 w 6365815"/>
              <a:gd name="connsiteY11" fmla="*/ 3920698 h 3988616"/>
              <a:gd name="connsiteX12" fmla="*/ 6365815 w 6365815"/>
              <a:gd name="connsiteY12" fmla="*/ 3962158 h 3988616"/>
              <a:gd name="connsiteX0" fmla="*/ 0 w 6365815"/>
              <a:gd name="connsiteY0" fmla="*/ 2741378 h 3988616"/>
              <a:gd name="connsiteX1" fmla="*/ 282011 w 6365815"/>
              <a:gd name="connsiteY1" fmla="*/ 2177356 h 3988616"/>
              <a:gd name="connsiteX2" fmla="*/ 1110953 w 6365815"/>
              <a:gd name="connsiteY2" fmla="*/ 1963711 h 3988616"/>
              <a:gd name="connsiteX3" fmla="*/ 2093212 w 6365815"/>
              <a:gd name="connsiteY3" fmla="*/ 886994 h 3988616"/>
              <a:gd name="connsiteX4" fmla="*/ 2640651 w 6365815"/>
              <a:gd name="connsiteY4" fmla="*/ 6724 h 3988616"/>
              <a:gd name="connsiteX5" fmla="*/ 3869723 w 6365815"/>
              <a:gd name="connsiteY5" fmla="*/ 459916 h 3988616"/>
              <a:gd name="connsiteX6" fmla="*/ 5289847 w 6365815"/>
              <a:gd name="connsiteY6" fmla="*/ 49453 h 3988616"/>
              <a:gd name="connsiteX7" fmla="*/ 6221338 w 6365815"/>
              <a:gd name="connsiteY7" fmla="*/ 545109 h 3988616"/>
              <a:gd name="connsiteX8" fmla="*/ 5870961 w 6365815"/>
              <a:gd name="connsiteY8" fmla="*/ 1331322 h 3988616"/>
              <a:gd name="connsiteX9" fmla="*/ 6221338 w 6365815"/>
              <a:gd name="connsiteY9" fmla="*/ 2117535 h 3988616"/>
              <a:gd name="connsiteX10" fmla="*/ 5136023 w 6365815"/>
              <a:gd name="connsiteY10" fmla="*/ 3091756 h 3988616"/>
              <a:gd name="connsiteX11" fmla="*/ 5349667 w 6365815"/>
              <a:gd name="connsiteY11" fmla="*/ 3920698 h 3988616"/>
              <a:gd name="connsiteX12" fmla="*/ 6365815 w 6365815"/>
              <a:gd name="connsiteY12" fmla="*/ 3962158 h 3988616"/>
              <a:gd name="connsiteX0" fmla="*/ 0 w 6365815"/>
              <a:gd name="connsiteY0" fmla="*/ 2741378 h 3962158"/>
              <a:gd name="connsiteX1" fmla="*/ 282011 w 6365815"/>
              <a:gd name="connsiteY1" fmla="*/ 2177356 h 3962158"/>
              <a:gd name="connsiteX2" fmla="*/ 1110953 w 6365815"/>
              <a:gd name="connsiteY2" fmla="*/ 1963711 h 3962158"/>
              <a:gd name="connsiteX3" fmla="*/ 2093212 w 6365815"/>
              <a:gd name="connsiteY3" fmla="*/ 886994 h 3962158"/>
              <a:gd name="connsiteX4" fmla="*/ 2640651 w 6365815"/>
              <a:gd name="connsiteY4" fmla="*/ 6724 h 3962158"/>
              <a:gd name="connsiteX5" fmla="*/ 3869723 w 6365815"/>
              <a:gd name="connsiteY5" fmla="*/ 459916 h 3962158"/>
              <a:gd name="connsiteX6" fmla="*/ 5289847 w 6365815"/>
              <a:gd name="connsiteY6" fmla="*/ 49453 h 3962158"/>
              <a:gd name="connsiteX7" fmla="*/ 6221338 w 6365815"/>
              <a:gd name="connsiteY7" fmla="*/ 545109 h 3962158"/>
              <a:gd name="connsiteX8" fmla="*/ 5870961 w 6365815"/>
              <a:gd name="connsiteY8" fmla="*/ 1331322 h 3962158"/>
              <a:gd name="connsiteX9" fmla="*/ 6221338 w 6365815"/>
              <a:gd name="connsiteY9" fmla="*/ 2117535 h 3962158"/>
              <a:gd name="connsiteX10" fmla="*/ 5136023 w 6365815"/>
              <a:gd name="connsiteY10" fmla="*/ 3091756 h 3962158"/>
              <a:gd name="connsiteX11" fmla="*/ 5562256 w 6365815"/>
              <a:gd name="connsiteY11" fmla="*/ 3877705 h 3962158"/>
              <a:gd name="connsiteX12" fmla="*/ 6365815 w 6365815"/>
              <a:gd name="connsiteY12" fmla="*/ 3962158 h 3962158"/>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62158"/>
              <a:gd name="connsiteX1" fmla="*/ 282011 w 6365815"/>
              <a:gd name="connsiteY1" fmla="*/ 2177356 h 3962158"/>
              <a:gd name="connsiteX2" fmla="*/ 1110953 w 6365815"/>
              <a:gd name="connsiteY2" fmla="*/ 1963711 h 3962158"/>
              <a:gd name="connsiteX3" fmla="*/ 2093212 w 6365815"/>
              <a:gd name="connsiteY3" fmla="*/ 886994 h 3962158"/>
              <a:gd name="connsiteX4" fmla="*/ 2640651 w 6365815"/>
              <a:gd name="connsiteY4" fmla="*/ 6724 h 3962158"/>
              <a:gd name="connsiteX5" fmla="*/ 3869723 w 6365815"/>
              <a:gd name="connsiteY5" fmla="*/ 459916 h 3962158"/>
              <a:gd name="connsiteX6" fmla="*/ 5289847 w 6365815"/>
              <a:gd name="connsiteY6" fmla="*/ 49453 h 3962158"/>
              <a:gd name="connsiteX7" fmla="*/ 6221338 w 6365815"/>
              <a:gd name="connsiteY7" fmla="*/ 545109 h 3962158"/>
              <a:gd name="connsiteX8" fmla="*/ 5870961 w 6365815"/>
              <a:gd name="connsiteY8" fmla="*/ 1331322 h 3962158"/>
              <a:gd name="connsiteX9" fmla="*/ 6221338 w 6365815"/>
              <a:gd name="connsiteY9" fmla="*/ 2117535 h 3962158"/>
              <a:gd name="connsiteX10" fmla="*/ 5238066 w 6365815"/>
              <a:gd name="connsiteY10" fmla="*/ 2859592 h 3962158"/>
              <a:gd name="connsiteX11" fmla="*/ 5298646 w 6365815"/>
              <a:gd name="connsiteY11" fmla="*/ 3765923 h 3962158"/>
              <a:gd name="connsiteX12" fmla="*/ 6365815 w 6365815"/>
              <a:gd name="connsiteY12" fmla="*/ 3962158 h 3962158"/>
              <a:gd name="connsiteX0" fmla="*/ 0 w 6365815"/>
              <a:gd name="connsiteY0" fmla="*/ 2741378 h 3963629"/>
              <a:gd name="connsiteX1" fmla="*/ 282011 w 6365815"/>
              <a:gd name="connsiteY1" fmla="*/ 2177356 h 3963629"/>
              <a:gd name="connsiteX2" fmla="*/ 1110953 w 6365815"/>
              <a:gd name="connsiteY2" fmla="*/ 1963711 h 3963629"/>
              <a:gd name="connsiteX3" fmla="*/ 2093212 w 6365815"/>
              <a:gd name="connsiteY3" fmla="*/ 886994 h 3963629"/>
              <a:gd name="connsiteX4" fmla="*/ 2640651 w 6365815"/>
              <a:gd name="connsiteY4" fmla="*/ 6724 h 3963629"/>
              <a:gd name="connsiteX5" fmla="*/ 3869723 w 6365815"/>
              <a:gd name="connsiteY5" fmla="*/ 459916 h 3963629"/>
              <a:gd name="connsiteX6" fmla="*/ 5289847 w 6365815"/>
              <a:gd name="connsiteY6" fmla="*/ 49453 h 3963629"/>
              <a:gd name="connsiteX7" fmla="*/ 6221338 w 6365815"/>
              <a:gd name="connsiteY7" fmla="*/ 545109 h 3963629"/>
              <a:gd name="connsiteX8" fmla="*/ 5870961 w 6365815"/>
              <a:gd name="connsiteY8" fmla="*/ 1331322 h 3963629"/>
              <a:gd name="connsiteX9" fmla="*/ 6221338 w 6365815"/>
              <a:gd name="connsiteY9" fmla="*/ 2117535 h 3963629"/>
              <a:gd name="connsiteX10" fmla="*/ 5238066 w 6365815"/>
              <a:gd name="connsiteY10" fmla="*/ 2859592 h 3963629"/>
              <a:gd name="connsiteX11" fmla="*/ 5298646 w 6365815"/>
              <a:gd name="connsiteY11" fmla="*/ 3765923 h 3963629"/>
              <a:gd name="connsiteX12" fmla="*/ 6365815 w 6365815"/>
              <a:gd name="connsiteY12" fmla="*/ 3962158 h 3963629"/>
              <a:gd name="connsiteX0" fmla="*/ 0 w 6697453"/>
              <a:gd name="connsiteY0" fmla="*/ 2741378 h 3801644"/>
              <a:gd name="connsiteX1" fmla="*/ 282011 w 6697453"/>
              <a:gd name="connsiteY1" fmla="*/ 2177356 h 3801644"/>
              <a:gd name="connsiteX2" fmla="*/ 1110953 w 6697453"/>
              <a:gd name="connsiteY2" fmla="*/ 1963711 h 3801644"/>
              <a:gd name="connsiteX3" fmla="*/ 2093212 w 6697453"/>
              <a:gd name="connsiteY3" fmla="*/ 886994 h 3801644"/>
              <a:gd name="connsiteX4" fmla="*/ 2640651 w 6697453"/>
              <a:gd name="connsiteY4" fmla="*/ 6724 h 3801644"/>
              <a:gd name="connsiteX5" fmla="*/ 3869723 w 6697453"/>
              <a:gd name="connsiteY5" fmla="*/ 459916 h 3801644"/>
              <a:gd name="connsiteX6" fmla="*/ 5289847 w 6697453"/>
              <a:gd name="connsiteY6" fmla="*/ 49453 h 3801644"/>
              <a:gd name="connsiteX7" fmla="*/ 6221338 w 6697453"/>
              <a:gd name="connsiteY7" fmla="*/ 545109 h 3801644"/>
              <a:gd name="connsiteX8" fmla="*/ 5870961 w 6697453"/>
              <a:gd name="connsiteY8" fmla="*/ 1331322 h 3801644"/>
              <a:gd name="connsiteX9" fmla="*/ 6221338 w 6697453"/>
              <a:gd name="connsiteY9" fmla="*/ 2117535 h 3801644"/>
              <a:gd name="connsiteX10" fmla="*/ 5238066 w 6697453"/>
              <a:gd name="connsiteY10" fmla="*/ 2859592 h 3801644"/>
              <a:gd name="connsiteX11" fmla="*/ 5298646 w 6697453"/>
              <a:gd name="connsiteY11" fmla="*/ 3765923 h 3801644"/>
              <a:gd name="connsiteX12" fmla="*/ 6697453 w 6697453"/>
              <a:gd name="connsiteY12" fmla="*/ 3652606 h 3801644"/>
              <a:gd name="connsiteX0" fmla="*/ 0 w 6697453"/>
              <a:gd name="connsiteY0" fmla="*/ 2741378 h 3897447"/>
              <a:gd name="connsiteX1" fmla="*/ 282011 w 6697453"/>
              <a:gd name="connsiteY1" fmla="*/ 2177356 h 3897447"/>
              <a:gd name="connsiteX2" fmla="*/ 1110953 w 6697453"/>
              <a:gd name="connsiteY2" fmla="*/ 1963711 h 3897447"/>
              <a:gd name="connsiteX3" fmla="*/ 2093212 w 6697453"/>
              <a:gd name="connsiteY3" fmla="*/ 886994 h 3897447"/>
              <a:gd name="connsiteX4" fmla="*/ 2640651 w 6697453"/>
              <a:gd name="connsiteY4" fmla="*/ 6724 h 3897447"/>
              <a:gd name="connsiteX5" fmla="*/ 3869723 w 6697453"/>
              <a:gd name="connsiteY5" fmla="*/ 459916 h 3897447"/>
              <a:gd name="connsiteX6" fmla="*/ 5289847 w 6697453"/>
              <a:gd name="connsiteY6" fmla="*/ 49453 h 3897447"/>
              <a:gd name="connsiteX7" fmla="*/ 6221338 w 6697453"/>
              <a:gd name="connsiteY7" fmla="*/ 545109 h 3897447"/>
              <a:gd name="connsiteX8" fmla="*/ 5870961 w 6697453"/>
              <a:gd name="connsiteY8" fmla="*/ 1331322 h 3897447"/>
              <a:gd name="connsiteX9" fmla="*/ 6221338 w 6697453"/>
              <a:gd name="connsiteY9" fmla="*/ 2117535 h 3897447"/>
              <a:gd name="connsiteX10" fmla="*/ 5238066 w 6697453"/>
              <a:gd name="connsiteY10" fmla="*/ 2859592 h 3897447"/>
              <a:gd name="connsiteX11" fmla="*/ 5298646 w 6697453"/>
              <a:gd name="connsiteY11" fmla="*/ 3765923 h 3897447"/>
              <a:gd name="connsiteX12" fmla="*/ 6697453 w 6697453"/>
              <a:gd name="connsiteY12" fmla="*/ 3652606 h 3897447"/>
              <a:gd name="connsiteX0" fmla="*/ 0 w 6697453"/>
              <a:gd name="connsiteY0" fmla="*/ 2741378 h 3942050"/>
              <a:gd name="connsiteX1" fmla="*/ 282011 w 6697453"/>
              <a:gd name="connsiteY1" fmla="*/ 2177356 h 3942050"/>
              <a:gd name="connsiteX2" fmla="*/ 1110953 w 6697453"/>
              <a:gd name="connsiteY2" fmla="*/ 1963711 h 3942050"/>
              <a:gd name="connsiteX3" fmla="*/ 2093212 w 6697453"/>
              <a:gd name="connsiteY3" fmla="*/ 886994 h 3942050"/>
              <a:gd name="connsiteX4" fmla="*/ 2640651 w 6697453"/>
              <a:gd name="connsiteY4" fmla="*/ 6724 h 3942050"/>
              <a:gd name="connsiteX5" fmla="*/ 3869723 w 6697453"/>
              <a:gd name="connsiteY5" fmla="*/ 459916 h 3942050"/>
              <a:gd name="connsiteX6" fmla="*/ 5289847 w 6697453"/>
              <a:gd name="connsiteY6" fmla="*/ 49453 h 3942050"/>
              <a:gd name="connsiteX7" fmla="*/ 6221338 w 6697453"/>
              <a:gd name="connsiteY7" fmla="*/ 545109 h 3942050"/>
              <a:gd name="connsiteX8" fmla="*/ 5870961 w 6697453"/>
              <a:gd name="connsiteY8" fmla="*/ 1331322 h 3942050"/>
              <a:gd name="connsiteX9" fmla="*/ 6221338 w 6697453"/>
              <a:gd name="connsiteY9" fmla="*/ 2117535 h 3942050"/>
              <a:gd name="connsiteX10" fmla="*/ 5238066 w 6697453"/>
              <a:gd name="connsiteY10" fmla="*/ 2859592 h 3942050"/>
              <a:gd name="connsiteX11" fmla="*/ 5298646 w 6697453"/>
              <a:gd name="connsiteY11" fmla="*/ 3765923 h 3942050"/>
              <a:gd name="connsiteX12" fmla="*/ 6697453 w 6697453"/>
              <a:gd name="connsiteY12" fmla="*/ 3652606 h 3942050"/>
              <a:gd name="connsiteX0" fmla="*/ 0 w 6697453"/>
              <a:gd name="connsiteY0" fmla="*/ 2741378 h 3807115"/>
              <a:gd name="connsiteX1" fmla="*/ 282011 w 6697453"/>
              <a:gd name="connsiteY1" fmla="*/ 2177356 h 3807115"/>
              <a:gd name="connsiteX2" fmla="*/ 1110953 w 6697453"/>
              <a:gd name="connsiteY2" fmla="*/ 1963711 h 3807115"/>
              <a:gd name="connsiteX3" fmla="*/ 2093212 w 6697453"/>
              <a:gd name="connsiteY3" fmla="*/ 886994 h 3807115"/>
              <a:gd name="connsiteX4" fmla="*/ 2640651 w 6697453"/>
              <a:gd name="connsiteY4" fmla="*/ 6724 h 3807115"/>
              <a:gd name="connsiteX5" fmla="*/ 3869723 w 6697453"/>
              <a:gd name="connsiteY5" fmla="*/ 459916 h 3807115"/>
              <a:gd name="connsiteX6" fmla="*/ 5289847 w 6697453"/>
              <a:gd name="connsiteY6" fmla="*/ 49453 h 3807115"/>
              <a:gd name="connsiteX7" fmla="*/ 6221338 w 6697453"/>
              <a:gd name="connsiteY7" fmla="*/ 545109 h 3807115"/>
              <a:gd name="connsiteX8" fmla="*/ 5870961 w 6697453"/>
              <a:gd name="connsiteY8" fmla="*/ 1331322 h 3807115"/>
              <a:gd name="connsiteX9" fmla="*/ 6221338 w 6697453"/>
              <a:gd name="connsiteY9" fmla="*/ 2117535 h 3807115"/>
              <a:gd name="connsiteX10" fmla="*/ 5221059 w 6697453"/>
              <a:gd name="connsiteY10" fmla="*/ 2773606 h 3807115"/>
              <a:gd name="connsiteX11" fmla="*/ 5298646 w 6697453"/>
              <a:gd name="connsiteY11" fmla="*/ 3765923 h 3807115"/>
              <a:gd name="connsiteX12" fmla="*/ 6697453 w 6697453"/>
              <a:gd name="connsiteY12" fmla="*/ 3652606 h 3807115"/>
              <a:gd name="connsiteX0" fmla="*/ 0 w 6697453"/>
              <a:gd name="connsiteY0" fmla="*/ 2741378 h 3652608"/>
              <a:gd name="connsiteX1" fmla="*/ 282011 w 6697453"/>
              <a:gd name="connsiteY1" fmla="*/ 2177356 h 3652608"/>
              <a:gd name="connsiteX2" fmla="*/ 1110953 w 6697453"/>
              <a:gd name="connsiteY2" fmla="*/ 1963711 h 3652608"/>
              <a:gd name="connsiteX3" fmla="*/ 2093212 w 6697453"/>
              <a:gd name="connsiteY3" fmla="*/ 886994 h 3652608"/>
              <a:gd name="connsiteX4" fmla="*/ 2640651 w 6697453"/>
              <a:gd name="connsiteY4" fmla="*/ 6724 h 3652608"/>
              <a:gd name="connsiteX5" fmla="*/ 3869723 w 6697453"/>
              <a:gd name="connsiteY5" fmla="*/ 459916 h 3652608"/>
              <a:gd name="connsiteX6" fmla="*/ 5289847 w 6697453"/>
              <a:gd name="connsiteY6" fmla="*/ 49453 h 3652608"/>
              <a:gd name="connsiteX7" fmla="*/ 6221338 w 6697453"/>
              <a:gd name="connsiteY7" fmla="*/ 545109 h 3652608"/>
              <a:gd name="connsiteX8" fmla="*/ 5870961 w 6697453"/>
              <a:gd name="connsiteY8" fmla="*/ 1331322 h 3652608"/>
              <a:gd name="connsiteX9" fmla="*/ 6221338 w 6697453"/>
              <a:gd name="connsiteY9" fmla="*/ 2117535 h 3652608"/>
              <a:gd name="connsiteX10" fmla="*/ 5221059 w 6697453"/>
              <a:gd name="connsiteY10" fmla="*/ 2773606 h 3652608"/>
              <a:gd name="connsiteX11" fmla="*/ 5230617 w 6697453"/>
              <a:gd name="connsiteY11" fmla="*/ 3568154 h 3652608"/>
              <a:gd name="connsiteX12" fmla="*/ 6697453 w 6697453"/>
              <a:gd name="connsiteY12" fmla="*/ 3652606 h 3652608"/>
              <a:gd name="connsiteX0" fmla="*/ 0 w 6697453"/>
              <a:gd name="connsiteY0" fmla="*/ 2741378 h 3692187"/>
              <a:gd name="connsiteX1" fmla="*/ 282011 w 6697453"/>
              <a:gd name="connsiteY1" fmla="*/ 2177356 h 3692187"/>
              <a:gd name="connsiteX2" fmla="*/ 1110953 w 6697453"/>
              <a:gd name="connsiteY2" fmla="*/ 1963711 h 3692187"/>
              <a:gd name="connsiteX3" fmla="*/ 2093212 w 6697453"/>
              <a:gd name="connsiteY3" fmla="*/ 886994 h 3692187"/>
              <a:gd name="connsiteX4" fmla="*/ 2640651 w 6697453"/>
              <a:gd name="connsiteY4" fmla="*/ 6724 h 3692187"/>
              <a:gd name="connsiteX5" fmla="*/ 3869723 w 6697453"/>
              <a:gd name="connsiteY5" fmla="*/ 459916 h 3692187"/>
              <a:gd name="connsiteX6" fmla="*/ 5289847 w 6697453"/>
              <a:gd name="connsiteY6" fmla="*/ 49453 h 3692187"/>
              <a:gd name="connsiteX7" fmla="*/ 6221338 w 6697453"/>
              <a:gd name="connsiteY7" fmla="*/ 545109 h 3692187"/>
              <a:gd name="connsiteX8" fmla="*/ 5870961 w 6697453"/>
              <a:gd name="connsiteY8" fmla="*/ 1331322 h 3692187"/>
              <a:gd name="connsiteX9" fmla="*/ 6221338 w 6697453"/>
              <a:gd name="connsiteY9" fmla="*/ 2117535 h 3692187"/>
              <a:gd name="connsiteX10" fmla="*/ 5221059 w 6697453"/>
              <a:gd name="connsiteY10" fmla="*/ 2773606 h 3692187"/>
              <a:gd name="connsiteX11" fmla="*/ 5230617 w 6697453"/>
              <a:gd name="connsiteY11" fmla="*/ 3568154 h 3692187"/>
              <a:gd name="connsiteX12" fmla="*/ 6697453 w 6697453"/>
              <a:gd name="connsiteY12" fmla="*/ 3652606 h 3692187"/>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230617 w 6237891"/>
              <a:gd name="connsiteY11" fmla="*/ 3568154 h 3678402"/>
              <a:gd name="connsiteX12" fmla="*/ 6093702 w 6237891"/>
              <a:gd name="connsiteY12" fmla="*/ 3678402 h 3678402"/>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230617 w 6237891"/>
              <a:gd name="connsiteY11" fmla="*/ 3568154 h 3678402"/>
              <a:gd name="connsiteX12" fmla="*/ 6093702 w 6237891"/>
              <a:gd name="connsiteY12" fmla="*/ 3678402 h 3678402"/>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315652 w 6237891"/>
              <a:gd name="connsiteY11" fmla="*/ 3499364 h 3678402"/>
              <a:gd name="connsiteX12" fmla="*/ 6093702 w 6237891"/>
              <a:gd name="connsiteY12" fmla="*/ 3678402 h 3678402"/>
              <a:gd name="connsiteX0" fmla="*/ 0 w 6247559"/>
              <a:gd name="connsiteY0" fmla="*/ 2741378 h 3678402"/>
              <a:gd name="connsiteX1" fmla="*/ 282011 w 6247559"/>
              <a:gd name="connsiteY1" fmla="*/ 2177356 h 3678402"/>
              <a:gd name="connsiteX2" fmla="*/ 1110953 w 6247559"/>
              <a:gd name="connsiteY2" fmla="*/ 1963711 h 3678402"/>
              <a:gd name="connsiteX3" fmla="*/ 2093212 w 6247559"/>
              <a:gd name="connsiteY3" fmla="*/ 886994 h 3678402"/>
              <a:gd name="connsiteX4" fmla="*/ 2640651 w 6247559"/>
              <a:gd name="connsiteY4" fmla="*/ 6724 h 3678402"/>
              <a:gd name="connsiteX5" fmla="*/ 3869723 w 6247559"/>
              <a:gd name="connsiteY5" fmla="*/ 459916 h 3678402"/>
              <a:gd name="connsiteX6" fmla="*/ 5289847 w 6247559"/>
              <a:gd name="connsiteY6" fmla="*/ 49453 h 3678402"/>
              <a:gd name="connsiteX7" fmla="*/ 6221338 w 6247559"/>
              <a:gd name="connsiteY7" fmla="*/ 545109 h 3678402"/>
              <a:gd name="connsiteX8" fmla="*/ 5870961 w 6247559"/>
              <a:gd name="connsiteY8" fmla="*/ 1331322 h 3678402"/>
              <a:gd name="connsiteX9" fmla="*/ 6221338 w 6247559"/>
              <a:gd name="connsiteY9" fmla="*/ 2117535 h 3678402"/>
              <a:gd name="connsiteX10" fmla="*/ 5008471 w 6247559"/>
              <a:gd name="connsiteY10" fmla="*/ 2704817 h 3678402"/>
              <a:gd name="connsiteX11" fmla="*/ 5315652 w 6247559"/>
              <a:gd name="connsiteY11" fmla="*/ 3499364 h 3678402"/>
              <a:gd name="connsiteX12" fmla="*/ 6093702 w 6247559"/>
              <a:gd name="connsiteY12" fmla="*/ 3678402 h 3678402"/>
              <a:gd name="connsiteX0" fmla="*/ 0 w 6247559"/>
              <a:gd name="connsiteY0" fmla="*/ 2741378 h 3678402"/>
              <a:gd name="connsiteX1" fmla="*/ 282011 w 6247559"/>
              <a:gd name="connsiteY1" fmla="*/ 2177356 h 3678402"/>
              <a:gd name="connsiteX2" fmla="*/ 1110953 w 6247559"/>
              <a:gd name="connsiteY2" fmla="*/ 1963711 h 3678402"/>
              <a:gd name="connsiteX3" fmla="*/ 2093212 w 6247559"/>
              <a:gd name="connsiteY3" fmla="*/ 886994 h 3678402"/>
              <a:gd name="connsiteX4" fmla="*/ 2640651 w 6247559"/>
              <a:gd name="connsiteY4" fmla="*/ 6724 h 3678402"/>
              <a:gd name="connsiteX5" fmla="*/ 3869723 w 6247559"/>
              <a:gd name="connsiteY5" fmla="*/ 459916 h 3678402"/>
              <a:gd name="connsiteX6" fmla="*/ 5289847 w 6247559"/>
              <a:gd name="connsiteY6" fmla="*/ 49453 h 3678402"/>
              <a:gd name="connsiteX7" fmla="*/ 6221338 w 6247559"/>
              <a:gd name="connsiteY7" fmla="*/ 545109 h 3678402"/>
              <a:gd name="connsiteX8" fmla="*/ 5870961 w 6247559"/>
              <a:gd name="connsiteY8" fmla="*/ 1331322 h 3678402"/>
              <a:gd name="connsiteX9" fmla="*/ 6221338 w 6247559"/>
              <a:gd name="connsiteY9" fmla="*/ 2117535 h 3678402"/>
              <a:gd name="connsiteX10" fmla="*/ 5008471 w 6247559"/>
              <a:gd name="connsiteY10" fmla="*/ 2704817 h 3678402"/>
              <a:gd name="connsiteX11" fmla="*/ 5077553 w 6247559"/>
              <a:gd name="connsiteY11" fmla="*/ 3361786 h 3678402"/>
              <a:gd name="connsiteX12" fmla="*/ 6093702 w 6247559"/>
              <a:gd name="connsiteY12" fmla="*/ 3678402 h 3678402"/>
              <a:gd name="connsiteX0" fmla="*/ 0 w 6247559"/>
              <a:gd name="connsiteY0" fmla="*/ 2741378 h 3480633"/>
              <a:gd name="connsiteX1" fmla="*/ 282011 w 6247559"/>
              <a:gd name="connsiteY1" fmla="*/ 2177356 h 3480633"/>
              <a:gd name="connsiteX2" fmla="*/ 1110953 w 6247559"/>
              <a:gd name="connsiteY2" fmla="*/ 1963711 h 3480633"/>
              <a:gd name="connsiteX3" fmla="*/ 2093212 w 6247559"/>
              <a:gd name="connsiteY3" fmla="*/ 886994 h 3480633"/>
              <a:gd name="connsiteX4" fmla="*/ 2640651 w 6247559"/>
              <a:gd name="connsiteY4" fmla="*/ 6724 h 3480633"/>
              <a:gd name="connsiteX5" fmla="*/ 3869723 w 6247559"/>
              <a:gd name="connsiteY5" fmla="*/ 459916 h 3480633"/>
              <a:gd name="connsiteX6" fmla="*/ 5289847 w 6247559"/>
              <a:gd name="connsiteY6" fmla="*/ 49453 h 3480633"/>
              <a:gd name="connsiteX7" fmla="*/ 6221338 w 6247559"/>
              <a:gd name="connsiteY7" fmla="*/ 545109 h 3480633"/>
              <a:gd name="connsiteX8" fmla="*/ 5870961 w 6247559"/>
              <a:gd name="connsiteY8" fmla="*/ 1331322 h 3480633"/>
              <a:gd name="connsiteX9" fmla="*/ 6221338 w 6247559"/>
              <a:gd name="connsiteY9" fmla="*/ 2117535 h 3480633"/>
              <a:gd name="connsiteX10" fmla="*/ 5008471 w 6247559"/>
              <a:gd name="connsiteY10" fmla="*/ 2704817 h 3480633"/>
              <a:gd name="connsiteX11" fmla="*/ 5077553 w 6247559"/>
              <a:gd name="connsiteY11" fmla="*/ 3361786 h 3480633"/>
              <a:gd name="connsiteX12" fmla="*/ 6161731 w 6247559"/>
              <a:gd name="connsiteY12" fmla="*/ 3480633 h 3480633"/>
              <a:gd name="connsiteX0" fmla="*/ 0 w 6247559"/>
              <a:gd name="connsiteY0" fmla="*/ 2741378 h 3488664"/>
              <a:gd name="connsiteX1" fmla="*/ 282011 w 6247559"/>
              <a:gd name="connsiteY1" fmla="*/ 2177356 h 3488664"/>
              <a:gd name="connsiteX2" fmla="*/ 1110953 w 6247559"/>
              <a:gd name="connsiteY2" fmla="*/ 1963711 h 3488664"/>
              <a:gd name="connsiteX3" fmla="*/ 2093212 w 6247559"/>
              <a:gd name="connsiteY3" fmla="*/ 886994 h 3488664"/>
              <a:gd name="connsiteX4" fmla="*/ 2640651 w 6247559"/>
              <a:gd name="connsiteY4" fmla="*/ 6724 h 3488664"/>
              <a:gd name="connsiteX5" fmla="*/ 3869723 w 6247559"/>
              <a:gd name="connsiteY5" fmla="*/ 459916 h 3488664"/>
              <a:gd name="connsiteX6" fmla="*/ 5289847 w 6247559"/>
              <a:gd name="connsiteY6" fmla="*/ 49453 h 3488664"/>
              <a:gd name="connsiteX7" fmla="*/ 6221338 w 6247559"/>
              <a:gd name="connsiteY7" fmla="*/ 545109 h 3488664"/>
              <a:gd name="connsiteX8" fmla="*/ 5870961 w 6247559"/>
              <a:gd name="connsiteY8" fmla="*/ 1331322 h 3488664"/>
              <a:gd name="connsiteX9" fmla="*/ 6221338 w 6247559"/>
              <a:gd name="connsiteY9" fmla="*/ 2117535 h 3488664"/>
              <a:gd name="connsiteX10" fmla="*/ 5008471 w 6247559"/>
              <a:gd name="connsiteY10" fmla="*/ 2704817 h 3488664"/>
              <a:gd name="connsiteX11" fmla="*/ 5035036 w 6247559"/>
              <a:gd name="connsiteY11" fmla="*/ 3421977 h 3488664"/>
              <a:gd name="connsiteX12" fmla="*/ 6161731 w 6247559"/>
              <a:gd name="connsiteY12" fmla="*/ 3480633 h 3488664"/>
              <a:gd name="connsiteX0" fmla="*/ 0 w 6247559"/>
              <a:gd name="connsiteY0" fmla="*/ 2741378 h 3523626"/>
              <a:gd name="connsiteX1" fmla="*/ 282011 w 6247559"/>
              <a:gd name="connsiteY1" fmla="*/ 2177356 h 3523626"/>
              <a:gd name="connsiteX2" fmla="*/ 1110953 w 6247559"/>
              <a:gd name="connsiteY2" fmla="*/ 1963711 h 3523626"/>
              <a:gd name="connsiteX3" fmla="*/ 2093212 w 6247559"/>
              <a:gd name="connsiteY3" fmla="*/ 886994 h 3523626"/>
              <a:gd name="connsiteX4" fmla="*/ 2640651 w 6247559"/>
              <a:gd name="connsiteY4" fmla="*/ 6724 h 3523626"/>
              <a:gd name="connsiteX5" fmla="*/ 3869723 w 6247559"/>
              <a:gd name="connsiteY5" fmla="*/ 459916 h 3523626"/>
              <a:gd name="connsiteX6" fmla="*/ 5289847 w 6247559"/>
              <a:gd name="connsiteY6" fmla="*/ 49453 h 3523626"/>
              <a:gd name="connsiteX7" fmla="*/ 6221338 w 6247559"/>
              <a:gd name="connsiteY7" fmla="*/ 545109 h 3523626"/>
              <a:gd name="connsiteX8" fmla="*/ 5870961 w 6247559"/>
              <a:gd name="connsiteY8" fmla="*/ 1331322 h 3523626"/>
              <a:gd name="connsiteX9" fmla="*/ 6221338 w 6247559"/>
              <a:gd name="connsiteY9" fmla="*/ 2117535 h 3523626"/>
              <a:gd name="connsiteX10" fmla="*/ 5008471 w 6247559"/>
              <a:gd name="connsiteY10" fmla="*/ 2704817 h 3523626"/>
              <a:gd name="connsiteX11" fmla="*/ 5035036 w 6247559"/>
              <a:gd name="connsiteY11" fmla="*/ 3421977 h 3523626"/>
              <a:gd name="connsiteX12" fmla="*/ 6187242 w 6247559"/>
              <a:gd name="connsiteY12" fmla="*/ 3523626 h 3523626"/>
              <a:gd name="connsiteX0" fmla="*/ 0 w 6237820"/>
              <a:gd name="connsiteY0" fmla="*/ 2741378 h 3523626"/>
              <a:gd name="connsiteX1" fmla="*/ 282011 w 6237820"/>
              <a:gd name="connsiteY1" fmla="*/ 2177356 h 3523626"/>
              <a:gd name="connsiteX2" fmla="*/ 1110953 w 6237820"/>
              <a:gd name="connsiteY2" fmla="*/ 1963711 h 3523626"/>
              <a:gd name="connsiteX3" fmla="*/ 2093212 w 6237820"/>
              <a:gd name="connsiteY3" fmla="*/ 886994 h 3523626"/>
              <a:gd name="connsiteX4" fmla="*/ 2640651 w 6237820"/>
              <a:gd name="connsiteY4" fmla="*/ 6724 h 3523626"/>
              <a:gd name="connsiteX5" fmla="*/ 3869723 w 6237820"/>
              <a:gd name="connsiteY5" fmla="*/ 459916 h 3523626"/>
              <a:gd name="connsiteX6" fmla="*/ 5289847 w 6237820"/>
              <a:gd name="connsiteY6" fmla="*/ 49453 h 3523626"/>
              <a:gd name="connsiteX7" fmla="*/ 6221338 w 6237820"/>
              <a:gd name="connsiteY7" fmla="*/ 545109 h 3523626"/>
              <a:gd name="connsiteX8" fmla="*/ 5743408 w 6237820"/>
              <a:gd name="connsiteY8" fmla="*/ 1271132 h 3523626"/>
              <a:gd name="connsiteX9" fmla="*/ 6221338 w 6237820"/>
              <a:gd name="connsiteY9" fmla="*/ 2117535 h 3523626"/>
              <a:gd name="connsiteX10" fmla="*/ 5008471 w 6237820"/>
              <a:gd name="connsiteY10" fmla="*/ 2704817 h 3523626"/>
              <a:gd name="connsiteX11" fmla="*/ 5035036 w 6237820"/>
              <a:gd name="connsiteY11" fmla="*/ 3421977 h 3523626"/>
              <a:gd name="connsiteX12" fmla="*/ 6187242 w 6237820"/>
              <a:gd name="connsiteY12" fmla="*/ 3523626 h 3523626"/>
              <a:gd name="connsiteX0" fmla="*/ 0 w 6262126"/>
              <a:gd name="connsiteY0" fmla="*/ 2741378 h 3523626"/>
              <a:gd name="connsiteX1" fmla="*/ 282011 w 6262126"/>
              <a:gd name="connsiteY1" fmla="*/ 2177356 h 3523626"/>
              <a:gd name="connsiteX2" fmla="*/ 1110953 w 6262126"/>
              <a:gd name="connsiteY2" fmla="*/ 1963711 h 3523626"/>
              <a:gd name="connsiteX3" fmla="*/ 2093212 w 6262126"/>
              <a:gd name="connsiteY3" fmla="*/ 886994 h 3523626"/>
              <a:gd name="connsiteX4" fmla="*/ 2640651 w 6262126"/>
              <a:gd name="connsiteY4" fmla="*/ 6724 h 3523626"/>
              <a:gd name="connsiteX5" fmla="*/ 3869723 w 6262126"/>
              <a:gd name="connsiteY5" fmla="*/ 459916 h 3523626"/>
              <a:gd name="connsiteX6" fmla="*/ 5289847 w 6262126"/>
              <a:gd name="connsiteY6" fmla="*/ 49453 h 3523626"/>
              <a:gd name="connsiteX7" fmla="*/ 6255352 w 6262126"/>
              <a:gd name="connsiteY7" fmla="*/ 398931 h 3523626"/>
              <a:gd name="connsiteX8" fmla="*/ 5743408 w 6262126"/>
              <a:gd name="connsiteY8" fmla="*/ 1271132 h 3523626"/>
              <a:gd name="connsiteX9" fmla="*/ 6221338 w 6262126"/>
              <a:gd name="connsiteY9" fmla="*/ 2117535 h 3523626"/>
              <a:gd name="connsiteX10" fmla="*/ 5008471 w 6262126"/>
              <a:gd name="connsiteY10" fmla="*/ 2704817 h 3523626"/>
              <a:gd name="connsiteX11" fmla="*/ 5035036 w 6262126"/>
              <a:gd name="connsiteY11" fmla="*/ 3421977 h 3523626"/>
              <a:gd name="connsiteX12" fmla="*/ 6187242 w 6262126"/>
              <a:gd name="connsiteY12" fmla="*/ 3523626 h 3523626"/>
              <a:gd name="connsiteX0" fmla="*/ 0 w 6262126"/>
              <a:gd name="connsiteY0" fmla="*/ 2741296 h 3523544"/>
              <a:gd name="connsiteX1" fmla="*/ 282011 w 6262126"/>
              <a:gd name="connsiteY1" fmla="*/ 2177274 h 3523544"/>
              <a:gd name="connsiteX2" fmla="*/ 1110953 w 6262126"/>
              <a:gd name="connsiteY2" fmla="*/ 1963629 h 3523544"/>
              <a:gd name="connsiteX3" fmla="*/ 2093212 w 6262126"/>
              <a:gd name="connsiteY3" fmla="*/ 886912 h 3523544"/>
              <a:gd name="connsiteX4" fmla="*/ 2640651 w 6262126"/>
              <a:gd name="connsiteY4" fmla="*/ 6642 h 3523544"/>
              <a:gd name="connsiteX5" fmla="*/ 3869723 w 6262126"/>
              <a:gd name="connsiteY5" fmla="*/ 459834 h 3523544"/>
              <a:gd name="connsiteX6" fmla="*/ 5289847 w 6262126"/>
              <a:gd name="connsiteY6" fmla="*/ 6378 h 3523544"/>
              <a:gd name="connsiteX7" fmla="*/ 6255352 w 6262126"/>
              <a:gd name="connsiteY7" fmla="*/ 398849 h 3523544"/>
              <a:gd name="connsiteX8" fmla="*/ 5743408 w 6262126"/>
              <a:gd name="connsiteY8" fmla="*/ 1271050 h 3523544"/>
              <a:gd name="connsiteX9" fmla="*/ 6221338 w 6262126"/>
              <a:gd name="connsiteY9" fmla="*/ 2117453 h 3523544"/>
              <a:gd name="connsiteX10" fmla="*/ 5008471 w 6262126"/>
              <a:gd name="connsiteY10" fmla="*/ 2704735 h 3523544"/>
              <a:gd name="connsiteX11" fmla="*/ 5035036 w 6262126"/>
              <a:gd name="connsiteY11" fmla="*/ 3421895 h 3523544"/>
              <a:gd name="connsiteX12" fmla="*/ 6187242 w 6262126"/>
              <a:gd name="connsiteY12" fmla="*/ 3523544 h 3523544"/>
              <a:gd name="connsiteX0" fmla="*/ 0 w 6261812"/>
              <a:gd name="connsiteY0" fmla="*/ 2741296 h 3523544"/>
              <a:gd name="connsiteX1" fmla="*/ 282011 w 6261812"/>
              <a:gd name="connsiteY1" fmla="*/ 2177274 h 3523544"/>
              <a:gd name="connsiteX2" fmla="*/ 1110953 w 6261812"/>
              <a:gd name="connsiteY2" fmla="*/ 1963629 h 3523544"/>
              <a:gd name="connsiteX3" fmla="*/ 2093212 w 6261812"/>
              <a:gd name="connsiteY3" fmla="*/ 886912 h 3523544"/>
              <a:gd name="connsiteX4" fmla="*/ 2640651 w 6261812"/>
              <a:gd name="connsiteY4" fmla="*/ 6642 h 3523544"/>
              <a:gd name="connsiteX5" fmla="*/ 3869723 w 6261812"/>
              <a:gd name="connsiteY5" fmla="*/ 459834 h 3523544"/>
              <a:gd name="connsiteX6" fmla="*/ 5289847 w 6261812"/>
              <a:gd name="connsiteY6" fmla="*/ 6378 h 3523544"/>
              <a:gd name="connsiteX7" fmla="*/ 6255352 w 6261812"/>
              <a:gd name="connsiteY7" fmla="*/ 398849 h 3523544"/>
              <a:gd name="connsiteX8" fmla="*/ 5734905 w 6261812"/>
              <a:gd name="connsiteY8" fmla="*/ 1142071 h 3523544"/>
              <a:gd name="connsiteX9" fmla="*/ 6221338 w 6261812"/>
              <a:gd name="connsiteY9" fmla="*/ 2117453 h 3523544"/>
              <a:gd name="connsiteX10" fmla="*/ 5008471 w 6261812"/>
              <a:gd name="connsiteY10" fmla="*/ 2704735 h 3523544"/>
              <a:gd name="connsiteX11" fmla="*/ 5035036 w 6261812"/>
              <a:gd name="connsiteY11" fmla="*/ 3421895 h 3523544"/>
              <a:gd name="connsiteX12" fmla="*/ 6187242 w 6261812"/>
              <a:gd name="connsiteY12" fmla="*/ 3523544 h 3523544"/>
              <a:gd name="connsiteX0" fmla="*/ 0 w 6237425"/>
              <a:gd name="connsiteY0" fmla="*/ 2741296 h 3523544"/>
              <a:gd name="connsiteX1" fmla="*/ 282011 w 6237425"/>
              <a:gd name="connsiteY1" fmla="*/ 2177274 h 3523544"/>
              <a:gd name="connsiteX2" fmla="*/ 1110953 w 6237425"/>
              <a:gd name="connsiteY2" fmla="*/ 1963629 h 3523544"/>
              <a:gd name="connsiteX3" fmla="*/ 2093212 w 6237425"/>
              <a:gd name="connsiteY3" fmla="*/ 886912 h 3523544"/>
              <a:gd name="connsiteX4" fmla="*/ 2640651 w 6237425"/>
              <a:gd name="connsiteY4" fmla="*/ 6642 h 3523544"/>
              <a:gd name="connsiteX5" fmla="*/ 3869723 w 6237425"/>
              <a:gd name="connsiteY5" fmla="*/ 459834 h 3523544"/>
              <a:gd name="connsiteX6" fmla="*/ 5289847 w 6237425"/>
              <a:gd name="connsiteY6" fmla="*/ 6378 h 3523544"/>
              <a:gd name="connsiteX7" fmla="*/ 6187323 w 6237425"/>
              <a:gd name="connsiteY7" fmla="*/ 381651 h 3523544"/>
              <a:gd name="connsiteX8" fmla="*/ 5734905 w 6237425"/>
              <a:gd name="connsiteY8" fmla="*/ 1142071 h 3523544"/>
              <a:gd name="connsiteX9" fmla="*/ 6221338 w 6237425"/>
              <a:gd name="connsiteY9" fmla="*/ 2117453 h 3523544"/>
              <a:gd name="connsiteX10" fmla="*/ 5008471 w 6237425"/>
              <a:gd name="connsiteY10" fmla="*/ 2704735 h 3523544"/>
              <a:gd name="connsiteX11" fmla="*/ 5035036 w 6237425"/>
              <a:gd name="connsiteY11" fmla="*/ 3421895 h 3523544"/>
              <a:gd name="connsiteX12" fmla="*/ 6187242 w 6237425"/>
              <a:gd name="connsiteY12" fmla="*/ 3523544 h 3523544"/>
              <a:gd name="connsiteX0" fmla="*/ 0 w 6237425"/>
              <a:gd name="connsiteY0" fmla="*/ 2741296 h 3523544"/>
              <a:gd name="connsiteX1" fmla="*/ 282011 w 6237425"/>
              <a:gd name="connsiteY1" fmla="*/ 2177274 h 3523544"/>
              <a:gd name="connsiteX2" fmla="*/ 1110953 w 6237425"/>
              <a:gd name="connsiteY2" fmla="*/ 1963629 h 3523544"/>
              <a:gd name="connsiteX3" fmla="*/ 2093212 w 6237425"/>
              <a:gd name="connsiteY3" fmla="*/ 886912 h 3523544"/>
              <a:gd name="connsiteX4" fmla="*/ 2640651 w 6237425"/>
              <a:gd name="connsiteY4" fmla="*/ 6642 h 3523544"/>
              <a:gd name="connsiteX5" fmla="*/ 3869723 w 6237425"/>
              <a:gd name="connsiteY5" fmla="*/ 459834 h 3523544"/>
              <a:gd name="connsiteX6" fmla="*/ 5289847 w 6237425"/>
              <a:gd name="connsiteY6" fmla="*/ 6378 h 3523544"/>
              <a:gd name="connsiteX7" fmla="*/ 6187323 w 6237425"/>
              <a:gd name="connsiteY7" fmla="*/ 381651 h 3523544"/>
              <a:gd name="connsiteX8" fmla="*/ 5734905 w 6237425"/>
              <a:gd name="connsiteY8" fmla="*/ 1142071 h 3523544"/>
              <a:gd name="connsiteX9" fmla="*/ 6221338 w 6237425"/>
              <a:gd name="connsiteY9" fmla="*/ 2117453 h 3523544"/>
              <a:gd name="connsiteX10" fmla="*/ 5008471 w 6237425"/>
              <a:gd name="connsiteY10" fmla="*/ 2704735 h 3523544"/>
              <a:gd name="connsiteX11" fmla="*/ 5035036 w 6237425"/>
              <a:gd name="connsiteY11" fmla="*/ 3421895 h 3523544"/>
              <a:gd name="connsiteX12" fmla="*/ 6187242 w 6237425"/>
              <a:gd name="connsiteY12" fmla="*/ 3523544 h 3523544"/>
              <a:gd name="connsiteX0" fmla="*/ 0 w 6237425"/>
              <a:gd name="connsiteY0" fmla="*/ 2739211 h 3521459"/>
              <a:gd name="connsiteX1" fmla="*/ 282011 w 6237425"/>
              <a:gd name="connsiteY1" fmla="*/ 2175189 h 3521459"/>
              <a:gd name="connsiteX2" fmla="*/ 1110953 w 6237425"/>
              <a:gd name="connsiteY2" fmla="*/ 1961544 h 3521459"/>
              <a:gd name="connsiteX3" fmla="*/ 2093212 w 6237425"/>
              <a:gd name="connsiteY3" fmla="*/ 884827 h 3521459"/>
              <a:gd name="connsiteX4" fmla="*/ 2640651 w 6237425"/>
              <a:gd name="connsiteY4" fmla="*/ 4557 h 3521459"/>
              <a:gd name="connsiteX5" fmla="*/ 3878227 w 6237425"/>
              <a:gd name="connsiteY5" fmla="*/ 517939 h 3521459"/>
              <a:gd name="connsiteX6" fmla="*/ 5289847 w 6237425"/>
              <a:gd name="connsiteY6" fmla="*/ 4293 h 3521459"/>
              <a:gd name="connsiteX7" fmla="*/ 6187323 w 6237425"/>
              <a:gd name="connsiteY7" fmla="*/ 379566 h 3521459"/>
              <a:gd name="connsiteX8" fmla="*/ 5734905 w 6237425"/>
              <a:gd name="connsiteY8" fmla="*/ 1139986 h 3521459"/>
              <a:gd name="connsiteX9" fmla="*/ 6221338 w 6237425"/>
              <a:gd name="connsiteY9" fmla="*/ 2115368 h 3521459"/>
              <a:gd name="connsiteX10" fmla="*/ 5008471 w 6237425"/>
              <a:gd name="connsiteY10" fmla="*/ 2702650 h 3521459"/>
              <a:gd name="connsiteX11" fmla="*/ 5035036 w 6237425"/>
              <a:gd name="connsiteY11" fmla="*/ 3419810 h 3521459"/>
              <a:gd name="connsiteX12" fmla="*/ 6187242 w 6237425"/>
              <a:gd name="connsiteY12" fmla="*/ 3521459 h 3521459"/>
              <a:gd name="connsiteX0" fmla="*/ 0 w 6237425"/>
              <a:gd name="connsiteY0" fmla="*/ 2779425 h 3561673"/>
              <a:gd name="connsiteX1" fmla="*/ 282011 w 6237425"/>
              <a:gd name="connsiteY1" fmla="*/ 2215403 h 3561673"/>
              <a:gd name="connsiteX2" fmla="*/ 1110953 w 6237425"/>
              <a:gd name="connsiteY2" fmla="*/ 2001758 h 3561673"/>
              <a:gd name="connsiteX3" fmla="*/ 2093212 w 6237425"/>
              <a:gd name="connsiteY3" fmla="*/ 925041 h 3561673"/>
              <a:gd name="connsiteX4" fmla="*/ 2640651 w 6237425"/>
              <a:gd name="connsiteY4" fmla="*/ 44771 h 3561673"/>
              <a:gd name="connsiteX5" fmla="*/ 3878227 w 6237425"/>
              <a:gd name="connsiteY5" fmla="*/ 558153 h 3561673"/>
              <a:gd name="connsiteX6" fmla="*/ 5281344 w 6237425"/>
              <a:gd name="connsiteY6" fmla="*/ 1514 h 3561673"/>
              <a:gd name="connsiteX7" fmla="*/ 6187323 w 6237425"/>
              <a:gd name="connsiteY7" fmla="*/ 419780 h 3561673"/>
              <a:gd name="connsiteX8" fmla="*/ 5734905 w 6237425"/>
              <a:gd name="connsiteY8" fmla="*/ 1180200 h 3561673"/>
              <a:gd name="connsiteX9" fmla="*/ 6221338 w 6237425"/>
              <a:gd name="connsiteY9" fmla="*/ 2155582 h 3561673"/>
              <a:gd name="connsiteX10" fmla="*/ 5008471 w 6237425"/>
              <a:gd name="connsiteY10" fmla="*/ 2742864 h 3561673"/>
              <a:gd name="connsiteX11" fmla="*/ 5035036 w 6237425"/>
              <a:gd name="connsiteY11" fmla="*/ 3460024 h 3561673"/>
              <a:gd name="connsiteX12" fmla="*/ 6187242 w 6237425"/>
              <a:gd name="connsiteY12" fmla="*/ 3561673 h 3561673"/>
              <a:gd name="connsiteX0" fmla="*/ 0 w 6237588"/>
              <a:gd name="connsiteY0" fmla="*/ 2782043 h 3564291"/>
              <a:gd name="connsiteX1" fmla="*/ 282011 w 6237588"/>
              <a:gd name="connsiteY1" fmla="*/ 2218021 h 3564291"/>
              <a:gd name="connsiteX2" fmla="*/ 1110953 w 6237588"/>
              <a:gd name="connsiteY2" fmla="*/ 2004376 h 3564291"/>
              <a:gd name="connsiteX3" fmla="*/ 2093212 w 6237588"/>
              <a:gd name="connsiteY3" fmla="*/ 927659 h 3564291"/>
              <a:gd name="connsiteX4" fmla="*/ 2640651 w 6237588"/>
              <a:gd name="connsiteY4" fmla="*/ 47389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82043 h 3564291"/>
              <a:gd name="connsiteX1" fmla="*/ 282011 w 6237588"/>
              <a:gd name="connsiteY1" fmla="*/ 2218021 h 3564291"/>
              <a:gd name="connsiteX2" fmla="*/ 1110953 w 6237588"/>
              <a:gd name="connsiteY2" fmla="*/ 2004376 h 3564291"/>
              <a:gd name="connsiteX3" fmla="*/ 1787084 w 6237588"/>
              <a:gd name="connsiteY3" fmla="*/ 1340395 h 3564291"/>
              <a:gd name="connsiteX4" fmla="*/ 2640651 w 6237588"/>
              <a:gd name="connsiteY4" fmla="*/ 47389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82043 h 3564291"/>
              <a:gd name="connsiteX1" fmla="*/ 282011 w 6237588"/>
              <a:gd name="connsiteY1" fmla="*/ 2218021 h 3564291"/>
              <a:gd name="connsiteX2" fmla="*/ 1110953 w 6237588"/>
              <a:gd name="connsiteY2" fmla="*/ 2004376 h 3564291"/>
              <a:gd name="connsiteX3" fmla="*/ 1787084 w 6237588"/>
              <a:gd name="connsiteY3" fmla="*/ 1340395 h 3564291"/>
              <a:gd name="connsiteX4" fmla="*/ 2351530 w 6237588"/>
              <a:gd name="connsiteY4" fmla="*/ 322546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78950 h 3561198"/>
              <a:gd name="connsiteX1" fmla="*/ 282011 w 6237588"/>
              <a:gd name="connsiteY1" fmla="*/ 2214928 h 3561198"/>
              <a:gd name="connsiteX2" fmla="*/ 1110953 w 6237588"/>
              <a:gd name="connsiteY2" fmla="*/ 2001283 h 3561198"/>
              <a:gd name="connsiteX3" fmla="*/ 1787084 w 6237588"/>
              <a:gd name="connsiteY3" fmla="*/ 1337302 h 3561198"/>
              <a:gd name="connsiteX4" fmla="*/ 2351530 w 6237588"/>
              <a:gd name="connsiteY4" fmla="*/ 319453 h 3561198"/>
              <a:gd name="connsiteX5" fmla="*/ 3971766 w 6237588"/>
              <a:gd name="connsiteY5" fmla="*/ 445896 h 3561198"/>
              <a:gd name="connsiteX6" fmla="*/ 5281344 w 6237588"/>
              <a:gd name="connsiteY6" fmla="*/ 1039 h 3561198"/>
              <a:gd name="connsiteX7" fmla="*/ 6144805 w 6237588"/>
              <a:gd name="connsiteY7" fmla="*/ 350517 h 3561198"/>
              <a:gd name="connsiteX8" fmla="*/ 5734905 w 6237588"/>
              <a:gd name="connsiteY8" fmla="*/ 1179725 h 3561198"/>
              <a:gd name="connsiteX9" fmla="*/ 6221338 w 6237588"/>
              <a:gd name="connsiteY9" fmla="*/ 2155107 h 3561198"/>
              <a:gd name="connsiteX10" fmla="*/ 5008471 w 6237588"/>
              <a:gd name="connsiteY10" fmla="*/ 2742389 h 3561198"/>
              <a:gd name="connsiteX11" fmla="*/ 5035036 w 6237588"/>
              <a:gd name="connsiteY11" fmla="*/ 3459549 h 3561198"/>
              <a:gd name="connsiteX12" fmla="*/ 6187242 w 6237588"/>
              <a:gd name="connsiteY12" fmla="*/ 3561198 h 3561198"/>
              <a:gd name="connsiteX0" fmla="*/ 0 w 6237788"/>
              <a:gd name="connsiteY0" fmla="*/ 2778275 h 3560523"/>
              <a:gd name="connsiteX1" fmla="*/ 282011 w 6237788"/>
              <a:gd name="connsiteY1" fmla="*/ 2214253 h 3560523"/>
              <a:gd name="connsiteX2" fmla="*/ 1110953 w 6237788"/>
              <a:gd name="connsiteY2" fmla="*/ 2000608 h 3560523"/>
              <a:gd name="connsiteX3" fmla="*/ 1787084 w 6237788"/>
              <a:gd name="connsiteY3" fmla="*/ 1336627 h 3560523"/>
              <a:gd name="connsiteX4" fmla="*/ 2351530 w 6237788"/>
              <a:gd name="connsiteY4" fmla="*/ 318778 h 3560523"/>
              <a:gd name="connsiteX5" fmla="*/ 3971766 w 6237788"/>
              <a:gd name="connsiteY5" fmla="*/ 445221 h 3560523"/>
              <a:gd name="connsiteX6" fmla="*/ 5281344 w 6237788"/>
              <a:gd name="connsiteY6" fmla="*/ 364 h 3560523"/>
              <a:gd name="connsiteX7" fmla="*/ 6093784 w 6237788"/>
              <a:gd name="connsiteY7" fmla="*/ 530414 h 3560523"/>
              <a:gd name="connsiteX8" fmla="*/ 5734905 w 6237788"/>
              <a:gd name="connsiteY8" fmla="*/ 1179050 h 3560523"/>
              <a:gd name="connsiteX9" fmla="*/ 6221338 w 6237788"/>
              <a:gd name="connsiteY9" fmla="*/ 2154432 h 3560523"/>
              <a:gd name="connsiteX10" fmla="*/ 5008471 w 6237788"/>
              <a:gd name="connsiteY10" fmla="*/ 2741714 h 3560523"/>
              <a:gd name="connsiteX11" fmla="*/ 5035036 w 6237788"/>
              <a:gd name="connsiteY11" fmla="*/ 3458874 h 3560523"/>
              <a:gd name="connsiteX12" fmla="*/ 6187242 w 6237788"/>
              <a:gd name="connsiteY12" fmla="*/ 3560523 h 3560523"/>
              <a:gd name="connsiteX0" fmla="*/ 0 w 6237923"/>
              <a:gd name="connsiteY0" fmla="*/ 2777976 h 3560224"/>
              <a:gd name="connsiteX1" fmla="*/ 282011 w 6237923"/>
              <a:gd name="connsiteY1" fmla="*/ 2213954 h 3560224"/>
              <a:gd name="connsiteX2" fmla="*/ 1110953 w 6237923"/>
              <a:gd name="connsiteY2" fmla="*/ 2000309 h 3560224"/>
              <a:gd name="connsiteX3" fmla="*/ 1787084 w 6237923"/>
              <a:gd name="connsiteY3" fmla="*/ 1336328 h 3560224"/>
              <a:gd name="connsiteX4" fmla="*/ 2351530 w 6237923"/>
              <a:gd name="connsiteY4" fmla="*/ 318479 h 3560224"/>
              <a:gd name="connsiteX5" fmla="*/ 3971766 w 6237923"/>
              <a:gd name="connsiteY5" fmla="*/ 444922 h 3560224"/>
              <a:gd name="connsiteX6" fmla="*/ 5281344 w 6237923"/>
              <a:gd name="connsiteY6" fmla="*/ 65 h 3560224"/>
              <a:gd name="connsiteX7" fmla="*/ 6059771 w 6237923"/>
              <a:gd name="connsiteY7" fmla="*/ 418332 h 3560224"/>
              <a:gd name="connsiteX8" fmla="*/ 5734905 w 6237923"/>
              <a:gd name="connsiteY8" fmla="*/ 1178751 h 3560224"/>
              <a:gd name="connsiteX9" fmla="*/ 6221338 w 6237923"/>
              <a:gd name="connsiteY9" fmla="*/ 2154133 h 3560224"/>
              <a:gd name="connsiteX10" fmla="*/ 5008471 w 6237923"/>
              <a:gd name="connsiteY10" fmla="*/ 2741415 h 3560224"/>
              <a:gd name="connsiteX11" fmla="*/ 5035036 w 6237923"/>
              <a:gd name="connsiteY11" fmla="*/ 3458575 h 3560224"/>
              <a:gd name="connsiteX12" fmla="*/ 6187242 w 6237923"/>
              <a:gd name="connsiteY12" fmla="*/ 3560224 h 3560224"/>
              <a:gd name="connsiteX0" fmla="*/ 0 w 6238272"/>
              <a:gd name="connsiteY0" fmla="*/ 2778026 h 3560274"/>
              <a:gd name="connsiteX1" fmla="*/ 282011 w 6238272"/>
              <a:gd name="connsiteY1" fmla="*/ 2214004 h 3560274"/>
              <a:gd name="connsiteX2" fmla="*/ 1110953 w 6238272"/>
              <a:gd name="connsiteY2" fmla="*/ 2000359 h 3560274"/>
              <a:gd name="connsiteX3" fmla="*/ 1787084 w 6238272"/>
              <a:gd name="connsiteY3" fmla="*/ 1336378 h 3560274"/>
              <a:gd name="connsiteX4" fmla="*/ 2351530 w 6238272"/>
              <a:gd name="connsiteY4" fmla="*/ 318529 h 3560274"/>
              <a:gd name="connsiteX5" fmla="*/ 3971766 w 6238272"/>
              <a:gd name="connsiteY5" fmla="*/ 444972 h 3560274"/>
              <a:gd name="connsiteX6" fmla="*/ 5281344 w 6238272"/>
              <a:gd name="connsiteY6" fmla="*/ 115 h 3560274"/>
              <a:gd name="connsiteX7" fmla="*/ 5974736 w 6238272"/>
              <a:gd name="connsiteY7" fmla="*/ 409783 h 3560274"/>
              <a:gd name="connsiteX8" fmla="*/ 5734905 w 6238272"/>
              <a:gd name="connsiteY8" fmla="*/ 1178801 h 3560274"/>
              <a:gd name="connsiteX9" fmla="*/ 6221338 w 6238272"/>
              <a:gd name="connsiteY9" fmla="*/ 2154183 h 3560274"/>
              <a:gd name="connsiteX10" fmla="*/ 5008471 w 6238272"/>
              <a:gd name="connsiteY10" fmla="*/ 2741465 h 3560274"/>
              <a:gd name="connsiteX11" fmla="*/ 5035036 w 6238272"/>
              <a:gd name="connsiteY11" fmla="*/ 3458625 h 3560274"/>
              <a:gd name="connsiteX12" fmla="*/ 6187242 w 6238272"/>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035036 w 6224368"/>
              <a:gd name="connsiteY11" fmla="*/ 3458625 h 3560274"/>
              <a:gd name="connsiteX12" fmla="*/ 6187242 w 6224368"/>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689809 w 6224368"/>
              <a:gd name="connsiteY11" fmla="*/ 3450026 h 3560274"/>
              <a:gd name="connsiteX12" fmla="*/ 6187242 w 6224368"/>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689809 w 6224368"/>
              <a:gd name="connsiteY11" fmla="*/ 3450026 h 3560274"/>
              <a:gd name="connsiteX12" fmla="*/ 6187242 w 6224368"/>
              <a:gd name="connsiteY12" fmla="*/ 3560274 h 3560274"/>
              <a:gd name="connsiteX0" fmla="*/ 0 w 6399831"/>
              <a:gd name="connsiteY0" fmla="*/ 2778026 h 3507222"/>
              <a:gd name="connsiteX1" fmla="*/ 282011 w 6399831"/>
              <a:gd name="connsiteY1" fmla="*/ 2214004 h 3507222"/>
              <a:gd name="connsiteX2" fmla="*/ 1110953 w 6399831"/>
              <a:gd name="connsiteY2" fmla="*/ 2000359 h 3507222"/>
              <a:gd name="connsiteX3" fmla="*/ 1787084 w 6399831"/>
              <a:gd name="connsiteY3" fmla="*/ 1336378 h 3507222"/>
              <a:gd name="connsiteX4" fmla="*/ 2351530 w 6399831"/>
              <a:gd name="connsiteY4" fmla="*/ 318529 h 3507222"/>
              <a:gd name="connsiteX5" fmla="*/ 3971766 w 6399831"/>
              <a:gd name="connsiteY5" fmla="*/ 444972 h 3507222"/>
              <a:gd name="connsiteX6" fmla="*/ 5281344 w 6399831"/>
              <a:gd name="connsiteY6" fmla="*/ 115 h 3507222"/>
              <a:gd name="connsiteX7" fmla="*/ 5974736 w 6399831"/>
              <a:gd name="connsiteY7" fmla="*/ 409783 h 3507222"/>
              <a:gd name="connsiteX8" fmla="*/ 5734905 w 6399831"/>
              <a:gd name="connsiteY8" fmla="*/ 1178801 h 3507222"/>
              <a:gd name="connsiteX9" fmla="*/ 6221338 w 6399831"/>
              <a:gd name="connsiteY9" fmla="*/ 2154183 h 3507222"/>
              <a:gd name="connsiteX10" fmla="*/ 5459158 w 6399831"/>
              <a:gd name="connsiteY10" fmla="*/ 2578091 h 3507222"/>
              <a:gd name="connsiteX11" fmla="*/ 5689809 w 6399831"/>
              <a:gd name="connsiteY11" fmla="*/ 3450026 h 3507222"/>
              <a:gd name="connsiteX12" fmla="*/ 6399831 w 6399831"/>
              <a:gd name="connsiteY12" fmla="*/ 3448491 h 3507222"/>
              <a:gd name="connsiteX0" fmla="*/ 0 w 6399831"/>
              <a:gd name="connsiteY0" fmla="*/ 2778026 h 3504203"/>
              <a:gd name="connsiteX1" fmla="*/ 282011 w 6399831"/>
              <a:gd name="connsiteY1" fmla="*/ 2214004 h 3504203"/>
              <a:gd name="connsiteX2" fmla="*/ 1110953 w 6399831"/>
              <a:gd name="connsiteY2" fmla="*/ 2000359 h 3504203"/>
              <a:gd name="connsiteX3" fmla="*/ 1787084 w 6399831"/>
              <a:gd name="connsiteY3" fmla="*/ 1336378 h 3504203"/>
              <a:gd name="connsiteX4" fmla="*/ 2351530 w 6399831"/>
              <a:gd name="connsiteY4" fmla="*/ 318529 h 3504203"/>
              <a:gd name="connsiteX5" fmla="*/ 3971766 w 6399831"/>
              <a:gd name="connsiteY5" fmla="*/ 444972 h 3504203"/>
              <a:gd name="connsiteX6" fmla="*/ 5281344 w 6399831"/>
              <a:gd name="connsiteY6" fmla="*/ 115 h 3504203"/>
              <a:gd name="connsiteX7" fmla="*/ 5974736 w 6399831"/>
              <a:gd name="connsiteY7" fmla="*/ 409783 h 3504203"/>
              <a:gd name="connsiteX8" fmla="*/ 5734905 w 6399831"/>
              <a:gd name="connsiteY8" fmla="*/ 1178801 h 3504203"/>
              <a:gd name="connsiteX9" fmla="*/ 6221338 w 6399831"/>
              <a:gd name="connsiteY9" fmla="*/ 2154183 h 3504203"/>
              <a:gd name="connsiteX10" fmla="*/ 5459158 w 6399831"/>
              <a:gd name="connsiteY10" fmla="*/ 2578091 h 3504203"/>
              <a:gd name="connsiteX11" fmla="*/ 5689809 w 6399831"/>
              <a:gd name="connsiteY11" fmla="*/ 3450026 h 3504203"/>
              <a:gd name="connsiteX12" fmla="*/ 6399831 w 6399831"/>
              <a:gd name="connsiteY12" fmla="*/ 3448491 h 3504203"/>
              <a:gd name="connsiteX0" fmla="*/ 0 w 6399831"/>
              <a:gd name="connsiteY0" fmla="*/ 2778026 h 3504203"/>
              <a:gd name="connsiteX1" fmla="*/ 282011 w 6399831"/>
              <a:gd name="connsiteY1" fmla="*/ 2214004 h 3504203"/>
              <a:gd name="connsiteX2" fmla="*/ 1110953 w 6399831"/>
              <a:gd name="connsiteY2" fmla="*/ 2000359 h 3504203"/>
              <a:gd name="connsiteX3" fmla="*/ 1787084 w 6399831"/>
              <a:gd name="connsiteY3" fmla="*/ 1336378 h 3504203"/>
              <a:gd name="connsiteX4" fmla="*/ 2351530 w 6399831"/>
              <a:gd name="connsiteY4" fmla="*/ 318529 h 3504203"/>
              <a:gd name="connsiteX5" fmla="*/ 3971766 w 6399831"/>
              <a:gd name="connsiteY5" fmla="*/ 444972 h 3504203"/>
              <a:gd name="connsiteX6" fmla="*/ 5281344 w 6399831"/>
              <a:gd name="connsiteY6" fmla="*/ 115 h 3504203"/>
              <a:gd name="connsiteX7" fmla="*/ 5974736 w 6399831"/>
              <a:gd name="connsiteY7" fmla="*/ 409783 h 3504203"/>
              <a:gd name="connsiteX8" fmla="*/ 5734905 w 6399831"/>
              <a:gd name="connsiteY8" fmla="*/ 1178801 h 3504203"/>
              <a:gd name="connsiteX9" fmla="*/ 6221338 w 6399831"/>
              <a:gd name="connsiteY9" fmla="*/ 2154183 h 3504203"/>
              <a:gd name="connsiteX10" fmla="*/ 5459158 w 6399831"/>
              <a:gd name="connsiteY10" fmla="*/ 2578091 h 3504203"/>
              <a:gd name="connsiteX11" fmla="*/ 5689809 w 6399831"/>
              <a:gd name="connsiteY11" fmla="*/ 3450026 h 3504203"/>
              <a:gd name="connsiteX12" fmla="*/ 6399831 w 6399831"/>
              <a:gd name="connsiteY12" fmla="*/ 3448491 h 3504203"/>
              <a:gd name="connsiteX0" fmla="*/ 0 w 6399831"/>
              <a:gd name="connsiteY0" fmla="*/ 2778026 h 3450027"/>
              <a:gd name="connsiteX1" fmla="*/ 282011 w 6399831"/>
              <a:gd name="connsiteY1" fmla="*/ 2214004 h 3450027"/>
              <a:gd name="connsiteX2" fmla="*/ 1110953 w 6399831"/>
              <a:gd name="connsiteY2" fmla="*/ 2000359 h 3450027"/>
              <a:gd name="connsiteX3" fmla="*/ 1787084 w 6399831"/>
              <a:gd name="connsiteY3" fmla="*/ 1336378 h 3450027"/>
              <a:gd name="connsiteX4" fmla="*/ 2351530 w 6399831"/>
              <a:gd name="connsiteY4" fmla="*/ 318529 h 3450027"/>
              <a:gd name="connsiteX5" fmla="*/ 3971766 w 6399831"/>
              <a:gd name="connsiteY5" fmla="*/ 444972 h 3450027"/>
              <a:gd name="connsiteX6" fmla="*/ 5281344 w 6399831"/>
              <a:gd name="connsiteY6" fmla="*/ 115 h 3450027"/>
              <a:gd name="connsiteX7" fmla="*/ 5974736 w 6399831"/>
              <a:gd name="connsiteY7" fmla="*/ 409783 h 3450027"/>
              <a:gd name="connsiteX8" fmla="*/ 5734905 w 6399831"/>
              <a:gd name="connsiteY8" fmla="*/ 1178801 h 3450027"/>
              <a:gd name="connsiteX9" fmla="*/ 6221338 w 6399831"/>
              <a:gd name="connsiteY9" fmla="*/ 2154183 h 3450027"/>
              <a:gd name="connsiteX10" fmla="*/ 5459158 w 6399831"/>
              <a:gd name="connsiteY10" fmla="*/ 2578091 h 3450027"/>
              <a:gd name="connsiteX11" fmla="*/ 5689809 w 6399831"/>
              <a:gd name="connsiteY11" fmla="*/ 3450026 h 3450027"/>
              <a:gd name="connsiteX12" fmla="*/ 6399831 w 6399831"/>
              <a:gd name="connsiteY12" fmla="*/ 3448491 h 3450027"/>
              <a:gd name="connsiteX0" fmla="*/ 0 w 6588624"/>
              <a:gd name="connsiteY0" fmla="*/ 2778026 h 3448491"/>
              <a:gd name="connsiteX1" fmla="*/ 282011 w 6588624"/>
              <a:gd name="connsiteY1" fmla="*/ 2214004 h 3448491"/>
              <a:gd name="connsiteX2" fmla="*/ 1110953 w 6588624"/>
              <a:gd name="connsiteY2" fmla="*/ 2000359 h 3448491"/>
              <a:gd name="connsiteX3" fmla="*/ 1787084 w 6588624"/>
              <a:gd name="connsiteY3" fmla="*/ 1336378 h 3448491"/>
              <a:gd name="connsiteX4" fmla="*/ 2351530 w 6588624"/>
              <a:gd name="connsiteY4" fmla="*/ 318529 h 3448491"/>
              <a:gd name="connsiteX5" fmla="*/ 3971766 w 6588624"/>
              <a:gd name="connsiteY5" fmla="*/ 444972 h 3448491"/>
              <a:gd name="connsiteX6" fmla="*/ 5281344 w 6588624"/>
              <a:gd name="connsiteY6" fmla="*/ 115 h 3448491"/>
              <a:gd name="connsiteX7" fmla="*/ 5974736 w 6588624"/>
              <a:gd name="connsiteY7" fmla="*/ 409783 h 3448491"/>
              <a:gd name="connsiteX8" fmla="*/ 5734905 w 6588624"/>
              <a:gd name="connsiteY8" fmla="*/ 1178801 h 3448491"/>
              <a:gd name="connsiteX9" fmla="*/ 6221338 w 6588624"/>
              <a:gd name="connsiteY9" fmla="*/ 2154183 h 3448491"/>
              <a:gd name="connsiteX10" fmla="*/ 5459158 w 6588624"/>
              <a:gd name="connsiteY10" fmla="*/ 2578091 h 3448491"/>
              <a:gd name="connsiteX11" fmla="*/ 6348019 w 6588624"/>
              <a:gd name="connsiteY11" fmla="*/ 3410874 h 3448491"/>
              <a:gd name="connsiteX12" fmla="*/ 6399831 w 6588624"/>
              <a:gd name="connsiteY12" fmla="*/ 3448491 h 3448491"/>
              <a:gd name="connsiteX0" fmla="*/ 0 w 6399831"/>
              <a:gd name="connsiteY0" fmla="*/ 2778026 h 3463533"/>
              <a:gd name="connsiteX1" fmla="*/ 282011 w 6399831"/>
              <a:gd name="connsiteY1" fmla="*/ 2214004 h 3463533"/>
              <a:gd name="connsiteX2" fmla="*/ 1110953 w 6399831"/>
              <a:gd name="connsiteY2" fmla="*/ 2000359 h 3463533"/>
              <a:gd name="connsiteX3" fmla="*/ 1787084 w 6399831"/>
              <a:gd name="connsiteY3" fmla="*/ 1336378 h 3463533"/>
              <a:gd name="connsiteX4" fmla="*/ 2351530 w 6399831"/>
              <a:gd name="connsiteY4" fmla="*/ 318529 h 3463533"/>
              <a:gd name="connsiteX5" fmla="*/ 3971766 w 6399831"/>
              <a:gd name="connsiteY5" fmla="*/ 444972 h 3463533"/>
              <a:gd name="connsiteX6" fmla="*/ 5281344 w 6399831"/>
              <a:gd name="connsiteY6" fmla="*/ 115 h 3463533"/>
              <a:gd name="connsiteX7" fmla="*/ 5974736 w 6399831"/>
              <a:gd name="connsiteY7" fmla="*/ 409783 h 3463533"/>
              <a:gd name="connsiteX8" fmla="*/ 5734905 w 6399831"/>
              <a:gd name="connsiteY8" fmla="*/ 1178801 h 3463533"/>
              <a:gd name="connsiteX9" fmla="*/ 6221338 w 6399831"/>
              <a:gd name="connsiteY9" fmla="*/ 2154183 h 3463533"/>
              <a:gd name="connsiteX10" fmla="*/ 5555953 w 6399831"/>
              <a:gd name="connsiteY10" fmla="*/ 2715121 h 3463533"/>
              <a:gd name="connsiteX11" fmla="*/ 6348019 w 6399831"/>
              <a:gd name="connsiteY11" fmla="*/ 3410874 h 3463533"/>
              <a:gd name="connsiteX12" fmla="*/ 6399831 w 6399831"/>
              <a:gd name="connsiteY12" fmla="*/ 3448491 h 3463533"/>
              <a:gd name="connsiteX0" fmla="*/ 0 w 6399831"/>
              <a:gd name="connsiteY0" fmla="*/ 2778026 h 3463533"/>
              <a:gd name="connsiteX1" fmla="*/ 282011 w 6399831"/>
              <a:gd name="connsiteY1" fmla="*/ 2214004 h 3463533"/>
              <a:gd name="connsiteX2" fmla="*/ 1110953 w 6399831"/>
              <a:gd name="connsiteY2" fmla="*/ 2000359 h 3463533"/>
              <a:gd name="connsiteX3" fmla="*/ 1787084 w 6399831"/>
              <a:gd name="connsiteY3" fmla="*/ 1336378 h 3463533"/>
              <a:gd name="connsiteX4" fmla="*/ 2351530 w 6399831"/>
              <a:gd name="connsiteY4" fmla="*/ 318529 h 3463533"/>
              <a:gd name="connsiteX5" fmla="*/ 3971766 w 6399831"/>
              <a:gd name="connsiteY5" fmla="*/ 444972 h 3463533"/>
              <a:gd name="connsiteX6" fmla="*/ 5281344 w 6399831"/>
              <a:gd name="connsiteY6" fmla="*/ 115 h 3463533"/>
              <a:gd name="connsiteX7" fmla="*/ 5974736 w 6399831"/>
              <a:gd name="connsiteY7" fmla="*/ 409783 h 3463533"/>
              <a:gd name="connsiteX8" fmla="*/ 5734905 w 6399831"/>
              <a:gd name="connsiteY8" fmla="*/ 1178801 h 3463533"/>
              <a:gd name="connsiteX9" fmla="*/ 6221338 w 6399831"/>
              <a:gd name="connsiteY9" fmla="*/ 2154183 h 3463533"/>
              <a:gd name="connsiteX10" fmla="*/ 5555953 w 6399831"/>
              <a:gd name="connsiteY10" fmla="*/ 2715121 h 3463533"/>
              <a:gd name="connsiteX11" fmla="*/ 6348019 w 6399831"/>
              <a:gd name="connsiteY11" fmla="*/ 3410874 h 3463533"/>
              <a:gd name="connsiteX12" fmla="*/ 6399831 w 6399831"/>
              <a:gd name="connsiteY12" fmla="*/ 3448491 h 346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99831" h="3463533">
                <a:moveTo>
                  <a:pt x="0" y="2778026"/>
                </a:moveTo>
                <a:cubicBezTo>
                  <a:pt x="48426" y="2560820"/>
                  <a:pt x="96852" y="2343615"/>
                  <a:pt x="282011" y="2214004"/>
                </a:cubicBezTo>
                <a:cubicBezTo>
                  <a:pt x="467170" y="2084393"/>
                  <a:pt x="860108" y="2146630"/>
                  <a:pt x="1110953" y="2000359"/>
                </a:cubicBezTo>
                <a:cubicBezTo>
                  <a:pt x="1361798" y="1854088"/>
                  <a:pt x="1580321" y="1616683"/>
                  <a:pt x="1787084" y="1336378"/>
                </a:cubicBezTo>
                <a:cubicBezTo>
                  <a:pt x="1993847" y="1056073"/>
                  <a:pt x="1987416" y="467097"/>
                  <a:pt x="2351530" y="318529"/>
                </a:cubicBezTo>
                <a:cubicBezTo>
                  <a:pt x="2715644" y="169961"/>
                  <a:pt x="3483464" y="498041"/>
                  <a:pt x="3971766" y="444972"/>
                </a:cubicBezTo>
                <a:cubicBezTo>
                  <a:pt x="4460068" y="391903"/>
                  <a:pt x="4947516" y="5980"/>
                  <a:pt x="5281344" y="115"/>
                </a:cubicBezTo>
                <a:cubicBezTo>
                  <a:pt x="5615172" y="-5750"/>
                  <a:pt x="5899143" y="213335"/>
                  <a:pt x="5974736" y="409783"/>
                </a:cubicBezTo>
                <a:cubicBezTo>
                  <a:pt x="6050329" y="606231"/>
                  <a:pt x="5693805" y="888068"/>
                  <a:pt x="5734905" y="1178801"/>
                </a:cubicBezTo>
                <a:cubicBezTo>
                  <a:pt x="5776005" y="1469534"/>
                  <a:pt x="6251163" y="1898130"/>
                  <a:pt x="6221338" y="2154183"/>
                </a:cubicBezTo>
                <a:cubicBezTo>
                  <a:pt x="6191513" y="2410236"/>
                  <a:pt x="5573558" y="2398007"/>
                  <a:pt x="5555953" y="2715121"/>
                </a:cubicBezTo>
                <a:cubicBezTo>
                  <a:pt x="5538348" y="3032235"/>
                  <a:pt x="6207373" y="3288646"/>
                  <a:pt x="6348019" y="3410874"/>
                </a:cubicBezTo>
                <a:cubicBezTo>
                  <a:pt x="6488665" y="3533102"/>
                  <a:pt x="6112580" y="3397110"/>
                  <a:pt x="6399831" y="3448491"/>
                </a:cubicBezTo>
              </a:path>
            </a:pathLst>
          </a:custGeom>
          <a:noFill/>
          <a:ln w="3175">
            <a:solidFill>
              <a:srgbClr val="5293F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弧形 4"/>
          <p:cNvSpPr/>
          <p:nvPr/>
        </p:nvSpPr>
        <p:spPr>
          <a:xfrm>
            <a:off x="561901" y="3379937"/>
            <a:ext cx="683663" cy="683663"/>
          </a:xfrm>
          <a:prstGeom prst="arc">
            <a:avLst>
              <a:gd name="adj1" fmla="val 21533270"/>
              <a:gd name="adj2" fmla="val 15963798"/>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弧形 5"/>
          <p:cNvSpPr/>
          <p:nvPr/>
        </p:nvSpPr>
        <p:spPr>
          <a:xfrm>
            <a:off x="2541949" y="1846657"/>
            <a:ext cx="683663" cy="683663"/>
          </a:xfrm>
          <a:prstGeom prst="arc">
            <a:avLst>
              <a:gd name="adj1" fmla="val 16287970"/>
              <a:gd name="adj2" fmla="val 10968934"/>
            </a:avLst>
          </a:prstGeom>
          <a:ln w="28575">
            <a:solidFill>
              <a:srgbClr val="8DC7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p:cNvSpPr/>
          <p:nvPr/>
        </p:nvSpPr>
        <p:spPr>
          <a:xfrm>
            <a:off x="6989036" y="3886354"/>
            <a:ext cx="683663" cy="683663"/>
          </a:xfrm>
          <a:prstGeom prst="arc">
            <a:avLst>
              <a:gd name="adj1" fmla="val 5575802"/>
              <a:gd name="adj2" fmla="val 3069792"/>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矩形 7"/>
          <p:cNvSpPr/>
          <p:nvPr/>
        </p:nvSpPr>
        <p:spPr>
          <a:xfrm rot="5400000" flipV="1">
            <a:off x="784244" y="-703155"/>
            <a:ext cx="755974" cy="2324453"/>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flipV="1">
            <a:off x="1135068" y="-990611"/>
            <a:ext cx="54321" cy="2324455"/>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V="1">
            <a:off x="1135067" y="-390784"/>
            <a:ext cx="54321" cy="2324455"/>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十字形 10"/>
          <p:cNvSpPr/>
          <p:nvPr/>
        </p:nvSpPr>
        <p:spPr>
          <a:xfrm>
            <a:off x="67940" y="311081"/>
            <a:ext cx="320895" cy="320895"/>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62762" y="259015"/>
            <a:ext cx="790916" cy="400110"/>
          </a:xfrm>
          <a:prstGeom prst="rect">
            <a:avLst/>
          </a:prstGeom>
          <a:noFill/>
        </p:spPr>
        <p:txBody>
          <a:bodyPr wrap="square" rtlCol="0">
            <a:spAutoFit/>
          </a:bodyPr>
          <a:lstStyle/>
          <a:p>
            <a:pPr algn="ctr"/>
            <a:r>
              <a:rPr lang="zh-CN" altLang="en-US" sz="2000" spc="300" dirty="0" smtClean="0">
                <a:solidFill>
                  <a:schemeClr val="bg1"/>
                </a:solidFill>
                <a:latin typeface="微软雅黑" panose="020B0503020204020204" pitchFamily="34" charset="-122"/>
                <a:ea typeface="微软雅黑" panose="020B0503020204020204" pitchFamily="34" charset="-122"/>
                <a:cs typeface="黑体-繁" panose="02010601040101010101" pitchFamily="2" charset="2"/>
              </a:rPr>
              <a:t>目录</a:t>
            </a:r>
            <a:endParaRPr lang="zh-CN" altLang="en-US" sz="2000" spc="300" dirty="0">
              <a:solidFill>
                <a:schemeClr val="bg1"/>
              </a:solidFill>
              <a:latin typeface="微软雅黑" panose="020B0503020204020204" pitchFamily="34" charset="-122"/>
              <a:ea typeface="微软雅黑" panose="020B0503020204020204" pitchFamily="34" charset="-122"/>
              <a:cs typeface="黑体-繁" panose="02010601040101010101" pitchFamily="2" charset="2"/>
            </a:endParaRPr>
          </a:p>
        </p:txBody>
      </p:sp>
      <p:sp>
        <p:nvSpPr>
          <p:cNvPr id="13" name="文本框 12"/>
          <p:cNvSpPr txBox="1"/>
          <p:nvPr/>
        </p:nvSpPr>
        <p:spPr>
          <a:xfrm>
            <a:off x="1042589" y="321008"/>
            <a:ext cx="957129" cy="300082"/>
          </a:xfrm>
          <a:prstGeom prst="rect">
            <a:avLst/>
          </a:prstGeom>
          <a:noFill/>
        </p:spPr>
        <p:txBody>
          <a:bodyPr wrap="square" rtlCol="0">
            <a:spAutoFit/>
          </a:bodyPr>
          <a:lstStyle/>
          <a:p>
            <a:r>
              <a:rPr lang="en-US" altLang="zh-CN" dirty="0" smtClean="0">
                <a:solidFill>
                  <a:schemeClr val="bg1"/>
                </a:solidFill>
              </a:rPr>
              <a:t>CONTENTS</a:t>
            </a:r>
            <a:endParaRPr lang="zh-CN" altLang="en-US" dirty="0">
              <a:solidFill>
                <a:schemeClr val="bg1"/>
              </a:solidFill>
            </a:endParaRPr>
          </a:p>
        </p:txBody>
      </p:sp>
      <p:grpSp>
        <p:nvGrpSpPr>
          <p:cNvPr id="14" name="组合 13"/>
          <p:cNvGrpSpPr/>
          <p:nvPr/>
        </p:nvGrpSpPr>
        <p:grpSpPr>
          <a:xfrm>
            <a:off x="602480" y="3418319"/>
            <a:ext cx="606751" cy="606751"/>
            <a:chOff x="602478" y="3418318"/>
            <a:chExt cx="606751" cy="606751"/>
          </a:xfrm>
        </p:grpSpPr>
        <p:sp>
          <p:nvSpPr>
            <p:cNvPr id="15" name="流程图: 联系 14"/>
            <p:cNvSpPr/>
            <p:nvPr/>
          </p:nvSpPr>
          <p:spPr>
            <a:xfrm>
              <a:off x="602478" y="3418318"/>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KSO_Shape"/>
            <p:cNvSpPr>
              <a:spLocks/>
            </p:cNvSpPr>
            <p:nvPr/>
          </p:nvSpPr>
          <p:spPr bwMode="auto">
            <a:xfrm>
              <a:off x="731142" y="3555982"/>
              <a:ext cx="349420" cy="325543"/>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17" name="组合 16"/>
          <p:cNvGrpSpPr/>
          <p:nvPr/>
        </p:nvGrpSpPr>
        <p:grpSpPr>
          <a:xfrm>
            <a:off x="2576395" y="1885112"/>
            <a:ext cx="606751" cy="606751"/>
            <a:chOff x="2575133" y="1870105"/>
            <a:chExt cx="606751" cy="606751"/>
          </a:xfrm>
        </p:grpSpPr>
        <p:sp>
          <p:nvSpPr>
            <p:cNvPr id="18" name="流程图: 联系 17"/>
            <p:cNvSpPr/>
            <p:nvPr/>
          </p:nvSpPr>
          <p:spPr>
            <a:xfrm>
              <a:off x="2575133" y="1870105"/>
              <a:ext cx="606751" cy="606751"/>
            </a:xfrm>
            <a:prstGeom prst="flowChartConnector">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KSO_Shape"/>
            <p:cNvSpPr>
              <a:spLocks/>
            </p:cNvSpPr>
            <p:nvPr/>
          </p:nvSpPr>
          <p:spPr bwMode="auto">
            <a:xfrm>
              <a:off x="2742170" y="2015490"/>
              <a:ext cx="273914" cy="3459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7027491" y="3925569"/>
            <a:ext cx="606751" cy="606751"/>
            <a:chOff x="7027491" y="3924810"/>
            <a:chExt cx="606751" cy="606751"/>
          </a:xfrm>
        </p:grpSpPr>
        <p:sp>
          <p:nvSpPr>
            <p:cNvPr id="21" name="流程图: 联系 20"/>
            <p:cNvSpPr/>
            <p:nvPr/>
          </p:nvSpPr>
          <p:spPr>
            <a:xfrm>
              <a:off x="7027491" y="3924810"/>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KSO_Shape"/>
            <p:cNvSpPr>
              <a:spLocks/>
            </p:cNvSpPr>
            <p:nvPr/>
          </p:nvSpPr>
          <p:spPr bwMode="auto">
            <a:xfrm>
              <a:off x="7173402" y="4074883"/>
              <a:ext cx="340600" cy="289510"/>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3" name="文本框 22"/>
          <p:cNvSpPr txBox="1"/>
          <p:nvPr/>
        </p:nvSpPr>
        <p:spPr>
          <a:xfrm>
            <a:off x="1311157" y="3812021"/>
            <a:ext cx="1327657"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Add your title</a:t>
            </a:r>
          </a:p>
        </p:txBody>
      </p:sp>
      <p:sp>
        <p:nvSpPr>
          <p:cNvPr id="24" name="文本框 23"/>
          <p:cNvSpPr txBox="1"/>
          <p:nvPr/>
        </p:nvSpPr>
        <p:spPr>
          <a:xfrm>
            <a:off x="1273180" y="3509902"/>
            <a:ext cx="1468990" cy="30777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55565" y="2241674"/>
            <a:ext cx="1327657"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Add your title</a:t>
            </a:r>
          </a:p>
        </p:txBody>
      </p:sp>
      <p:sp>
        <p:nvSpPr>
          <p:cNvPr id="26" name="文本框 25"/>
          <p:cNvSpPr txBox="1"/>
          <p:nvPr/>
        </p:nvSpPr>
        <p:spPr>
          <a:xfrm>
            <a:off x="3217588" y="1939555"/>
            <a:ext cx="1468990" cy="30777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625025" y="560060"/>
            <a:ext cx="1327657"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Add your title</a:t>
            </a:r>
          </a:p>
        </p:txBody>
      </p:sp>
      <p:sp>
        <p:nvSpPr>
          <p:cNvPr id="28" name="文本框 27"/>
          <p:cNvSpPr txBox="1"/>
          <p:nvPr/>
        </p:nvSpPr>
        <p:spPr>
          <a:xfrm>
            <a:off x="4587049" y="257941"/>
            <a:ext cx="1468990" cy="30777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7245199" y="2059747"/>
            <a:ext cx="1327657"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Add your title</a:t>
            </a:r>
          </a:p>
        </p:txBody>
      </p:sp>
      <p:sp>
        <p:nvSpPr>
          <p:cNvPr id="30" name="文本框 29"/>
          <p:cNvSpPr txBox="1"/>
          <p:nvPr/>
        </p:nvSpPr>
        <p:spPr>
          <a:xfrm>
            <a:off x="7207222" y="1757628"/>
            <a:ext cx="1468990" cy="30777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658107" y="4248196"/>
            <a:ext cx="1327657"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Add your title</a:t>
            </a:r>
          </a:p>
        </p:txBody>
      </p:sp>
      <p:sp>
        <p:nvSpPr>
          <p:cNvPr id="32" name="文本框 31"/>
          <p:cNvSpPr txBox="1"/>
          <p:nvPr/>
        </p:nvSpPr>
        <p:spPr>
          <a:xfrm>
            <a:off x="7620130" y="3946077"/>
            <a:ext cx="1468990" cy="30777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弧形 32"/>
          <p:cNvSpPr/>
          <p:nvPr/>
        </p:nvSpPr>
        <p:spPr>
          <a:xfrm>
            <a:off x="4889586" y="875511"/>
            <a:ext cx="683663" cy="683663"/>
          </a:xfrm>
          <a:prstGeom prst="arc">
            <a:avLst>
              <a:gd name="adj1" fmla="val 5612476"/>
              <a:gd name="adj2" fmla="val 1060433"/>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4" name="组合 33"/>
          <p:cNvGrpSpPr/>
          <p:nvPr/>
        </p:nvGrpSpPr>
        <p:grpSpPr>
          <a:xfrm>
            <a:off x="4928046" y="913968"/>
            <a:ext cx="606751" cy="606751"/>
            <a:chOff x="4928044" y="913967"/>
            <a:chExt cx="606751" cy="606751"/>
          </a:xfrm>
        </p:grpSpPr>
        <p:sp>
          <p:nvSpPr>
            <p:cNvPr id="35" name="流程图: 联系 34"/>
            <p:cNvSpPr/>
            <p:nvPr/>
          </p:nvSpPr>
          <p:spPr>
            <a:xfrm>
              <a:off x="4928044" y="913967"/>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KSO_Shape"/>
            <p:cNvSpPr>
              <a:spLocks/>
            </p:cNvSpPr>
            <p:nvPr/>
          </p:nvSpPr>
          <p:spPr bwMode="auto">
            <a:xfrm>
              <a:off x="5078305" y="1071810"/>
              <a:ext cx="306227" cy="264376"/>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37" name="弧形 36"/>
          <p:cNvSpPr/>
          <p:nvPr/>
        </p:nvSpPr>
        <p:spPr>
          <a:xfrm>
            <a:off x="6458237" y="1684015"/>
            <a:ext cx="694647" cy="694647"/>
          </a:xfrm>
          <a:prstGeom prst="arc">
            <a:avLst>
              <a:gd name="adj1" fmla="val 2033887"/>
              <a:gd name="adj2" fmla="val 20116642"/>
            </a:avLst>
          </a:prstGeom>
          <a:ln w="28575">
            <a:solidFill>
              <a:srgbClr val="8DC7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8" name="组合 37"/>
          <p:cNvGrpSpPr/>
          <p:nvPr/>
        </p:nvGrpSpPr>
        <p:grpSpPr>
          <a:xfrm>
            <a:off x="6502184" y="1727121"/>
            <a:ext cx="606751" cy="606751"/>
            <a:chOff x="6502186" y="1720719"/>
            <a:chExt cx="606751" cy="606751"/>
          </a:xfrm>
        </p:grpSpPr>
        <p:sp>
          <p:nvSpPr>
            <p:cNvPr id="39" name="流程图: 联系 38"/>
            <p:cNvSpPr/>
            <p:nvPr/>
          </p:nvSpPr>
          <p:spPr>
            <a:xfrm>
              <a:off x="6502186" y="1720719"/>
              <a:ext cx="606751" cy="606751"/>
            </a:xfrm>
            <a:prstGeom prst="flowChartConnector">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665205" y="1891248"/>
              <a:ext cx="305791" cy="265979"/>
              <a:chOff x="6928716" y="2063916"/>
              <a:chExt cx="305791" cy="265979"/>
            </a:xfrm>
          </p:grpSpPr>
          <p:sp>
            <p:nvSpPr>
              <p:cNvPr id="41" name="Freeform 193"/>
              <p:cNvSpPr>
                <a:spLocks/>
              </p:cNvSpPr>
              <p:nvPr/>
            </p:nvSpPr>
            <p:spPr bwMode="auto">
              <a:xfrm>
                <a:off x="6928716" y="2063916"/>
                <a:ext cx="305791" cy="265979"/>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2" name="Freeform 194"/>
              <p:cNvSpPr>
                <a:spLocks/>
              </p:cNvSpPr>
              <p:nvPr/>
            </p:nvSpPr>
            <p:spPr bwMode="auto">
              <a:xfrm>
                <a:off x="7155730" y="2098646"/>
                <a:ext cx="46589" cy="49130"/>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Tree>
    <p:extLst>
      <p:ext uri="{BB962C8B-B14F-4D97-AF65-F5344CB8AC3E}">
        <p14:creationId xmlns:p14="http://schemas.microsoft.com/office/powerpoint/2010/main" val="33179439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900"/>
                                            <p:tgtEl>
                                              <p:spTgt spid="8"/>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600" fill="hold"/>
                                            <p:tgtEl>
                                              <p:spTgt spid="11"/>
                                            </p:tgtEl>
                                            <p:attrNameLst>
                                              <p:attrName>ppt_w</p:attrName>
                                            </p:attrNameLst>
                                          </p:cBhvr>
                                          <p:tavLst>
                                            <p:tav tm="0">
                                              <p:val>
                                                <p:fltVal val="0"/>
                                              </p:val>
                                            </p:tav>
                                            <p:tav tm="100000">
                                              <p:val>
                                                <p:strVal val="#ppt_w"/>
                                              </p:val>
                                            </p:tav>
                                          </p:tavLst>
                                        </p:anim>
                                        <p:anim calcmode="lin" valueType="num">
                                          <p:cBhvr>
                                            <p:cTn id="12" dur="600" fill="hold"/>
                                            <p:tgtEl>
                                              <p:spTgt spid="11"/>
                                            </p:tgtEl>
                                            <p:attrNameLst>
                                              <p:attrName>ppt_h</p:attrName>
                                            </p:attrNameLst>
                                          </p:cBhvr>
                                          <p:tavLst>
                                            <p:tav tm="0">
                                              <p:val>
                                                <p:fltVal val="0"/>
                                              </p:val>
                                            </p:tav>
                                            <p:tav tm="100000">
                                              <p:val>
                                                <p:strVal val="#ppt_h"/>
                                              </p:val>
                                            </p:tav>
                                          </p:tavLst>
                                        </p:anim>
                                        <p:animEffect transition="in" filter="fade">
                                          <p:cBhvr>
                                            <p:cTn id="13" dur="600"/>
                                            <p:tgtEl>
                                              <p:spTgt spid="11"/>
                                            </p:tgtEl>
                                          </p:cBhvr>
                                        </p:animEffect>
                                      </p:childTnLst>
                                    </p:cTn>
                                  </p:par>
                                </p:childTnLst>
                              </p:cTn>
                            </p:par>
                            <p:par>
                              <p:cTn id="14" fill="hold">
                                <p:stCondLst>
                                  <p:cond delay="1500"/>
                                </p:stCondLst>
                                <p:childTnLst>
                                  <p:par>
                                    <p:cTn id="15" presetID="2" presetClass="entr" presetSubtype="1" accel="53333" fill="hold" grpId="0" nodeType="afterEffect" p14:presetBounceEnd="53333">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14:bounceEnd="53333">
                                          <p:cBhvr additive="base">
                                            <p:cTn id="17" dur="1500" fill="hold"/>
                                            <p:tgtEl>
                                              <p:spTgt spid="12"/>
                                            </p:tgtEl>
                                            <p:attrNameLst>
                                              <p:attrName>ppt_x</p:attrName>
                                            </p:attrNameLst>
                                          </p:cBhvr>
                                          <p:tavLst>
                                            <p:tav tm="0">
                                              <p:val>
                                                <p:strVal val="#ppt_x"/>
                                              </p:val>
                                            </p:tav>
                                            <p:tav tm="100000">
                                              <p:val>
                                                <p:strVal val="#ppt_x"/>
                                              </p:val>
                                            </p:tav>
                                          </p:tavLst>
                                        </p:anim>
                                        <p:anim calcmode="lin" valueType="num" p14:bounceEnd="53333">
                                          <p:cBhvr additive="base">
                                            <p:cTn id="18" dur="1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31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strVal val="#ppt_w+.3"/>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animEffect transition="in" filter="fade">
                                          <p:cBhvr>
                                            <p:cTn id="24" dur="500"/>
                                            <p:tgtEl>
                                              <p:spTgt spid="13"/>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par>
                                    <p:cTn id="38" presetID="8" presetClass="emph" presetSubtype="0" fill="hold" grpId="1" nodeType="withEffect">
                                      <p:stCondLst>
                                        <p:cond delay="0"/>
                                      </p:stCondLst>
                                      <p:childTnLst>
                                        <p:animRot by="5400000">
                                          <p:cBhvr>
                                            <p:cTn id="39" dur="2000" fill="hold"/>
                                            <p:tgtEl>
                                              <p:spTgt spid="5"/>
                                            </p:tgtEl>
                                            <p:attrNameLst>
                                              <p:attrName>r</p:attrName>
                                            </p:attrNameLst>
                                          </p:cBhvr>
                                        </p:animRot>
                                      </p:childTnLst>
                                    </p:cTn>
                                  </p:par>
                                  <p:par>
                                    <p:cTn id="40" presetID="22" presetClass="entr" presetSubtype="8"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2800"/>
                                            <p:tgtEl>
                                              <p:spTgt spid="4"/>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nodeType="withEffect">
                                      <p:stCondLst>
                                        <p:cond delay="5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grpId="0" nodeType="withEffect">
                                      <p:stCondLst>
                                        <p:cond delay="100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par>
                                    <p:cTn id="55" presetID="8" presetClass="emph" presetSubtype="0" fill="hold" grpId="1" nodeType="withEffect">
                                      <p:stCondLst>
                                        <p:cond delay="500"/>
                                      </p:stCondLst>
                                      <p:childTnLst>
                                        <p:animRot by="-5400000">
                                          <p:cBhvr>
                                            <p:cTn id="56" dur="2000" fill="hold"/>
                                            <p:tgtEl>
                                              <p:spTgt spid="6"/>
                                            </p:tgtEl>
                                            <p:attrNameLst>
                                              <p:attrName>r</p:attrName>
                                            </p:attrNameLst>
                                          </p:cBhvr>
                                        </p:animRot>
                                      </p:childTnLst>
                                    </p:cTn>
                                  </p:par>
                                  <p:par>
                                    <p:cTn id="57" presetID="10" presetClass="entr" presetSubtype="0" fill="hold" grpId="0" nodeType="withEffect">
                                      <p:stCondLst>
                                        <p:cond delay="10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100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22" presetClass="entr" presetSubtype="8" fill="hold" grpId="0" nodeType="withEffect">
                                      <p:stCondLst>
                                        <p:cond delay="150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2" presetClass="entr" presetSubtype="8" fill="hold" grpId="0" nodeType="withEffect">
                                      <p:stCondLst>
                                        <p:cond delay="1500"/>
                                      </p:stCondLst>
                                      <p:childTnLst>
                                        <p:set>
                                          <p:cBhvr>
                                            <p:cTn id="67" dur="1" fill="hold">
                                              <p:stCondLst>
                                                <p:cond delay="0"/>
                                              </p:stCondLst>
                                            </p:cTn>
                                            <p:tgtEl>
                                              <p:spTgt spid="28"/>
                                            </p:tgtEl>
                                            <p:attrNameLst>
                                              <p:attrName>style.visibility</p:attrName>
                                            </p:attrNameLst>
                                          </p:cBhvr>
                                          <p:to>
                                            <p:strVal val="visible"/>
                                          </p:to>
                                        </p:set>
                                        <p:animEffect transition="in" filter="wipe(left)">
                                          <p:cBhvr>
                                            <p:cTn id="68" dur="500"/>
                                            <p:tgtEl>
                                              <p:spTgt spid="28"/>
                                            </p:tgtEl>
                                          </p:cBhvr>
                                        </p:animEffect>
                                      </p:childTnLst>
                                    </p:cTn>
                                  </p:par>
                                  <p:par>
                                    <p:cTn id="69" presetID="8" presetClass="emph" presetSubtype="0" fill="hold" grpId="1" nodeType="withEffect">
                                      <p:stCondLst>
                                        <p:cond delay="1000"/>
                                      </p:stCondLst>
                                      <p:childTnLst>
                                        <p:animRot by="5400000">
                                          <p:cBhvr>
                                            <p:cTn id="70" dur="2000" fill="hold"/>
                                            <p:tgtEl>
                                              <p:spTgt spid="33"/>
                                            </p:tgtEl>
                                            <p:attrNameLst>
                                              <p:attrName>r</p:attrName>
                                            </p:attrNameLst>
                                          </p:cBhvr>
                                        </p:animRot>
                                      </p:childTnLst>
                                    </p:cTn>
                                  </p:par>
                                  <p:par>
                                    <p:cTn id="71" presetID="10" presetClass="entr" presetSubtype="0" fill="hold" grpId="0" nodeType="withEffect">
                                      <p:stCondLst>
                                        <p:cond delay="15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nodeType="withEffect">
                                      <p:stCondLst>
                                        <p:cond delay="150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22" presetClass="entr" presetSubtype="8" fill="hold" grpId="0" nodeType="withEffect">
                                      <p:stCondLst>
                                        <p:cond delay="200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par>
                                    <p:cTn id="80" presetID="22" presetClass="entr" presetSubtype="8" fill="hold" grpId="0" nodeType="withEffect">
                                      <p:stCondLst>
                                        <p:cond delay="2000"/>
                                      </p:stCondLst>
                                      <p:childTnLst>
                                        <p:set>
                                          <p:cBhvr>
                                            <p:cTn id="81" dur="1" fill="hold">
                                              <p:stCondLst>
                                                <p:cond delay="0"/>
                                              </p:stCondLst>
                                            </p:cTn>
                                            <p:tgtEl>
                                              <p:spTgt spid="29"/>
                                            </p:tgtEl>
                                            <p:attrNameLst>
                                              <p:attrName>style.visibility</p:attrName>
                                            </p:attrNameLst>
                                          </p:cBhvr>
                                          <p:to>
                                            <p:strVal val="visible"/>
                                          </p:to>
                                        </p:set>
                                        <p:animEffect transition="in" filter="wipe(left)">
                                          <p:cBhvr>
                                            <p:cTn id="82" dur="500"/>
                                            <p:tgtEl>
                                              <p:spTgt spid="29"/>
                                            </p:tgtEl>
                                          </p:cBhvr>
                                        </p:animEffect>
                                      </p:childTnLst>
                                    </p:cTn>
                                  </p:par>
                                  <p:par>
                                    <p:cTn id="83" presetID="8" presetClass="emph" presetSubtype="0" fill="hold" grpId="1" nodeType="withEffect">
                                      <p:stCondLst>
                                        <p:cond delay="1500"/>
                                      </p:stCondLst>
                                      <p:childTnLst>
                                        <p:animRot by="-5400000">
                                          <p:cBhvr>
                                            <p:cTn id="84" dur="2000" fill="hold"/>
                                            <p:tgtEl>
                                              <p:spTgt spid="37"/>
                                            </p:tgtEl>
                                            <p:attrNameLst>
                                              <p:attrName>r</p:attrName>
                                            </p:attrNameLst>
                                          </p:cBhvr>
                                        </p:animRot>
                                      </p:childTnLst>
                                    </p:cTn>
                                  </p:par>
                                  <p:par>
                                    <p:cTn id="85" presetID="10" presetClass="entr" presetSubtype="0" fill="hold" grpId="0" nodeType="withEffect">
                                      <p:stCondLst>
                                        <p:cond delay="20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500"/>
                                            <p:tgtEl>
                                              <p:spTgt spid="7"/>
                                            </p:tgtEl>
                                          </p:cBhvr>
                                        </p:animEffect>
                                      </p:childTnLst>
                                    </p:cTn>
                                  </p:par>
                                  <p:par>
                                    <p:cTn id="88" presetID="10" presetClass="entr" presetSubtype="0" fill="hold" nodeType="withEffect">
                                      <p:stCondLst>
                                        <p:cond delay="200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500"/>
                                            <p:tgtEl>
                                              <p:spTgt spid="20"/>
                                            </p:tgtEl>
                                          </p:cBhvr>
                                        </p:animEffect>
                                      </p:childTnLst>
                                    </p:cTn>
                                  </p:par>
                                  <p:par>
                                    <p:cTn id="91" presetID="22" presetClass="entr" presetSubtype="8" fill="hold" grpId="0" nodeType="withEffect">
                                      <p:stCondLst>
                                        <p:cond delay="2500"/>
                                      </p:stCondLst>
                                      <p:childTnLst>
                                        <p:set>
                                          <p:cBhvr>
                                            <p:cTn id="92" dur="1" fill="hold">
                                              <p:stCondLst>
                                                <p:cond delay="0"/>
                                              </p:stCondLst>
                                            </p:cTn>
                                            <p:tgtEl>
                                              <p:spTgt spid="32"/>
                                            </p:tgtEl>
                                            <p:attrNameLst>
                                              <p:attrName>style.visibility</p:attrName>
                                            </p:attrNameLst>
                                          </p:cBhvr>
                                          <p:to>
                                            <p:strVal val="visible"/>
                                          </p:to>
                                        </p:set>
                                        <p:animEffect transition="in" filter="wipe(left)">
                                          <p:cBhvr>
                                            <p:cTn id="93" dur="500"/>
                                            <p:tgtEl>
                                              <p:spTgt spid="32"/>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31"/>
                                            </p:tgtEl>
                                            <p:attrNameLst>
                                              <p:attrName>style.visibility</p:attrName>
                                            </p:attrNameLst>
                                          </p:cBhvr>
                                          <p:to>
                                            <p:strVal val="visible"/>
                                          </p:to>
                                        </p:set>
                                        <p:animEffect transition="in" filter="wipe(left)">
                                          <p:cBhvr>
                                            <p:cTn id="96" dur="500"/>
                                            <p:tgtEl>
                                              <p:spTgt spid="31"/>
                                            </p:tgtEl>
                                          </p:cBhvr>
                                        </p:animEffect>
                                      </p:childTnLst>
                                    </p:cTn>
                                  </p:par>
                                  <p:par>
                                    <p:cTn id="97" presetID="8" presetClass="emph" presetSubtype="0" fill="hold" grpId="1" nodeType="withEffect">
                                      <p:stCondLst>
                                        <p:cond delay="2000"/>
                                      </p:stCondLst>
                                      <p:childTnLst>
                                        <p:animRot by="5400000">
                                          <p:cBhvr>
                                            <p:cTn id="98"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animBg="1"/>
          <p:bldP spid="6" grpId="1" animBg="1"/>
          <p:bldP spid="7" grpId="0" animBg="1"/>
          <p:bldP spid="7" grpId="1" animBg="1"/>
          <p:bldP spid="8" grpId="0" animBg="1"/>
          <p:bldP spid="11" grpId="0" animBg="1"/>
          <p:bldP spid="12" grpId="0"/>
          <p:bldP spid="13" grpId="0"/>
          <p:bldP spid="23" grpId="0"/>
          <p:bldP spid="24" grpId="0"/>
          <p:bldP spid="25" grpId="0"/>
          <p:bldP spid="26" grpId="0"/>
          <p:bldP spid="27" grpId="0"/>
          <p:bldP spid="28" grpId="0"/>
          <p:bldP spid="29" grpId="0"/>
          <p:bldP spid="30" grpId="0"/>
          <p:bldP spid="31" grpId="0"/>
          <p:bldP spid="32" grpId="0"/>
          <p:bldP spid="33" grpId="0" animBg="1"/>
          <p:bldP spid="33" grpId="1" animBg="1"/>
          <p:bldP spid="37" grpId="0" animBg="1"/>
          <p:bldP spid="3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900"/>
                                            <p:tgtEl>
                                              <p:spTgt spid="8"/>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600" fill="hold"/>
                                            <p:tgtEl>
                                              <p:spTgt spid="11"/>
                                            </p:tgtEl>
                                            <p:attrNameLst>
                                              <p:attrName>ppt_w</p:attrName>
                                            </p:attrNameLst>
                                          </p:cBhvr>
                                          <p:tavLst>
                                            <p:tav tm="0">
                                              <p:val>
                                                <p:fltVal val="0"/>
                                              </p:val>
                                            </p:tav>
                                            <p:tav tm="100000">
                                              <p:val>
                                                <p:strVal val="#ppt_w"/>
                                              </p:val>
                                            </p:tav>
                                          </p:tavLst>
                                        </p:anim>
                                        <p:anim calcmode="lin" valueType="num">
                                          <p:cBhvr>
                                            <p:cTn id="12" dur="600" fill="hold"/>
                                            <p:tgtEl>
                                              <p:spTgt spid="11"/>
                                            </p:tgtEl>
                                            <p:attrNameLst>
                                              <p:attrName>ppt_h</p:attrName>
                                            </p:attrNameLst>
                                          </p:cBhvr>
                                          <p:tavLst>
                                            <p:tav tm="0">
                                              <p:val>
                                                <p:fltVal val="0"/>
                                              </p:val>
                                            </p:tav>
                                            <p:tav tm="100000">
                                              <p:val>
                                                <p:strVal val="#ppt_h"/>
                                              </p:val>
                                            </p:tav>
                                          </p:tavLst>
                                        </p:anim>
                                        <p:animEffect transition="in" filter="fade">
                                          <p:cBhvr>
                                            <p:cTn id="13" dur="600"/>
                                            <p:tgtEl>
                                              <p:spTgt spid="11"/>
                                            </p:tgtEl>
                                          </p:cBhvr>
                                        </p:animEffect>
                                      </p:childTnLst>
                                    </p:cTn>
                                  </p:par>
                                </p:childTnLst>
                              </p:cTn>
                            </p:par>
                            <p:par>
                              <p:cTn id="14" fill="hold">
                                <p:stCondLst>
                                  <p:cond delay="1500"/>
                                </p:stCondLst>
                                <p:childTnLst>
                                  <p:par>
                                    <p:cTn id="15" presetID="2" presetClass="entr" presetSubtype="1" accel="53333"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500" fill="hold"/>
                                            <p:tgtEl>
                                              <p:spTgt spid="12"/>
                                            </p:tgtEl>
                                            <p:attrNameLst>
                                              <p:attrName>ppt_x</p:attrName>
                                            </p:attrNameLst>
                                          </p:cBhvr>
                                          <p:tavLst>
                                            <p:tav tm="0">
                                              <p:val>
                                                <p:strVal val="#ppt_x"/>
                                              </p:val>
                                            </p:tav>
                                            <p:tav tm="100000">
                                              <p:val>
                                                <p:strVal val="#ppt_x"/>
                                              </p:val>
                                            </p:tav>
                                          </p:tavLst>
                                        </p:anim>
                                        <p:anim calcmode="lin" valueType="num">
                                          <p:cBhvr additive="base">
                                            <p:cTn id="18" dur="1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31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strVal val="#ppt_w+.3"/>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animEffect transition="in" filter="fade">
                                          <p:cBhvr>
                                            <p:cTn id="24" dur="500"/>
                                            <p:tgtEl>
                                              <p:spTgt spid="13"/>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par>
                                    <p:cTn id="38" presetID="8" presetClass="emph" presetSubtype="0" fill="hold" grpId="1" nodeType="withEffect">
                                      <p:stCondLst>
                                        <p:cond delay="0"/>
                                      </p:stCondLst>
                                      <p:childTnLst>
                                        <p:animRot by="5400000">
                                          <p:cBhvr>
                                            <p:cTn id="39" dur="2000" fill="hold"/>
                                            <p:tgtEl>
                                              <p:spTgt spid="5"/>
                                            </p:tgtEl>
                                            <p:attrNameLst>
                                              <p:attrName>r</p:attrName>
                                            </p:attrNameLst>
                                          </p:cBhvr>
                                        </p:animRot>
                                      </p:childTnLst>
                                    </p:cTn>
                                  </p:par>
                                  <p:par>
                                    <p:cTn id="40" presetID="22" presetClass="entr" presetSubtype="8"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2800"/>
                                            <p:tgtEl>
                                              <p:spTgt spid="4"/>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nodeType="withEffect">
                                      <p:stCondLst>
                                        <p:cond delay="5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grpId="0" nodeType="withEffect">
                                      <p:stCondLst>
                                        <p:cond delay="100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par>
                                    <p:cTn id="55" presetID="8" presetClass="emph" presetSubtype="0" fill="hold" grpId="1" nodeType="withEffect">
                                      <p:stCondLst>
                                        <p:cond delay="500"/>
                                      </p:stCondLst>
                                      <p:childTnLst>
                                        <p:animRot by="-5400000">
                                          <p:cBhvr>
                                            <p:cTn id="56" dur="2000" fill="hold"/>
                                            <p:tgtEl>
                                              <p:spTgt spid="6"/>
                                            </p:tgtEl>
                                            <p:attrNameLst>
                                              <p:attrName>r</p:attrName>
                                            </p:attrNameLst>
                                          </p:cBhvr>
                                        </p:animRot>
                                      </p:childTnLst>
                                    </p:cTn>
                                  </p:par>
                                  <p:par>
                                    <p:cTn id="57" presetID="10" presetClass="entr" presetSubtype="0" fill="hold" grpId="0" nodeType="withEffect">
                                      <p:stCondLst>
                                        <p:cond delay="10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100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22" presetClass="entr" presetSubtype="8" fill="hold" grpId="0" nodeType="withEffect">
                                      <p:stCondLst>
                                        <p:cond delay="150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2" presetClass="entr" presetSubtype="8" fill="hold" grpId="0" nodeType="withEffect">
                                      <p:stCondLst>
                                        <p:cond delay="1500"/>
                                      </p:stCondLst>
                                      <p:childTnLst>
                                        <p:set>
                                          <p:cBhvr>
                                            <p:cTn id="67" dur="1" fill="hold">
                                              <p:stCondLst>
                                                <p:cond delay="0"/>
                                              </p:stCondLst>
                                            </p:cTn>
                                            <p:tgtEl>
                                              <p:spTgt spid="28"/>
                                            </p:tgtEl>
                                            <p:attrNameLst>
                                              <p:attrName>style.visibility</p:attrName>
                                            </p:attrNameLst>
                                          </p:cBhvr>
                                          <p:to>
                                            <p:strVal val="visible"/>
                                          </p:to>
                                        </p:set>
                                        <p:animEffect transition="in" filter="wipe(left)">
                                          <p:cBhvr>
                                            <p:cTn id="68" dur="500"/>
                                            <p:tgtEl>
                                              <p:spTgt spid="28"/>
                                            </p:tgtEl>
                                          </p:cBhvr>
                                        </p:animEffect>
                                      </p:childTnLst>
                                    </p:cTn>
                                  </p:par>
                                  <p:par>
                                    <p:cTn id="69" presetID="8" presetClass="emph" presetSubtype="0" fill="hold" grpId="1" nodeType="withEffect">
                                      <p:stCondLst>
                                        <p:cond delay="1000"/>
                                      </p:stCondLst>
                                      <p:childTnLst>
                                        <p:animRot by="5400000">
                                          <p:cBhvr>
                                            <p:cTn id="70" dur="2000" fill="hold"/>
                                            <p:tgtEl>
                                              <p:spTgt spid="33"/>
                                            </p:tgtEl>
                                            <p:attrNameLst>
                                              <p:attrName>r</p:attrName>
                                            </p:attrNameLst>
                                          </p:cBhvr>
                                        </p:animRot>
                                      </p:childTnLst>
                                    </p:cTn>
                                  </p:par>
                                  <p:par>
                                    <p:cTn id="71" presetID="10" presetClass="entr" presetSubtype="0" fill="hold" grpId="0" nodeType="withEffect">
                                      <p:stCondLst>
                                        <p:cond delay="15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nodeType="withEffect">
                                      <p:stCondLst>
                                        <p:cond delay="150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22" presetClass="entr" presetSubtype="8" fill="hold" grpId="0" nodeType="withEffect">
                                      <p:stCondLst>
                                        <p:cond delay="200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par>
                                    <p:cTn id="80" presetID="22" presetClass="entr" presetSubtype="8" fill="hold" grpId="0" nodeType="withEffect">
                                      <p:stCondLst>
                                        <p:cond delay="2000"/>
                                      </p:stCondLst>
                                      <p:childTnLst>
                                        <p:set>
                                          <p:cBhvr>
                                            <p:cTn id="81" dur="1" fill="hold">
                                              <p:stCondLst>
                                                <p:cond delay="0"/>
                                              </p:stCondLst>
                                            </p:cTn>
                                            <p:tgtEl>
                                              <p:spTgt spid="29"/>
                                            </p:tgtEl>
                                            <p:attrNameLst>
                                              <p:attrName>style.visibility</p:attrName>
                                            </p:attrNameLst>
                                          </p:cBhvr>
                                          <p:to>
                                            <p:strVal val="visible"/>
                                          </p:to>
                                        </p:set>
                                        <p:animEffect transition="in" filter="wipe(left)">
                                          <p:cBhvr>
                                            <p:cTn id="82" dur="500"/>
                                            <p:tgtEl>
                                              <p:spTgt spid="29"/>
                                            </p:tgtEl>
                                          </p:cBhvr>
                                        </p:animEffect>
                                      </p:childTnLst>
                                    </p:cTn>
                                  </p:par>
                                  <p:par>
                                    <p:cTn id="83" presetID="8" presetClass="emph" presetSubtype="0" fill="hold" grpId="1" nodeType="withEffect">
                                      <p:stCondLst>
                                        <p:cond delay="1500"/>
                                      </p:stCondLst>
                                      <p:childTnLst>
                                        <p:animRot by="-5400000">
                                          <p:cBhvr>
                                            <p:cTn id="84" dur="2000" fill="hold"/>
                                            <p:tgtEl>
                                              <p:spTgt spid="37"/>
                                            </p:tgtEl>
                                            <p:attrNameLst>
                                              <p:attrName>r</p:attrName>
                                            </p:attrNameLst>
                                          </p:cBhvr>
                                        </p:animRot>
                                      </p:childTnLst>
                                    </p:cTn>
                                  </p:par>
                                  <p:par>
                                    <p:cTn id="85" presetID="10" presetClass="entr" presetSubtype="0" fill="hold" grpId="0" nodeType="withEffect">
                                      <p:stCondLst>
                                        <p:cond delay="20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500"/>
                                            <p:tgtEl>
                                              <p:spTgt spid="7"/>
                                            </p:tgtEl>
                                          </p:cBhvr>
                                        </p:animEffect>
                                      </p:childTnLst>
                                    </p:cTn>
                                  </p:par>
                                  <p:par>
                                    <p:cTn id="88" presetID="10" presetClass="entr" presetSubtype="0" fill="hold" nodeType="withEffect">
                                      <p:stCondLst>
                                        <p:cond delay="200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500"/>
                                            <p:tgtEl>
                                              <p:spTgt spid="20"/>
                                            </p:tgtEl>
                                          </p:cBhvr>
                                        </p:animEffect>
                                      </p:childTnLst>
                                    </p:cTn>
                                  </p:par>
                                  <p:par>
                                    <p:cTn id="91" presetID="22" presetClass="entr" presetSubtype="8" fill="hold" grpId="0" nodeType="withEffect">
                                      <p:stCondLst>
                                        <p:cond delay="2500"/>
                                      </p:stCondLst>
                                      <p:childTnLst>
                                        <p:set>
                                          <p:cBhvr>
                                            <p:cTn id="92" dur="1" fill="hold">
                                              <p:stCondLst>
                                                <p:cond delay="0"/>
                                              </p:stCondLst>
                                            </p:cTn>
                                            <p:tgtEl>
                                              <p:spTgt spid="32"/>
                                            </p:tgtEl>
                                            <p:attrNameLst>
                                              <p:attrName>style.visibility</p:attrName>
                                            </p:attrNameLst>
                                          </p:cBhvr>
                                          <p:to>
                                            <p:strVal val="visible"/>
                                          </p:to>
                                        </p:set>
                                        <p:animEffect transition="in" filter="wipe(left)">
                                          <p:cBhvr>
                                            <p:cTn id="93" dur="500"/>
                                            <p:tgtEl>
                                              <p:spTgt spid="32"/>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31"/>
                                            </p:tgtEl>
                                            <p:attrNameLst>
                                              <p:attrName>style.visibility</p:attrName>
                                            </p:attrNameLst>
                                          </p:cBhvr>
                                          <p:to>
                                            <p:strVal val="visible"/>
                                          </p:to>
                                        </p:set>
                                        <p:animEffect transition="in" filter="wipe(left)">
                                          <p:cBhvr>
                                            <p:cTn id="96" dur="500"/>
                                            <p:tgtEl>
                                              <p:spTgt spid="31"/>
                                            </p:tgtEl>
                                          </p:cBhvr>
                                        </p:animEffect>
                                      </p:childTnLst>
                                    </p:cTn>
                                  </p:par>
                                  <p:par>
                                    <p:cTn id="97" presetID="8" presetClass="emph" presetSubtype="0" fill="hold" grpId="1" nodeType="withEffect">
                                      <p:stCondLst>
                                        <p:cond delay="2000"/>
                                      </p:stCondLst>
                                      <p:childTnLst>
                                        <p:animRot by="5400000">
                                          <p:cBhvr>
                                            <p:cTn id="98"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animBg="1"/>
          <p:bldP spid="6" grpId="1" animBg="1"/>
          <p:bldP spid="7" grpId="0" animBg="1"/>
          <p:bldP spid="7" grpId="1" animBg="1"/>
          <p:bldP spid="8" grpId="0" animBg="1"/>
          <p:bldP spid="11" grpId="0" animBg="1"/>
          <p:bldP spid="12" grpId="0"/>
          <p:bldP spid="13" grpId="0"/>
          <p:bldP spid="23" grpId="0"/>
          <p:bldP spid="24" grpId="0"/>
          <p:bldP spid="25" grpId="0"/>
          <p:bldP spid="26" grpId="0"/>
          <p:bldP spid="27" grpId="0"/>
          <p:bldP spid="28" grpId="0"/>
          <p:bldP spid="29" grpId="0"/>
          <p:bldP spid="30" grpId="0"/>
          <p:bldP spid="31" grpId="0"/>
          <p:bldP spid="32" grpId="0"/>
          <p:bldP spid="33" grpId="0" animBg="1"/>
          <p:bldP spid="33" grpId="1" animBg="1"/>
          <p:bldP spid="37" grpId="0" animBg="1"/>
          <p:bldP spid="37" grpId="1"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3307521" y="1732441"/>
            <a:ext cx="1177925" cy="1106487"/>
            <a:chOff x="3352279" y="1617341"/>
            <a:chExt cx="1177925" cy="1106487"/>
          </a:xfrm>
        </p:grpSpPr>
        <p:sp>
          <p:nvSpPr>
            <p:cNvPr id="10" name="对角圆角矩形 9"/>
            <p:cNvSpPr/>
            <p:nvPr/>
          </p:nvSpPr>
          <p:spPr>
            <a:xfrm flipH="1">
              <a:off x="3352279" y="1617341"/>
              <a:ext cx="1047750" cy="1047750"/>
            </a:xfrm>
            <a:prstGeom prst="round2DiagRect">
              <a:avLst>
                <a:gd name="adj1" fmla="val 31271"/>
                <a:gd name="adj2" fmla="val 0"/>
              </a:avLst>
            </a:prstGeom>
            <a:solidFill>
              <a:srgbClr val="8DC7F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11" name="对角圆角矩形 10"/>
            <p:cNvSpPr/>
            <p:nvPr/>
          </p:nvSpPr>
          <p:spPr>
            <a:xfrm flipH="1">
              <a:off x="3482454" y="1676078"/>
              <a:ext cx="1047750" cy="1047750"/>
            </a:xfrm>
            <a:prstGeom prst="round2DiagRect">
              <a:avLst>
                <a:gd name="adj1" fmla="val 31271"/>
                <a:gd name="adj2" fmla="val 0"/>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12" name="组合 11"/>
          <p:cNvGrpSpPr/>
          <p:nvPr/>
        </p:nvGrpSpPr>
        <p:grpSpPr>
          <a:xfrm>
            <a:off x="4558469" y="1732441"/>
            <a:ext cx="1176338" cy="1106487"/>
            <a:chOff x="4603229" y="1617341"/>
            <a:chExt cx="1176338" cy="1106487"/>
          </a:xfrm>
        </p:grpSpPr>
        <p:sp>
          <p:nvSpPr>
            <p:cNvPr id="13" name="对角圆角矩形 12"/>
            <p:cNvSpPr/>
            <p:nvPr/>
          </p:nvSpPr>
          <p:spPr>
            <a:xfrm>
              <a:off x="4731817" y="1617341"/>
              <a:ext cx="1047750" cy="1047750"/>
            </a:xfrm>
            <a:prstGeom prst="round2DiagRect">
              <a:avLst>
                <a:gd name="adj1" fmla="val 31271"/>
                <a:gd name="adj2" fmla="val 0"/>
              </a:avLst>
            </a:prstGeom>
            <a:solidFill>
              <a:srgbClr val="8DC7F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14" name="对角圆角矩形 13"/>
            <p:cNvSpPr/>
            <p:nvPr/>
          </p:nvSpPr>
          <p:spPr>
            <a:xfrm>
              <a:off x="4603229" y="1676078"/>
              <a:ext cx="1047750" cy="1047750"/>
            </a:xfrm>
            <a:prstGeom prst="round2DiagRect">
              <a:avLst>
                <a:gd name="adj1" fmla="val 31271"/>
                <a:gd name="adj2" fmla="val 0"/>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15" name="组合 14"/>
          <p:cNvGrpSpPr/>
          <p:nvPr/>
        </p:nvGrpSpPr>
        <p:grpSpPr>
          <a:xfrm>
            <a:off x="4558469" y="2913541"/>
            <a:ext cx="1176338" cy="1106487"/>
            <a:chOff x="4603229" y="2798441"/>
            <a:chExt cx="1176338" cy="1106487"/>
          </a:xfrm>
        </p:grpSpPr>
        <p:sp>
          <p:nvSpPr>
            <p:cNvPr id="16" name="对角圆角矩形 15"/>
            <p:cNvSpPr/>
            <p:nvPr/>
          </p:nvSpPr>
          <p:spPr>
            <a:xfrm flipV="1">
              <a:off x="4731817" y="2857178"/>
              <a:ext cx="1047750" cy="1047750"/>
            </a:xfrm>
            <a:prstGeom prst="round2DiagRect">
              <a:avLst>
                <a:gd name="adj1" fmla="val 31271"/>
                <a:gd name="adj2" fmla="val 0"/>
              </a:avLst>
            </a:prstGeom>
            <a:solidFill>
              <a:srgbClr val="8DC7F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17" name="任意多边形 16"/>
            <p:cNvSpPr/>
            <p:nvPr/>
          </p:nvSpPr>
          <p:spPr>
            <a:xfrm>
              <a:off x="4603229" y="2798441"/>
              <a:ext cx="1047750" cy="1047750"/>
            </a:xfrm>
            <a:custGeom>
              <a:avLst/>
              <a:gdLst>
                <a:gd name="connsiteX0" fmla="*/ 0 w 1047750"/>
                <a:gd name="connsiteY0" fmla="*/ 0 h 1047750"/>
                <a:gd name="connsiteX1" fmla="*/ 720108 w 1047750"/>
                <a:gd name="connsiteY1" fmla="*/ 0 h 1047750"/>
                <a:gd name="connsiteX2" fmla="*/ 1047750 w 1047750"/>
                <a:gd name="connsiteY2" fmla="*/ 327642 h 1047750"/>
                <a:gd name="connsiteX3" fmla="*/ 1047750 w 1047750"/>
                <a:gd name="connsiteY3" fmla="*/ 1047750 h 1047750"/>
                <a:gd name="connsiteX4" fmla="*/ 327642 w 1047750"/>
                <a:gd name="connsiteY4" fmla="*/ 1047750 h 1047750"/>
                <a:gd name="connsiteX5" fmla="*/ 0 w 1047750"/>
                <a:gd name="connsiteY5" fmla="*/ 720108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0" h="1047750">
                  <a:moveTo>
                    <a:pt x="0" y="0"/>
                  </a:moveTo>
                  <a:lnTo>
                    <a:pt x="720108" y="0"/>
                  </a:lnTo>
                  <a:cubicBezTo>
                    <a:pt x="901060" y="0"/>
                    <a:pt x="1047750" y="146690"/>
                    <a:pt x="1047750" y="327642"/>
                  </a:cubicBezTo>
                  <a:lnTo>
                    <a:pt x="1047750" y="1047750"/>
                  </a:lnTo>
                  <a:lnTo>
                    <a:pt x="327642" y="1047750"/>
                  </a:lnTo>
                  <a:cubicBezTo>
                    <a:pt x="146690" y="1047750"/>
                    <a:pt x="0" y="901060"/>
                    <a:pt x="0" y="720108"/>
                  </a:cubicBezTo>
                  <a:close/>
                </a:path>
              </a:pathLst>
            </a:cu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18" name="组合 17"/>
          <p:cNvGrpSpPr/>
          <p:nvPr/>
        </p:nvGrpSpPr>
        <p:grpSpPr>
          <a:xfrm>
            <a:off x="3307521" y="2913541"/>
            <a:ext cx="1177925" cy="1106487"/>
            <a:chOff x="3352279" y="2798441"/>
            <a:chExt cx="1177925" cy="1106487"/>
          </a:xfrm>
        </p:grpSpPr>
        <p:sp>
          <p:nvSpPr>
            <p:cNvPr id="19" name="对角圆角矩形 18"/>
            <p:cNvSpPr/>
            <p:nvPr/>
          </p:nvSpPr>
          <p:spPr>
            <a:xfrm flipH="1" flipV="1">
              <a:off x="3352279" y="2857178"/>
              <a:ext cx="1047750" cy="1047750"/>
            </a:xfrm>
            <a:prstGeom prst="round2DiagRect">
              <a:avLst>
                <a:gd name="adj1" fmla="val 31271"/>
                <a:gd name="adj2" fmla="val 0"/>
              </a:avLst>
            </a:prstGeom>
            <a:solidFill>
              <a:srgbClr val="8DC7F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20" name="任意多边形 19"/>
            <p:cNvSpPr/>
            <p:nvPr/>
          </p:nvSpPr>
          <p:spPr>
            <a:xfrm>
              <a:off x="3482454" y="2798441"/>
              <a:ext cx="1047750" cy="1047750"/>
            </a:xfrm>
            <a:custGeom>
              <a:avLst/>
              <a:gdLst>
                <a:gd name="connsiteX0" fmla="*/ 327642 w 1047750"/>
                <a:gd name="connsiteY0" fmla="*/ 0 h 1047750"/>
                <a:gd name="connsiteX1" fmla="*/ 1047750 w 1047750"/>
                <a:gd name="connsiteY1" fmla="*/ 0 h 1047750"/>
                <a:gd name="connsiteX2" fmla="*/ 1047750 w 1047750"/>
                <a:gd name="connsiteY2" fmla="*/ 720108 h 1047750"/>
                <a:gd name="connsiteX3" fmla="*/ 720108 w 1047750"/>
                <a:gd name="connsiteY3" fmla="*/ 1047750 h 1047750"/>
                <a:gd name="connsiteX4" fmla="*/ 0 w 1047750"/>
                <a:gd name="connsiteY4" fmla="*/ 1047750 h 1047750"/>
                <a:gd name="connsiteX5" fmla="*/ 0 w 1047750"/>
                <a:gd name="connsiteY5" fmla="*/ 327642 h 1047750"/>
                <a:gd name="connsiteX6" fmla="*/ 327642 w 1047750"/>
                <a:gd name="connsiteY6"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0" h="1047750">
                  <a:moveTo>
                    <a:pt x="327642" y="0"/>
                  </a:moveTo>
                  <a:lnTo>
                    <a:pt x="1047750" y="0"/>
                  </a:lnTo>
                  <a:lnTo>
                    <a:pt x="1047750" y="720108"/>
                  </a:lnTo>
                  <a:cubicBezTo>
                    <a:pt x="1047750" y="901060"/>
                    <a:pt x="901060" y="1047750"/>
                    <a:pt x="720108" y="1047750"/>
                  </a:cubicBezTo>
                  <a:lnTo>
                    <a:pt x="0" y="1047750"/>
                  </a:lnTo>
                  <a:lnTo>
                    <a:pt x="0" y="327642"/>
                  </a:lnTo>
                  <a:cubicBezTo>
                    <a:pt x="0" y="146690"/>
                    <a:pt x="146690" y="0"/>
                    <a:pt x="327642" y="0"/>
                  </a:cubicBezTo>
                  <a:close/>
                </a:path>
              </a:pathLst>
            </a:cu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sp>
        <p:nvSpPr>
          <p:cNvPr id="21" name="文本框 112"/>
          <p:cNvSpPr txBox="1"/>
          <p:nvPr/>
        </p:nvSpPr>
        <p:spPr>
          <a:xfrm>
            <a:off x="5734806" y="173244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22" name="文本框 113"/>
          <p:cNvSpPr txBox="1"/>
          <p:nvPr/>
        </p:nvSpPr>
        <p:spPr>
          <a:xfrm>
            <a:off x="5734806" y="302784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23" name="文本框 114"/>
          <p:cNvSpPr txBox="1"/>
          <p:nvPr/>
        </p:nvSpPr>
        <p:spPr>
          <a:xfrm>
            <a:off x="1286634" y="173244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24" name="文本框 115"/>
          <p:cNvSpPr txBox="1"/>
          <p:nvPr/>
        </p:nvSpPr>
        <p:spPr>
          <a:xfrm>
            <a:off x="1286634" y="302784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Tree>
    <p:extLst>
      <p:ext uri="{BB962C8B-B14F-4D97-AF65-F5344CB8AC3E}">
        <p14:creationId xmlns:p14="http://schemas.microsoft.com/office/powerpoint/2010/main" val="277975433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9"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0-#ppt_w/2"/>
                                          </p:val>
                                        </p:tav>
                                        <p:tav tm="100000">
                                          <p:val>
                                            <p:strVal val="#ppt_x"/>
                                          </p:val>
                                        </p:tav>
                                      </p:tavLst>
                                    </p:anim>
                                    <p:anim calcmode="lin" valueType="num">
                                      <p:cBhvr additive="base">
                                        <p:cTn id="24" dur="10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1+#ppt_w/2"/>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000" fill="hold"/>
                                        <p:tgtEl>
                                          <p:spTgt spid="12"/>
                                        </p:tgtEl>
                                        <p:attrNameLst>
                                          <p:attrName>ppt_x</p:attrName>
                                        </p:attrNameLst>
                                      </p:cBhvr>
                                      <p:tavLst>
                                        <p:tav tm="0">
                                          <p:val>
                                            <p:strVal val="1+#ppt_w/2"/>
                                          </p:val>
                                        </p:tav>
                                        <p:tav tm="100000">
                                          <p:val>
                                            <p:strVal val="#ppt_x"/>
                                          </p:val>
                                        </p:tav>
                                      </p:tavLst>
                                    </p:anim>
                                    <p:anim calcmode="lin" valueType="num">
                                      <p:cBhvr additive="base">
                                        <p:cTn id="32" dur="1000" fill="hold"/>
                                        <p:tgtEl>
                                          <p:spTgt spid="12"/>
                                        </p:tgtEl>
                                        <p:attrNameLst>
                                          <p:attrName>ppt_y</p:attrName>
                                        </p:attrNameLst>
                                      </p:cBhvr>
                                      <p:tavLst>
                                        <p:tav tm="0">
                                          <p:val>
                                            <p:strVal val="0-#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0-#ppt_w/2"/>
                                          </p:val>
                                        </p:tav>
                                        <p:tav tm="100000">
                                          <p:val>
                                            <p:strVal val="#ppt_x"/>
                                          </p:val>
                                        </p:tav>
                                      </p:tavLst>
                                    </p:anim>
                                    <p:anim calcmode="lin" valueType="num">
                                      <p:cBhvr additive="base">
                                        <p:cTn id="36" dur="100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350"/>
                            </p:stCondLst>
                            <p:childTnLst>
                              <p:par>
                                <p:cTn id="38" presetID="22" presetClass="entr" presetSubtype="2"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childTnLst>
                          </p:cTn>
                        </p:par>
                        <p:par>
                          <p:cTn id="41" fill="hold">
                            <p:stCondLst>
                              <p:cond delay="385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par>
                          <p:cTn id="45" fill="hold">
                            <p:stCondLst>
                              <p:cond delay="4350"/>
                            </p:stCondLst>
                            <p:childTnLst>
                              <p:par>
                                <p:cTn id="46" presetID="2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right)">
                                      <p:cBhvr>
                                        <p:cTn id="48" dur="500"/>
                                        <p:tgtEl>
                                          <p:spTgt spid="24"/>
                                        </p:tgtEl>
                                      </p:cBhvr>
                                    </p:animEffect>
                                  </p:childTnLst>
                                </p:cTn>
                              </p:par>
                            </p:childTnLst>
                          </p:cTn>
                        </p:par>
                        <p:par>
                          <p:cTn id="49" fill="hold">
                            <p:stCondLst>
                              <p:cond delay="485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21" grpId="0"/>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TextBox 29"/>
          <p:cNvSpPr txBox="1"/>
          <p:nvPr/>
        </p:nvSpPr>
        <p:spPr>
          <a:xfrm>
            <a:off x="533741" y="1375675"/>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0" name="TextBox 29"/>
          <p:cNvSpPr txBox="1"/>
          <p:nvPr/>
        </p:nvSpPr>
        <p:spPr>
          <a:xfrm>
            <a:off x="6975873" y="214898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1" name="TextBox 29"/>
          <p:cNvSpPr txBox="1"/>
          <p:nvPr/>
        </p:nvSpPr>
        <p:spPr>
          <a:xfrm>
            <a:off x="533741" y="2921107"/>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2" name="TextBox 29"/>
          <p:cNvSpPr txBox="1"/>
          <p:nvPr/>
        </p:nvSpPr>
        <p:spPr>
          <a:xfrm>
            <a:off x="6975873" y="3694417"/>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3" name="Freeform 40"/>
          <p:cNvSpPr>
            <a:spLocks/>
          </p:cNvSpPr>
          <p:nvPr/>
        </p:nvSpPr>
        <p:spPr bwMode="auto">
          <a:xfrm>
            <a:off x="4364832" y="3372503"/>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8DC7FE">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4" name="Freeform 41"/>
          <p:cNvSpPr>
            <a:spLocks/>
          </p:cNvSpPr>
          <p:nvPr/>
        </p:nvSpPr>
        <p:spPr bwMode="auto">
          <a:xfrm>
            <a:off x="2375297" y="1054356"/>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5293FB">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15" name="组合 14"/>
          <p:cNvGrpSpPr/>
          <p:nvPr/>
        </p:nvGrpSpPr>
        <p:grpSpPr>
          <a:xfrm>
            <a:off x="4507706" y="1300814"/>
            <a:ext cx="128588" cy="3200400"/>
            <a:chOff x="6010275" y="1583258"/>
            <a:chExt cx="171450" cy="4267200"/>
          </a:xfrm>
          <a:solidFill>
            <a:srgbClr val="5293FB"/>
          </a:solidFill>
        </p:grpSpPr>
        <p:cxnSp>
          <p:nvCxnSpPr>
            <p:cNvPr id="16" name="直接连接符 15"/>
            <p:cNvCxnSpPr>
              <a:stCxn id="17" idx="3"/>
              <a:endCxn id="21" idx="0"/>
            </p:cNvCxnSpPr>
            <p:nvPr/>
          </p:nvCxnSpPr>
          <p:spPr>
            <a:xfrm>
              <a:off x="6096000" y="1713433"/>
              <a:ext cx="0" cy="4076700"/>
            </a:xfrm>
            <a:prstGeom prst="line">
              <a:avLst/>
            </a:prstGeom>
            <a:grpFill/>
            <a:ln w="12700">
              <a:solidFill>
                <a:srgbClr val="5293FB"/>
              </a:solidFill>
              <a:prstDash val="dash"/>
            </a:ln>
          </p:spPr>
          <p:style>
            <a:lnRef idx="1">
              <a:schemeClr val="accent1"/>
            </a:lnRef>
            <a:fillRef idx="0">
              <a:schemeClr val="accent1"/>
            </a:fillRef>
            <a:effectRef idx="0">
              <a:schemeClr val="accent1"/>
            </a:effectRef>
            <a:fontRef idx="minor">
              <a:schemeClr val="tx1"/>
            </a:fontRef>
          </p:style>
        </p:cxnSp>
        <p:sp>
          <p:nvSpPr>
            <p:cNvPr id="17"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endParaRPr lang="zh-CN" altLang="en-US"/>
            </a:p>
          </p:txBody>
        </p:sp>
        <p:sp>
          <p:nvSpPr>
            <p:cNvPr id="18"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endParaRPr lang="zh-CN" altLang="en-US"/>
            </a:p>
          </p:txBody>
        </p:sp>
        <p:sp>
          <p:nvSpPr>
            <p:cNvPr id="19"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endParaRPr lang="zh-CN" altLang="en-US"/>
            </a:p>
          </p:txBody>
        </p:sp>
        <p:sp>
          <p:nvSpPr>
            <p:cNvPr id="20"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endParaRPr lang="zh-CN" altLang="en-US"/>
            </a:p>
          </p:txBody>
        </p:sp>
        <p:sp>
          <p:nvSpPr>
            <p:cNvPr id="21"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endParaRPr lang="zh-CN" altLang="en-US"/>
            </a:p>
          </p:txBody>
        </p:sp>
      </p:grpSp>
      <p:sp>
        <p:nvSpPr>
          <p:cNvPr id="22" name="Oval 47"/>
          <p:cNvSpPr>
            <a:spLocks noChangeArrowheads="1"/>
          </p:cNvSpPr>
          <p:nvPr/>
        </p:nvSpPr>
        <p:spPr bwMode="auto">
          <a:xfrm>
            <a:off x="2462215" y="1141270"/>
            <a:ext cx="1240631" cy="1238250"/>
          </a:xfrm>
          <a:prstGeom prst="ellipse">
            <a:avLst/>
          </a:prstGeom>
          <a:solidFill>
            <a:srgbClr val="5293FB"/>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3" name="Oval 48"/>
          <p:cNvSpPr>
            <a:spLocks noChangeArrowheads="1"/>
          </p:cNvSpPr>
          <p:nvPr/>
        </p:nvSpPr>
        <p:spPr bwMode="auto">
          <a:xfrm>
            <a:off x="4406503" y="1594899"/>
            <a:ext cx="330994" cy="330994"/>
          </a:xfrm>
          <a:prstGeom prst="ellipse">
            <a:avLst/>
          </a:prstGeom>
          <a:solidFill>
            <a:srgbClr val="5293FB"/>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4" name="Freeform 49"/>
          <p:cNvSpPr>
            <a:spLocks/>
          </p:cNvSpPr>
          <p:nvPr/>
        </p:nvSpPr>
        <p:spPr bwMode="auto">
          <a:xfrm>
            <a:off x="2375297" y="2598596"/>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5293FB">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5" name="Oval 50"/>
          <p:cNvSpPr>
            <a:spLocks noChangeArrowheads="1"/>
          </p:cNvSpPr>
          <p:nvPr/>
        </p:nvSpPr>
        <p:spPr bwMode="auto">
          <a:xfrm>
            <a:off x="2462215" y="2685512"/>
            <a:ext cx="1240631" cy="1240631"/>
          </a:xfrm>
          <a:prstGeom prst="ellipse">
            <a:avLst/>
          </a:prstGeom>
          <a:solidFill>
            <a:srgbClr val="5293FB"/>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6" name="Oval 51"/>
          <p:cNvSpPr>
            <a:spLocks noChangeArrowheads="1"/>
          </p:cNvSpPr>
          <p:nvPr/>
        </p:nvSpPr>
        <p:spPr bwMode="auto">
          <a:xfrm>
            <a:off x="4406503" y="3139139"/>
            <a:ext cx="330994" cy="333375"/>
          </a:xfrm>
          <a:prstGeom prst="ellipse">
            <a:avLst/>
          </a:prstGeom>
          <a:solidFill>
            <a:srgbClr val="5293FB"/>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27" name="Freeform 54"/>
          <p:cNvSpPr>
            <a:spLocks/>
          </p:cNvSpPr>
          <p:nvPr/>
        </p:nvSpPr>
        <p:spPr bwMode="auto">
          <a:xfrm>
            <a:off x="4364832" y="1827070"/>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8DC7FE">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8" name="Oval 55"/>
          <p:cNvSpPr>
            <a:spLocks noChangeArrowheads="1"/>
          </p:cNvSpPr>
          <p:nvPr/>
        </p:nvSpPr>
        <p:spPr bwMode="auto">
          <a:xfrm>
            <a:off x="5441159" y="1913986"/>
            <a:ext cx="1240631" cy="1239440"/>
          </a:xfrm>
          <a:prstGeom prst="ellipse">
            <a:avLst/>
          </a:prstGeom>
          <a:solidFill>
            <a:srgbClr val="8DC7F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9" name="Oval 56"/>
          <p:cNvSpPr>
            <a:spLocks noChangeArrowheads="1"/>
          </p:cNvSpPr>
          <p:nvPr/>
        </p:nvSpPr>
        <p:spPr bwMode="auto">
          <a:xfrm>
            <a:off x="4406503" y="2366423"/>
            <a:ext cx="330994" cy="333375"/>
          </a:xfrm>
          <a:prstGeom prst="ellipse">
            <a:avLst/>
          </a:prstGeom>
          <a:solidFill>
            <a:srgbClr val="8DC7FE"/>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0" name="Oval 57"/>
          <p:cNvSpPr>
            <a:spLocks noChangeArrowheads="1"/>
          </p:cNvSpPr>
          <p:nvPr/>
        </p:nvSpPr>
        <p:spPr bwMode="auto">
          <a:xfrm>
            <a:off x="5441159" y="3460607"/>
            <a:ext cx="1240631" cy="1237059"/>
          </a:xfrm>
          <a:prstGeom prst="ellipse">
            <a:avLst/>
          </a:prstGeom>
          <a:solidFill>
            <a:srgbClr val="8DC7F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1" name="Oval 59"/>
          <p:cNvSpPr>
            <a:spLocks noChangeArrowheads="1"/>
          </p:cNvSpPr>
          <p:nvPr/>
        </p:nvSpPr>
        <p:spPr bwMode="auto">
          <a:xfrm>
            <a:off x="4406503" y="3913045"/>
            <a:ext cx="330994" cy="332184"/>
          </a:xfrm>
          <a:prstGeom prst="ellipse">
            <a:avLst/>
          </a:prstGeom>
          <a:solidFill>
            <a:srgbClr val="8DC7FE"/>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2" name="TextBox 30"/>
          <p:cNvSpPr txBox="1"/>
          <p:nvPr/>
        </p:nvSpPr>
        <p:spPr>
          <a:xfrm>
            <a:off x="2740702" y="1437231"/>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3" name="TextBox 30"/>
          <p:cNvSpPr txBox="1"/>
          <p:nvPr/>
        </p:nvSpPr>
        <p:spPr>
          <a:xfrm>
            <a:off x="5702798" y="2210542"/>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4" name="TextBox 30"/>
          <p:cNvSpPr txBox="1"/>
          <p:nvPr/>
        </p:nvSpPr>
        <p:spPr>
          <a:xfrm>
            <a:off x="2719768" y="2982662"/>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5" name="TextBox 30"/>
          <p:cNvSpPr txBox="1"/>
          <p:nvPr/>
        </p:nvSpPr>
        <p:spPr>
          <a:xfrm>
            <a:off x="5729801" y="3755973"/>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6987605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par>
                                <p:cTn id="20" presetID="22" presetClass="entr" presetSubtype="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2350"/>
                            </p:stCondLst>
                            <p:childTnLst>
                              <p:par>
                                <p:cTn id="24" presetID="23" presetClass="entr" presetSubtype="32"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strVal val="4*#ppt_w"/>
                                          </p:val>
                                        </p:tav>
                                        <p:tav tm="100000">
                                          <p:val>
                                            <p:strVal val="#ppt_w"/>
                                          </p:val>
                                        </p:tav>
                                      </p:tavLst>
                                    </p:anim>
                                    <p:anim calcmode="lin" valueType="num">
                                      <p:cBhvr>
                                        <p:cTn id="27" dur="500" fill="hold"/>
                                        <p:tgtEl>
                                          <p:spTgt spid="23"/>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2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strVal val="4*#ppt_w"/>
                                          </p:val>
                                        </p:tav>
                                        <p:tav tm="100000">
                                          <p:val>
                                            <p:strVal val="#ppt_w"/>
                                          </p:val>
                                        </p:tav>
                                      </p:tavLst>
                                    </p:anim>
                                    <p:anim calcmode="lin" valueType="num">
                                      <p:cBhvr>
                                        <p:cTn id="31" dur="500" fill="hold"/>
                                        <p:tgtEl>
                                          <p:spTgt spid="29"/>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40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strVal val="4*#ppt_w"/>
                                          </p:val>
                                        </p:tav>
                                        <p:tav tm="100000">
                                          <p:val>
                                            <p:strVal val="#ppt_w"/>
                                          </p:val>
                                        </p:tav>
                                      </p:tavLst>
                                    </p:anim>
                                    <p:anim calcmode="lin" valueType="num">
                                      <p:cBhvr>
                                        <p:cTn id="35" dur="500" fill="hold"/>
                                        <p:tgtEl>
                                          <p:spTgt spid="26"/>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6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strVal val="4*#ppt_w"/>
                                          </p:val>
                                        </p:tav>
                                        <p:tav tm="100000">
                                          <p:val>
                                            <p:strVal val="#ppt_w"/>
                                          </p:val>
                                        </p:tav>
                                      </p:tavLst>
                                    </p:anim>
                                    <p:anim calcmode="lin" valueType="num">
                                      <p:cBhvr>
                                        <p:cTn id="39" dur="500" fill="hold"/>
                                        <p:tgtEl>
                                          <p:spTgt spid="31"/>
                                        </p:tgtEl>
                                        <p:attrNameLst>
                                          <p:attrName>ppt_h</p:attrName>
                                        </p:attrNameLst>
                                      </p:cBhvr>
                                      <p:tavLst>
                                        <p:tav tm="0">
                                          <p:val>
                                            <p:strVal val="4*#ppt_h"/>
                                          </p:val>
                                        </p:tav>
                                        <p:tav tm="100000">
                                          <p:val>
                                            <p:strVal val="#ppt_h"/>
                                          </p:val>
                                        </p:tav>
                                      </p:tavLst>
                                    </p:anim>
                                  </p:childTnLst>
                                </p:cTn>
                              </p:par>
                            </p:childTnLst>
                          </p:cTn>
                        </p:par>
                        <p:par>
                          <p:cTn id="40" fill="hold">
                            <p:stCondLst>
                              <p:cond delay="3450"/>
                            </p:stCondLst>
                            <p:childTnLst>
                              <p:par>
                                <p:cTn id="41" presetID="2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right)">
                                      <p:cBhvr>
                                        <p:cTn id="43" dur="500"/>
                                        <p:tgtEl>
                                          <p:spTgt spid="14"/>
                                        </p:tgtEl>
                                      </p:cBhvr>
                                    </p:animEffect>
                                  </p:childTnLst>
                                </p:cTn>
                              </p:par>
                            </p:childTnLst>
                          </p:cTn>
                        </p:par>
                        <p:par>
                          <p:cTn id="44" fill="hold">
                            <p:stCondLst>
                              <p:cond delay="3950"/>
                            </p:stCondLst>
                            <p:childTnLst>
                              <p:par>
                                <p:cTn id="45" presetID="5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childTnLst>
                          </p:cTn>
                        </p:par>
                        <p:par>
                          <p:cTn id="55" fill="hold">
                            <p:stCondLst>
                              <p:cond delay="4450"/>
                            </p:stCondLst>
                            <p:childTnLst>
                              <p:par>
                                <p:cTn id="56" presetID="22" presetClass="entr" presetSubtype="2"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right)">
                                      <p:cBhvr>
                                        <p:cTn id="58" dur="500"/>
                                        <p:tgtEl>
                                          <p:spTgt spid="9"/>
                                        </p:tgtEl>
                                      </p:cBhvr>
                                    </p:animEffect>
                                  </p:childTnLst>
                                </p:cTn>
                              </p:par>
                            </p:childTnLst>
                          </p:cTn>
                        </p:par>
                        <p:par>
                          <p:cTn id="59" fill="hold">
                            <p:stCondLst>
                              <p:cond delay="4950"/>
                            </p:stCondLst>
                            <p:childTnLst>
                              <p:par>
                                <p:cTn id="60" presetID="22" presetClass="entr" presetSubtype="8"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childTnLst>
                          </p:cTn>
                        </p:par>
                        <p:par>
                          <p:cTn id="63" fill="hold">
                            <p:stCondLst>
                              <p:cond delay="5450"/>
                            </p:stCondLst>
                            <p:childTnLst>
                              <p:par>
                                <p:cTn id="64" presetID="53" presetClass="entr" presetSubtype="16"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par>
                          <p:cTn id="74" fill="hold">
                            <p:stCondLst>
                              <p:cond delay="5950"/>
                            </p:stCondLst>
                            <p:childTnLst>
                              <p:par>
                                <p:cTn id="75" presetID="22" presetClass="entr" presetSubtype="8"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left)">
                                      <p:cBhvr>
                                        <p:cTn id="77" dur="500"/>
                                        <p:tgtEl>
                                          <p:spTgt spid="10"/>
                                        </p:tgtEl>
                                      </p:cBhvr>
                                    </p:animEffect>
                                  </p:childTnLst>
                                </p:cTn>
                              </p:par>
                            </p:childTnLst>
                          </p:cTn>
                        </p:par>
                        <p:par>
                          <p:cTn id="78" fill="hold">
                            <p:stCondLst>
                              <p:cond delay="6450"/>
                            </p:stCondLst>
                            <p:childTnLst>
                              <p:par>
                                <p:cTn id="79" presetID="22" presetClass="entr" presetSubtype="2"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right)">
                                      <p:cBhvr>
                                        <p:cTn id="81" dur="500"/>
                                        <p:tgtEl>
                                          <p:spTgt spid="24"/>
                                        </p:tgtEl>
                                      </p:cBhvr>
                                    </p:animEffect>
                                  </p:childTnLst>
                                </p:cTn>
                              </p:par>
                            </p:childTnLst>
                          </p:cTn>
                        </p:par>
                        <p:par>
                          <p:cTn id="82" fill="hold">
                            <p:stCondLst>
                              <p:cond delay="6950"/>
                            </p:stCondLst>
                            <p:childTnLst>
                              <p:par>
                                <p:cTn id="83" presetID="53" presetClass="entr" presetSubtype="16"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p:cTn id="90" dur="500" fill="hold"/>
                                        <p:tgtEl>
                                          <p:spTgt spid="25"/>
                                        </p:tgtEl>
                                        <p:attrNameLst>
                                          <p:attrName>ppt_w</p:attrName>
                                        </p:attrNameLst>
                                      </p:cBhvr>
                                      <p:tavLst>
                                        <p:tav tm="0">
                                          <p:val>
                                            <p:fltVal val="0"/>
                                          </p:val>
                                        </p:tav>
                                        <p:tav tm="100000">
                                          <p:val>
                                            <p:strVal val="#ppt_w"/>
                                          </p:val>
                                        </p:tav>
                                      </p:tavLst>
                                    </p:anim>
                                    <p:anim calcmode="lin" valueType="num">
                                      <p:cBhvr>
                                        <p:cTn id="91" dur="500" fill="hold"/>
                                        <p:tgtEl>
                                          <p:spTgt spid="25"/>
                                        </p:tgtEl>
                                        <p:attrNameLst>
                                          <p:attrName>ppt_h</p:attrName>
                                        </p:attrNameLst>
                                      </p:cBhvr>
                                      <p:tavLst>
                                        <p:tav tm="0">
                                          <p:val>
                                            <p:fltVal val="0"/>
                                          </p:val>
                                        </p:tav>
                                        <p:tav tm="100000">
                                          <p:val>
                                            <p:strVal val="#ppt_h"/>
                                          </p:val>
                                        </p:tav>
                                      </p:tavLst>
                                    </p:anim>
                                    <p:animEffect transition="in" filter="fade">
                                      <p:cBhvr>
                                        <p:cTn id="92" dur="500"/>
                                        <p:tgtEl>
                                          <p:spTgt spid="25"/>
                                        </p:tgtEl>
                                      </p:cBhvr>
                                    </p:animEffect>
                                  </p:childTnLst>
                                </p:cTn>
                              </p:par>
                            </p:childTnLst>
                          </p:cTn>
                        </p:par>
                        <p:par>
                          <p:cTn id="93" fill="hold">
                            <p:stCondLst>
                              <p:cond delay="7450"/>
                            </p:stCondLst>
                            <p:childTnLst>
                              <p:par>
                                <p:cTn id="94" presetID="22" presetClass="entr" presetSubtype="2"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right)">
                                      <p:cBhvr>
                                        <p:cTn id="96" dur="500"/>
                                        <p:tgtEl>
                                          <p:spTgt spid="11"/>
                                        </p:tgtEl>
                                      </p:cBhvr>
                                    </p:animEffect>
                                  </p:childTnLst>
                                </p:cTn>
                              </p:par>
                            </p:childTnLst>
                          </p:cTn>
                        </p:par>
                        <p:par>
                          <p:cTn id="97" fill="hold">
                            <p:stCondLst>
                              <p:cond delay="795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par>
                          <p:cTn id="101" fill="hold">
                            <p:stCondLst>
                              <p:cond delay="8450"/>
                            </p:stCondLst>
                            <p:childTnLst>
                              <p:par>
                                <p:cTn id="102" presetID="53" presetClass="entr" presetSubtype="16"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 calcmode="lin" valueType="num">
                                      <p:cBhvr>
                                        <p:cTn id="104" dur="500" fill="hold"/>
                                        <p:tgtEl>
                                          <p:spTgt spid="35"/>
                                        </p:tgtEl>
                                        <p:attrNameLst>
                                          <p:attrName>ppt_w</p:attrName>
                                        </p:attrNameLst>
                                      </p:cBhvr>
                                      <p:tavLst>
                                        <p:tav tm="0">
                                          <p:val>
                                            <p:fltVal val="0"/>
                                          </p:val>
                                        </p:tav>
                                        <p:tav tm="100000">
                                          <p:val>
                                            <p:strVal val="#ppt_w"/>
                                          </p:val>
                                        </p:tav>
                                      </p:tavLst>
                                    </p:anim>
                                    <p:anim calcmode="lin" valueType="num">
                                      <p:cBhvr>
                                        <p:cTn id="105" dur="500" fill="hold"/>
                                        <p:tgtEl>
                                          <p:spTgt spid="35"/>
                                        </p:tgtEl>
                                        <p:attrNameLst>
                                          <p:attrName>ppt_h</p:attrName>
                                        </p:attrNameLst>
                                      </p:cBhvr>
                                      <p:tavLst>
                                        <p:tav tm="0">
                                          <p:val>
                                            <p:fltVal val="0"/>
                                          </p:val>
                                        </p:tav>
                                        <p:tav tm="100000">
                                          <p:val>
                                            <p:strVal val="#ppt_h"/>
                                          </p:val>
                                        </p:tav>
                                      </p:tavLst>
                                    </p:anim>
                                    <p:animEffect transition="in" filter="fade">
                                      <p:cBhvr>
                                        <p:cTn id="106" dur="500"/>
                                        <p:tgtEl>
                                          <p:spTgt spid="35"/>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 calcmode="lin" valueType="num">
                                      <p:cBhvr>
                                        <p:cTn id="109" dur="500" fill="hold"/>
                                        <p:tgtEl>
                                          <p:spTgt spid="30"/>
                                        </p:tgtEl>
                                        <p:attrNameLst>
                                          <p:attrName>ppt_w</p:attrName>
                                        </p:attrNameLst>
                                      </p:cBhvr>
                                      <p:tavLst>
                                        <p:tav tm="0">
                                          <p:val>
                                            <p:fltVal val="0"/>
                                          </p:val>
                                        </p:tav>
                                        <p:tav tm="100000">
                                          <p:val>
                                            <p:strVal val="#ppt_w"/>
                                          </p:val>
                                        </p:tav>
                                      </p:tavLst>
                                    </p:anim>
                                    <p:anim calcmode="lin" valueType="num">
                                      <p:cBhvr>
                                        <p:cTn id="110" dur="500" fill="hold"/>
                                        <p:tgtEl>
                                          <p:spTgt spid="30"/>
                                        </p:tgtEl>
                                        <p:attrNameLst>
                                          <p:attrName>ppt_h</p:attrName>
                                        </p:attrNameLst>
                                      </p:cBhvr>
                                      <p:tavLst>
                                        <p:tav tm="0">
                                          <p:val>
                                            <p:fltVal val="0"/>
                                          </p:val>
                                        </p:tav>
                                        <p:tav tm="100000">
                                          <p:val>
                                            <p:strVal val="#ppt_h"/>
                                          </p:val>
                                        </p:tav>
                                      </p:tavLst>
                                    </p:anim>
                                    <p:animEffect transition="in" filter="fade">
                                      <p:cBhvr>
                                        <p:cTn id="111" dur="500"/>
                                        <p:tgtEl>
                                          <p:spTgt spid="30"/>
                                        </p:tgtEl>
                                      </p:cBhvr>
                                    </p:animEffect>
                                  </p:childTnLst>
                                </p:cTn>
                              </p:par>
                            </p:childTnLst>
                          </p:cTn>
                        </p:par>
                        <p:par>
                          <p:cTn id="112" fill="hold">
                            <p:stCondLst>
                              <p:cond delay="8950"/>
                            </p:stCondLst>
                            <p:childTnLst>
                              <p:par>
                                <p:cTn id="113" presetID="22" presetClass="entr" presetSubtype="8" fill="hold" grpId="0" nodeType="afterEffect">
                                  <p:stCondLst>
                                    <p:cond delay="0"/>
                                  </p:stCondLst>
                                  <p:childTnLst>
                                    <p:set>
                                      <p:cBhvr>
                                        <p:cTn id="114" dur="1" fill="hold">
                                          <p:stCondLst>
                                            <p:cond delay="0"/>
                                          </p:stCondLst>
                                        </p:cTn>
                                        <p:tgtEl>
                                          <p:spTgt spid="12"/>
                                        </p:tgtEl>
                                        <p:attrNameLst>
                                          <p:attrName>style.visibility</p:attrName>
                                        </p:attrNameLst>
                                      </p:cBhvr>
                                      <p:to>
                                        <p:strVal val="visible"/>
                                      </p:to>
                                    </p:set>
                                    <p:animEffect transition="in" filter="wipe(left)">
                                      <p:cBhvr>
                                        <p:cTn id="1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p:bldP spid="10" grpId="0"/>
      <p:bldP spid="11" grpId="0"/>
      <p:bldP spid="12" grpId="0"/>
      <p:bldP spid="13" grpId="0" animBg="1"/>
      <p:bldP spid="14"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齿轮1"/>
          <p:cNvSpPr/>
          <p:nvPr/>
        </p:nvSpPr>
        <p:spPr>
          <a:xfrm>
            <a:off x="4164617" y="1973842"/>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5293FB"/>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chemeClr val="bg1">
                  <a:lumMod val="85000"/>
                </a:schemeClr>
              </a:solidFill>
              <a:effectLst/>
              <a:uLnTx/>
              <a:uFillTx/>
              <a:latin typeface="Calibri"/>
              <a:ea typeface="微软雅黑" pitchFamily="34" charset="-122"/>
              <a:cs typeface="+mn-cs"/>
            </a:endParaRPr>
          </a:p>
        </p:txBody>
      </p:sp>
      <p:sp>
        <p:nvSpPr>
          <p:cNvPr id="10" name="齿轮2"/>
          <p:cNvSpPr/>
          <p:nvPr/>
        </p:nvSpPr>
        <p:spPr>
          <a:xfrm>
            <a:off x="2925024" y="145835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rgbClr val="8DC7FE"/>
          </a:solidFill>
          <a:ln w="3175"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cs typeface="+mn-cs"/>
            </a:endParaRPr>
          </a:p>
        </p:txBody>
      </p:sp>
      <p:sp>
        <p:nvSpPr>
          <p:cNvPr id="11" name="箭头1"/>
          <p:cNvSpPr/>
          <p:nvPr/>
        </p:nvSpPr>
        <p:spPr>
          <a:xfrm>
            <a:off x="4052209" y="1650194"/>
            <a:ext cx="2861056" cy="2861056"/>
          </a:xfrm>
          <a:prstGeom prst="circularArrow">
            <a:avLst>
              <a:gd name="adj1" fmla="val 4687"/>
              <a:gd name="adj2" fmla="val 299029"/>
              <a:gd name="adj3" fmla="val 2513083"/>
              <a:gd name="adj4" fmla="val 15867933"/>
              <a:gd name="adj5" fmla="val 5469"/>
            </a:avLst>
          </a:prstGeom>
          <a:solidFill>
            <a:srgbClr val="5293FB"/>
          </a:solidFill>
          <a:ln w="3175" cap="flat" cmpd="sng" algn="ctr">
            <a:noFill/>
            <a:prstDash val="solid"/>
          </a:ln>
          <a:effectLst>
            <a:outerShdw blurRad="50800" dist="38100" algn="l" rotWithShape="0">
              <a:prstClr val="black">
                <a:alpha val="40000"/>
              </a:prstClr>
            </a:outerShdw>
          </a:effectLst>
        </p:spPr>
      </p:sp>
      <p:sp>
        <p:nvSpPr>
          <p:cNvPr id="12" name="箭头2"/>
          <p:cNvSpPr/>
          <p:nvPr/>
        </p:nvSpPr>
        <p:spPr>
          <a:xfrm>
            <a:off x="2637133" y="1099228"/>
            <a:ext cx="2078736" cy="2078736"/>
          </a:xfrm>
          <a:prstGeom prst="leftCircularArrow">
            <a:avLst>
              <a:gd name="adj1" fmla="val 6452"/>
              <a:gd name="adj2" fmla="val 429999"/>
              <a:gd name="adj3" fmla="val 10489124"/>
              <a:gd name="adj4" fmla="val 14837806"/>
              <a:gd name="adj5" fmla="val 7527"/>
            </a:avLst>
          </a:prstGeom>
          <a:solidFill>
            <a:srgbClr val="8DC7FE"/>
          </a:solidFill>
          <a:ln w="25400" cap="flat" cmpd="sng" algn="ctr">
            <a:noFill/>
            <a:prstDash val="solid"/>
          </a:ln>
          <a:effectLst>
            <a:outerShdw blurRad="50800" dist="38100" algn="l" rotWithShape="0">
              <a:prstClr val="black">
                <a:alpha val="40000"/>
              </a:prstClr>
            </a:outerShdw>
          </a:effectLst>
        </p:spPr>
      </p:sp>
      <p:sp>
        <p:nvSpPr>
          <p:cNvPr id="13" name="Text Box 40"/>
          <p:cNvSpPr txBox="1">
            <a:spLocks noChangeArrowheads="1"/>
          </p:cNvSpPr>
          <p:nvPr/>
        </p:nvSpPr>
        <p:spPr bwMode="gray">
          <a:xfrm>
            <a:off x="812608" y="3502839"/>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4" name="Rectangle 11"/>
          <p:cNvSpPr>
            <a:spLocks noChangeArrowheads="1"/>
          </p:cNvSpPr>
          <p:nvPr/>
        </p:nvSpPr>
        <p:spPr bwMode="gray">
          <a:xfrm>
            <a:off x="886628" y="3125971"/>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
        <p:nvSpPr>
          <p:cNvPr id="15" name="Text Box 40"/>
          <p:cNvSpPr txBox="1">
            <a:spLocks noChangeArrowheads="1"/>
          </p:cNvSpPr>
          <p:nvPr/>
        </p:nvSpPr>
        <p:spPr bwMode="gray">
          <a:xfrm>
            <a:off x="5652120" y="86038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6" name="Rectangle 11"/>
          <p:cNvSpPr>
            <a:spLocks noChangeArrowheads="1"/>
          </p:cNvSpPr>
          <p:nvPr/>
        </p:nvSpPr>
        <p:spPr bwMode="gray">
          <a:xfrm>
            <a:off x="5726140" y="483519"/>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Tree>
    <p:extLst>
      <p:ext uri="{BB962C8B-B14F-4D97-AF65-F5344CB8AC3E}">
        <p14:creationId xmlns:p14="http://schemas.microsoft.com/office/powerpoint/2010/main" val="122866131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850"/>
                            </p:stCondLst>
                            <p:childTnLst>
                              <p:par>
                                <p:cTn id="25" presetID="22" presetClass="entr" presetSubtype="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3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850"/>
                            </p:stCondLst>
                            <p:childTnLst>
                              <p:par>
                                <p:cTn id="33" presetID="22" presetClass="entr" presetSubtype="1"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par>
                          <p:cTn id="36" fill="hold">
                            <p:stCondLst>
                              <p:cond delay="4350"/>
                            </p:stCondLst>
                            <p:childTnLst>
                              <p:par>
                                <p:cTn id="37" presetID="8" presetClass="emph" presetSubtype="0" repeatCount="indefinite" fill="hold" grpId="1" nodeType="afterEffect">
                                  <p:stCondLst>
                                    <p:cond delay="0"/>
                                  </p:stCondLst>
                                  <p:childTnLst>
                                    <p:animRot by="21600000">
                                      <p:cBhvr>
                                        <p:cTn id="38" dur="3000" fill="hold"/>
                                        <p:tgtEl>
                                          <p:spTgt spid="9"/>
                                        </p:tgtEl>
                                        <p:attrNameLst>
                                          <p:attrName>r</p:attrName>
                                        </p:attrNameLst>
                                      </p:cBhvr>
                                    </p:animRot>
                                  </p:childTnLst>
                                </p:cTn>
                              </p:par>
                              <p:par>
                                <p:cTn id="39" presetID="8" presetClass="emph" presetSubtype="0" repeatCount="indefinite" fill="hold" grpId="1" nodeType="withEffect">
                                  <p:stCondLst>
                                    <p:cond delay="0"/>
                                  </p:stCondLst>
                                  <p:childTnLst>
                                    <p:animRot by="-21600000">
                                      <p:cBhvr>
                                        <p:cTn id="40" dur="2000" fill="hold"/>
                                        <p:tgtEl>
                                          <p:spTgt spid="10"/>
                                        </p:tgtEl>
                                        <p:attrNameLst>
                                          <p:attrName>r</p:attrName>
                                        </p:attrNameLst>
                                      </p:cBhvr>
                                    </p:animRot>
                                  </p:childTnLst>
                                </p:cTn>
                              </p:par>
                            </p:childTnLst>
                          </p:cTn>
                        </p:par>
                        <p:par>
                          <p:cTn id="41" fill="hold">
                            <p:stCondLst>
                              <p:cond delay="73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4"/>
                                        </p:tgtEl>
                                        <p:attrNameLst>
                                          <p:attrName>ppt_y</p:attrName>
                                        </p:attrNameLst>
                                      </p:cBhvr>
                                      <p:tavLst>
                                        <p:tav tm="0">
                                          <p:val>
                                            <p:strVal val="#ppt_y"/>
                                          </p:val>
                                        </p:tav>
                                        <p:tav tm="100000">
                                          <p:val>
                                            <p:strVal val="#ppt_y"/>
                                          </p:val>
                                        </p:tav>
                                      </p:tavLst>
                                    </p:anim>
                                    <p:anim calcmode="lin" valueType="num">
                                      <p:cBhvr>
                                        <p:cTn id="4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4"/>
                                        </p:tgtEl>
                                      </p:cBhvr>
                                    </p:animEffect>
                                  </p:childTnLst>
                                </p:cTn>
                              </p:par>
                            </p:childTnLst>
                          </p:cTn>
                        </p:par>
                        <p:par>
                          <p:cTn id="49" fill="hold">
                            <p:stCondLst>
                              <p:cond delay="825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750"/>
                                        <p:tgtEl>
                                          <p:spTgt spid="13"/>
                                        </p:tgtEl>
                                      </p:cBhvr>
                                    </p:animEffect>
                                    <p:anim calcmode="lin" valueType="num">
                                      <p:cBhvr>
                                        <p:cTn id="53" dur="750" fill="hold"/>
                                        <p:tgtEl>
                                          <p:spTgt spid="13"/>
                                        </p:tgtEl>
                                        <p:attrNameLst>
                                          <p:attrName>ppt_x</p:attrName>
                                        </p:attrNameLst>
                                      </p:cBhvr>
                                      <p:tavLst>
                                        <p:tav tm="0">
                                          <p:val>
                                            <p:strVal val="#ppt_x"/>
                                          </p:val>
                                        </p:tav>
                                        <p:tav tm="100000">
                                          <p:val>
                                            <p:strVal val="#ppt_x"/>
                                          </p:val>
                                        </p:tav>
                                      </p:tavLst>
                                    </p:anim>
                                    <p:anim calcmode="lin" valueType="num">
                                      <p:cBhvr>
                                        <p:cTn id="54" dur="75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90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6"/>
                                        </p:tgtEl>
                                        <p:attrNameLst>
                                          <p:attrName>ppt_y</p:attrName>
                                        </p:attrNameLst>
                                      </p:cBhvr>
                                      <p:tavLst>
                                        <p:tav tm="0">
                                          <p:val>
                                            <p:strVal val="#ppt_y"/>
                                          </p:val>
                                        </p:tav>
                                        <p:tav tm="100000">
                                          <p:val>
                                            <p:strVal val="#ppt_y"/>
                                          </p:val>
                                        </p:tav>
                                      </p:tavLst>
                                    </p:anim>
                                    <p:anim calcmode="lin" valueType="num">
                                      <p:cBhvr>
                                        <p:cTn id="6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6"/>
                                        </p:tgtEl>
                                      </p:cBhvr>
                                    </p:animEffect>
                                  </p:childTnLst>
                                </p:cTn>
                              </p:par>
                            </p:childTnLst>
                          </p:cTn>
                        </p:par>
                        <p:par>
                          <p:cTn id="63" fill="hold">
                            <p:stCondLst>
                              <p:cond delay="9900"/>
                            </p:stCondLst>
                            <p:childTnLst>
                              <p:par>
                                <p:cTn id="64" presetID="42"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750"/>
                                        <p:tgtEl>
                                          <p:spTgt spid="15"/>
                                        </p:tgtEl>
                                      </p:cBhvr>
                                    </p:animEffect>
                                    <p:anim calcmode="lin" valueType="num">
                                      <p:cBhvr>
                                        <p:cTn id="67" dur="750" fill="hold"/>
                                        <p:tgtEl>
                                          <p:spTgt spid="15"/>
                                        </p:tgtEl>
                                        <p:attrNameLst>
                                          <p:attrName>ppt_x</p:attrName>
                                        </p:attrNameLst>
                                      </p:cBhvr>
                                      <p:tavLst>
                                        <p:tav tm="0">
                                          <p:val>
                                            <p:strVal val="#ppt_x"/>
                                          </p:val>
                                        </p:tav>
                                        <p:tav tm="100000">
                                          <p:val>
                                            <p:strVal val="#ppt_x"/>
                                          </p:val>
                                        </p:tav>
                                      </p:tavLst>
                                    </p:anim>
                                    <p:anim calcmode="lin" valueType="num">
                                      <p:cBhvr>
                                        <p:cTn id="68"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animBg="1"/>
      <p:bldP spid="9" grpId="1" animBg="1"/>
      <p:bldP spid="10" grpId="0" animBg="1"/>
      <p:bldP spid="10" grpId="1" animBg="1"/>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a:off x="1791050" y="1424510"/>
            <a:ext cx="1825335" cy="1825335"/>
          </a:xfrm>
          <a:prstGeom prst="arc">
            <a:avLst>
              <a:gd name="adj1" fmla="val 5575802"/>
              <a:gd name="adj2" fmla="val 3069792"/>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4" name="组合 13"/>
          <p:cNvGrpSpPr/>
          <p:nvPr/>
        </p:nvGrpSpPr>
        <p:grpSpPr>
          <a:xfrm>
            <a:off x="1893726" y="1527187"/>
            <a:ext cx="1619985" cy="1619985"/>
            <a:chOff x="7027491" y="3924810"/>
            <a:chExt cx="606751" cy="606751"/>
          </a:xfrm>
        </p:grpSpPr>
        <p:sp>
          <p:nvSpPr>
            <p:cNvPr id="15" name="流程图: 联系 14"/>
            <p:cNvSpPr/>
            <p:nvPr/>
          </p:nvSpPr>
          <p:spPr>
            <a:xfrm>
              <a:off x="7027491" y="3924810"/>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KSO_Shape"/>
            <p:cNvSpPr>
              <a:spLocks/>
            </p:cNvSpPr>
            <p:nvPr/>
          </p:nvSpPr>
          <p:spPr bwMode="auto">
            <a:xfrm>
              <a:off x="7173402" y="4074883"/>
              <a:ext cx="340600" cy="289510"/>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7" name="文本框 16"/>
          <p:cNvSpPr txBox="1"/>
          <p:nvPr/>
        </p:nvSpPr>
        <p:spPr>
          <a:xfrm>
            <a:off x="3334958" y="1514217"/>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bwMode="auto">
          <a:xfrm>
            <a:off x="4244251" y="236858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19" name="文本框 18"/>
          <p:cNvSpPr txBox="1"/>
          <p:nvPr/>
        </p:nvSpPr>
        <p:spPr bwMode="auto">
          <a:xfrm>
            <a:off x="5293071" y="236265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bwMode="auto">
          <a:xfrm>
            <a:off x="4244251" y="296049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1" name="文本框 20"/>
          <p:cNvSpPr txBox="1"/>
          <p:nvPr/>
        </p:nvSpPr>
        <p:spPr bwMode="auto">
          <a:xfrm>
            <a:off x="5293071" y="296001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bwMode="auto">
          <a:xfrm>
            <a:off x="4244253" y="2659595"/>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3" name="文本框 22"/>
          <p:cNvSpPr txBox="1"/>
          <p:nvPr/>
        </p:nvSpPr>
        <p:spPr bwMode="auto">
          <a:xfrm>
            <a:off x="5293072" y="2655679"/>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86997764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8" presetClass="emph" presetSubtype="0" fill="hold" grpId="1" nodeType="withEffect">
                                  <p:stCondLst>
                                    <p:cond delay="0"/>
                                  </p:stCondLst>
                                  <p:childTnLst>
                                    <p:animRot by="5400000">
                                      <p:cBhvr>
                                        <p:cTn id="12" dur="2700" fill="hold"/>
                                        <p:tgtEl>
                                          <p:spTgt spid="13"/>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ppt_x"/>
                                          </p:val>
                                        </p:tav>
                                        <p:tav tm="100000">
                                          <p:val>
                                            <p:strVal val="#ppt_x"/>
                                          </p:val>
                                        </p:tav>
                                      </p:tavLst>
                                    </p:anim>
                                    <p:anim calcmode="lin" valueType="num">
                                      <p:cBhvr additive="base">
                                        <p:cTn id="36" dur="1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7" grpId="0"/>
      <p:bldP spid="18" grpId="0"/>
      <p:bldP spid="19"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4191774" y="1272093"/>
            <a:ext cx="1189857" cy="1418629"/>
            <a:chOff x="5589029" y="1674543"/>
            <a:chExt cx="1586476" cy="1891505"/>
          </a:xfrm>
        </p:grpSpPr>
        <p:sp>
          <p:nvSpPr>
            <p:cNvPr id="10"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1"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293FB"/>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2"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5293FB"/>
                </a:gs>
                <a:gs pos="100000">
                  <a:srgbClr val="5293FB"/>
                </a:gs>
              </a:gsLst>
              <a:lin ang="2700000" scaled="0"/>
            </a:gra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3"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01</a:t>
              </a:r>
              <a:endParaRPr lang="zh-CN" altLang="en-US" sz="2400" dirty="0">
                <a:solidFill>
                  <a:prstClr val="white"/>
                </a:solidFill>
                <a:latin typeface="+mn-lt"/>
                <a:ea typeface="+mn-ea"/>
              </a:endParaRPr>
            </a:p>
          </p:txBody>
        </p:sp>
      </p:grpSp>
      <p:grpSp>
        <p:nvGrpSpPr>
          <p:cNvPr id="14" name="组合 13"/>
          <p:cNvGrpSpPr/>
          <p:nvPr/>
        </p:nvGrpSpPr>
        <p:grpSpPr>
          <a:xfrm>
            <a:off x="3757003" y="2978798"/>
            <a:ext cx="1228587" cy="1441673"/>
            <a:chOff x="5009334" y="3950150"/>
            <a:chExt cx="1638116" cy="1922231"/>
          </a:xfrm>
        </p:grpSpPr>
        <p:sp>
          <p:nvSpPr>
            <p:cNvPr id="15"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6"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293FB"/>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7"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5293FB"/>
                </a:gs>
                <a:gs pos="100000">
                  <a:srgbClr val="5293FB"/>
                </a:gs>
              </a:gsLst>
              <a:lin ang="2700000" scaled="0"/>
            </a:gra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8"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03</a:t>
              </a:r>
              <a:endParaRPr lang="zh-CN" altLang="en-US" sz="2400" dirty="0">
                <a:solidFill>
                  <a:prstClr val="white"/>
                </a:solidFill>
                <a:latin typeface="+mn-lt"/>
                <a:ea typeface="+mn-ea"/>
              </a:endParaRPr>
            </a:p>
          </p:txBody>
        </p:sp>
      </p:grpSp>
      <p:grpSp>
        <p:nvGrpSpPr>
          <p:cNvPr id="19" name="组合 18"/>
          <p:cNvGrpSpPr/>
          <p:nvPr/>
        </p:nvGrpSpPr>
        <p:grpSpPr>
          <a:xfrm>
            <a:off x="3031826" y="2014467"/>
            <a:ext cx="1463391" cy="1212719"/>
            <a:chOff x="4042432" y="2664376"/>
            <a:chExt cx="1951188" cy="1616958"/>
          </a:xfrm>
        </p:grpSpPr>
        <p:sp>
          <p:nvSpPr>
            <p:cNvPr id="20"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1" name="MH_Other_4"/>
            <p:cNvSpPr>
              <a:spLocks/>
            </p:cNvSpPr>
            <p:nvPr>
              <p:custDataLst>
                <p:tags r:id="rId14"/>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8DC7FE"/>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2"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8DC7FE"/>
                </a:gs>
                <a:gs pos="100000">
                  <a:srgbClr val="8DC7FE"/>
                </a:gs>
              </a:gsLst>
              <a:lin ang="2700000" scaled="0"/>
            </a:gra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3"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04</a:t>
              </a:r>
              <a:endParaRPr lang="zh-CN" altLang="en-US" sz="2400" dirty="0">
                <a:solidFill>
                  <a:prstClr val="white"/>
                </a:solidFill>
                <a:latin typeface="+mn-lt"/>
                <a:ea typeface="+mn-ea"/>
              </a:endParaRPr>
            </a:p>
          </p:txBody>
        </p:sp>
      </p:grpSp>
      <p:grpSp>
        <p:nvGrpSpPr>
          <p:cNvPr id="24" name="组合 23"/>
          <p:cNvGrpSpPr/>
          <p:nvPr/>
        </p:nvGrpSpPr>
        <p:grpSpPr>
          <a:xfrm>
            <a:off x="4636053" y="2434651"/>
            <a:ext cx="1437833" cy="1221257"/>
            <a:chOff x="6181402" y="3224621"/>
            <a:chExt cx="1917110" cy="1628342"/>
          </a:xfrm>
        </p:grpSpPr>
        <p:sp>
          <p:nvSpPr>
            <p:cNvPr id="25"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6"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8DC7FE"/>
                </a:gs>
                <a:gs pos="100000">
                  <a:srgbClr val="8DC7FE"/>
                </a:gs>
              </a:gsLst>
              <a:lin ang="2700000" scaled="0"/>
            </a:gra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7"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8DC7FE"/>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8"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02</a:t>
              </a:r>
              <a:endParaRPr lang="zh-CN" altLang="en-US" sz="2400" dirty="0">
                <a:solidFill>
                  <a:prstClr val="white"/>
                </a:solidFill>
                <a:latin typeface="+mn-lt"/>
                <a:ea typeface="+mn-ea"/>
              </a:endParaRPr>
            </a:p>
          </p:txBody>
        </p:sp>
      </p:grpSp>
      <p:grpSp>
        <p:nvGrpSpPr>
          <p:cNvPr id="29" name="组合 28"/>
          <p:cNvGrpSpPr/>
          <p:nvPr/>
        </p:nvGrpSpPr>
        <p:grpSpPr>
          <a:xfrm>
            <a:off x="1399288" y="1131256"/>
            <a:ext cx="2353145" cy="1059602"/>
            <a:chOff x="1865715" y="1486761"/>
            <a:chExt cx="3137526" cy="1412803"/>
          </a:xfrm>
        </p:grpSpPr>
        <p:sp>
          <p:nvSpPr>
            <p:cNvPr id="30"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rgbClr val="8DC7FE"/>
                  </a:solidFill>
                  <a:latin typeface="微软雅黑" panose="020B0503020204020204" pitchFamily="34" charset="-122"/>
                </a:rPr>
                <a:t>添加标题</a:t>
              </a:r>
              <a:endParaRPr lang="zh-CN" altLang="en-US" sz="1500" dirty="0">
                <a:solidFill>
                  <a:srgbClr val="8DC7FE"/>
                </a:solidFill>
                <a:latin typeface="微软雅黑" panose="020B0503020204020204" pitchFamily="34" charset="-122"/>
              </a:endParaRPr>
            </a:p>
          </p:txBody>
        </p:sp>
        <p:sp>
          <p:nvSpPr>
            <p:cNvPr id="31"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32" name="组合 31"/>
          <p:cNvGrpSpPr/>
          <p:nvPr/>
        </p:nvGrpSpPr>
        <p:grpSpPr>
          <a:xfrm>
            <a:off x="1470802" y="3248929"/>
            <a:ext cx="2377379" cy="1143122"/>
            <a:chOff x="1961067" y="4310326"/>
            <a:chExt cx="3169838" cy="1524162"/>
          </a:xfrm>
        </p:grpSpPr>
        <p:sp>
          <p:nvSpPr>
            <p:cNvPr id="33"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tx1">
                      <a:lumMod val="75000"/>
                      <a:lumOff val="25000"/>
                    </a:schemeClr>
                  </a:solidFill>
                  <a:latin typeface="微软雅黑" panose="020B0503020204020204" pitchFamily="34" charset="-122"/>
                </a:rPr>
                <a:t>添加标题</a:t>
              </a:r>
            </a:p>
          </p:txBody>
        </p:sp>
        <p:sp>
          <p:nvSpPr>
            <p:cNvPr id="34"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35" name="组合 34"/>
          <p:cNvGrpSpPr/>
          <p:nvPr/>
        </p:nvGrpSpPr>
        <p:grpSpPr>
          <a:xfrm>
            <a:off x="5381631" y="1264145"/>
            <a:ext cx="2359769" cy="1049017"/>
            <a:chOff x="7175505" y="1663946"/>
            <a:chExt cx="3146359" cy="1398689"/>
          </a:xfrm>
        </p:grpSpPr>
        <p:sp>
          <p:nvSpPr>
            <p:cNvPr id="36"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5293FB"/>
                  </a:solidFill>
                  <a:latin typeface="微软雅黑" panose="020B0503020204020204" pitchFamily="34" charset="-122"/>
                </a:rPr>
                <a:t>添加标题</a:t>
              </a:r>
            </a:p>
          </p:txBody>
        </p:sp>
        <p:sp>
          <p:nvSpPr>
            <p:cNvPr id="37"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38" name="组合 37"/>
          <p:cNvGrpSpPr/>
          <p:nvPr/>
        </p:nvGrpSpPr>
        <p:grpSpPr>
          <a:xfrm>
            <a:off x="5297442" y="3402411"/>
            <a:ext cx="2359078" cy="1114957"/>
            <a:chOff x="7063256" y="4514968"/>
            <a:chExt cx="3145437" cy="1486609"/>
          </a:xfrm>
        </p:grpSpPr>
        <p:sp>
          <p:nvSpPr>
            <p:cNvPr id="39"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8DC7FE"/>
                  </a:solidFill>
                  <a:latin typeface="微软雅黑" panose="020B0503020204020204" pitchFamily="34" charset="-122"/>
                </a:rPr>
                <a:t>添加标题</a:t>
              </a:r>
            </a:p>
          </p:txBody>
        </p:sp>
        <p:sp>
          <p:nvSpPr>
            <p:cNvPr id="40"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spTree>
    <p:extLst>
      <p:ext uri="{BB962C8B-B14F-4D97-AF65-F5344CB8AC3E}">
        <p14:creationId xmlns:p14="http://schemas.microsoft.com/office/powerpoint/2010/main" val="44626736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12"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down)">
                                      <p:cBhvr>
                                        <p:cTn id="24" dur="500"/>
                                        <p:tgtEl>
                                          <p:spTgt spid="9"/>
                                        </p:tgtEl>
                                      </p:cBhvr>
                                    </p:animEffect>
                                  </p:childTnLst>
                                </p:cTn>
                              </p:par>
                              <p:par>
                                <p:cTn id="25" presetID="12" presetClass="entr" presetSubtype="8"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ppt_x</p:attrName>
                                        </p:attrNameLst>
                                      </p:cBhvr>
                                      <p:tavLst>
                                        <p:tav tm="0">
                                          <p:val>
                                            <p:strVal val="#ppt_x-#ppt_w*1.125000"/>
                                          </p:val>
                                        </p:tav>
                                        <p:tav tm="100000">
                                          <p:val>
                                            <p:strVal val="#ppt_x"/>
                                          </p:val>
                                        </p:tav>
                                      </p:tavLst>
                                    </p:anim>
                                    <p:animEffect transition="in" filter="wipe(right)">
                                      <p:cBhvr>
                                        <p:cTn id="28" dur="500"/>
                                        <p:tgtEl>
                                          <p:spTgt spid="19"/>
                                        </p:tgtEl>
                                      </p:cBhvr>
                                    </p:animEffect>
                                  </p:childTnLst>
                                </p:cTn>
                              </p:par>
                              <p:par>
                                <p:cTn id="29" presetID="12" presetClass="entr" presetSubtype="2"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ppt_x</p:attrName>
                                        </p:attrNameLst>
                                      </p:cBhvr>
                                      <p:tavLst>
                                        <p:tav tm="0">
                                          <p:val>
                                            <p:strVal val="#ppt_x+#ppt_w*1.125000"/>
                                          </p:val>
                                        </p:tav>
                                        <p:tav tm="100000">
                                          <p:val>
                                            <p:strVal val="#ppt_x"/>
                                          </p:val>
                                        </p:tav>
                                      </p:tavLst>
                                    </p:anim>
                                    <p:animEffect transition="in" filter="wipe(left)">
                                      <p:cBhvr>
                                        <p:cTn id="32" dur="500"/>
                                        <p:tgtEl>
                                          <p:spTgt spid="24"/>
                                        </p:tgtEl>
                                      </p:cBhvr>
                                    </p:animEffect>
                                  </p:childTnLst>
                                </p:cTn>
                              </p:par>
                              <p:par>
                                <p:cTn id="33" presetID="1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p:tgtEl>
                                          <p:spTgt spid="14"/>
                                        </p:tgtEl>
                                        <p:attrNameLst>
                                          <p:attrName>ppt_y</p:attrName>
                                        </p:attrNameLst>
                                      </p:cBhvr>
                                      <p:tavLst>
                                        <p:tav tm="0">
                                          <p:val>
                                            <p:strVal val="#ppt_y+#ppt_h*1.125000"/>
                                          </p:val>
                                        </p:tav>
                                        <p:tav tm="100000">
                                          <p:val>
                                            <p:strVal val="#ppt_y"/>
                                          </p:val>
                                        </p:tav>
                                      </p:tavLst>
                                    </p:anim>
                                    <p:animEffect transition="in" filter="wipe(up)">
                                      <p:cBhvr>
                                        <p:cTn id="36" dur="500"/>
                                        <p:tgtEl>
                                          <p:spTgt spid="14"/>
                                        </p:tgtEl>
                                      </p:cBhvr>
                                    </p:animEffect>
                                  </p:childTnLst>
                                </p:cTn>
                              </p:par>
                            </p:childTnLst>
                          </p:cTn>
                        </p:par>
                        <p:par>
                          <p:cTn id="37" fill="hold">
                            <p:stCondLst>
                              <p:cond delay="2850"/>
                            </p:stCondLst>
                            <p:childTnLst>
                              <p:par>
                                <p:cTn id="38" presetID="22" presetClass="entr" presetSubtype="8"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2"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par>
                                <p:cTn id="44" presetID="22" presetClass="entr" presetSubtype="2"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right)">
                                      <p:cBhvr>
                                        <p:cTn id="46" dur="500"/>
                                        <p:tgtEl>
                                          <p:spTgt spid="32"/>
                                        </p:tgtEl>
                                      </p:cBhvr>
                                    </p:animEffect>
                                  </p:childTnLst>
                                </p:cTn>
                              </p:par>
                              <p:par>
                                <p:cTn id="47" presetID="22" presetClass="entr" presetSubtype="8"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500034" y="2428874"/>
            <a:ext cx="1571636" cy="2136646"/>
            <a:chOff x="500034" y="2428874"/>
            <a:chExt cx="1571636" cy="2136646"/>
          </a:xfrm>
        </p:grpSpPr>
        <p:grpSp>
          <p:nvGrpSpPr>
            <p:cNvPr id="10" name="Group 60"/>
            <p:cNvGrpSpPr/>
            <p:nvPr/>
          </p:nvGrpSpPr>
          <p:grpSpPr>
            <a:xfrm>
              <a:off x="500034" y="2428874"/>
              <a:ext cx="1571636" cy="2136646"/>
              <a:chOff x="500034" y="2428874"/>
              <a:chExt cx="1571636" cy="2136646"/>
            </a:xfrm>
          </p:grpSpPr>
          <p:sp>
            <p:nvSpPr>
              <p:cNvPr id="12" name="Rectangle 26"/>
              <p:cNvSpPr/>
              <p:nvPr/>
            </p:nvSpPr>
            <p:spPr>
              <a:xfrm>
                <a:off x="500034" y="3500444"/>
                <a:ext cx="1571636" cy="285752"/>
              </a:xfrm>
              <a:prstGeom prst="rect">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Rectangle 29"/>
              <p:cNvSpPr/>
              <p:nvPr/>
            </p:nvSpPr>
            <p:spPr>
              <a:xfrm>
                <a:off x="500034" y="385763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a:t>
                </a:r>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以内</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4" name="Rectangle 56"/>
              <p:cNvSpPr/>
              <p:nvPr/>
            </p:nvSpPr>
            <p:spPr>
              <a:xfrm>
                <a:off x="945800" y="2428874"/>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11" name="KSO_Shape"/>
            <p:cNvSpPr>
              <a:spLocks/>
            </p:cNvSpPr>
            <p:nvPr/>
          </p:nvSpPr>
          <p:spPr bwMode="auto">
            <a:xfrm>
              <a:off x="1079516" y="2833687"/>
              <a:ext cx="412672" cy="343894"/>
            </a:xfrm>
            <a:custGeom>
              <a:avLst/>
              <a:gdLst>
                <a:gd name="T0" fmla="*/ 1507495 w 4409"/>
                <a:gd name="T1" fmla="*/ 451166 h 3674"/>
                <a:gd name="T2" fmla="*/ 1499286 w 4409"/>
                <a:gd name="T3" fmla="*/ 391586 h 3674"/>
                <a:gd name="T4" fmla="*/ 1483299 w 4409"/>
                <a:gd name="T5" fmla="*/ 334596 h 3674"/>
                <a:gd name="T6" fmla="*/ 1459103 w 4409"/>
                <a:gd name="T7" fmla="*/ 280198 h 3674"/>
                <a:gd name="T8" fmla="*/ 1427562 w 4409"/>
                <a:gd name="T9" fmla="*/ 229253 h 3674"/>
                <a:gd name="T10" fmla="*/ 1389540 w 4409"/>
                <a:gd name="T11" fmla="*/ 182193 h 3674"/>
                <a:gd name="T12" fmla="*/ 1345036 w 4409"/>
                <a:gd name="T13" fmla="*/ 139451 h 3674"/>
                <a:gd name="T14" fmla="*/ 1295780 w 4409"/>
                <a:gd name="T15" fmla="*/ 101458 h 3674"/>
                <a:gd name="T16" fmla="*/ 1240475 w 4409"/>
                <a:gd name="T17" fmla="*/ 69078 h 3674"/>
                <a:gd name="T18" fmla="*/ 1181281 w 4409"/>
                <a:gd name="T19" fmla="*/ 41879 h 3674"/>
                <a:gd name="T20" fmla="*/ 1117767 w 4409"/>
                <a:gd name="T21" fmla="*/ 21155 h 3674"/>
                <a:gd name="T22" fmla="*/ 1050796 w 4409"/>
                <a:gd name="T23" fmla="*/ 7340 h 3674"/>
                <a:gd name="T24" fmla="*/ 980801 w 4409"/>
                <a:gd name="T25" fmla="*/ 432 h 3674"/>
                <a:gd name="T26" fmla="*/ 924199 w 4409"/>
                <a:gd name="T27" fmla="*/ 432 h 3674"/>
                <a:gd name="T28" fmla="*/ 854204 w 4409"/>
                <a:gd name="T29" fmla="*/ 7340 h 3674"/>
                <a:gd name="T30" fmla="*/ 787665 w 4409"/>
                <a:gd name="T31" fmla="*/ 21155 h 3674"/>
                <a:gd name="T32" fmla="*/ 724151 w 4409"/>
                <a:gd name="T33" fmla="*/ 41879 h 3674"/>
                <a:gd name="T34" fmla="*/ 664957 w 4409"/>
                <a:gd name="T35" fmla="*/ 69078 h 3674"/>
                <a:gd name="T36" fmla="*/ 609652 w 4409"/>
                <a:gd name="T37" fmla="*/ 101458 h 3674"/>
                <a:gd name="T38" fmla="*/ 559964 w 4409"/>
                <a:gd name="T39" fmla="*/ 139451 h 3674"/>
                <a:gd name="T40" fmla="*/ 515460 w 4409"/>
                <a:gd name="T41" fmla="*/ 182193 h 3674"/>
                <a:gd name="T42" fmla="*/ 477870 w 4409"/>
                <a:gd name="T43" fmla="*/ 229253 h 3674"/>
                <a:gd name="T44" fmla="*/ 446329 w 4409"/>
                <a:gd name="T45" fmla="*/ 280198 h 3674"/>
                <a:gd name="T46" fmla="*/ 422133 w 4409"/>
                <a:gd name="T47" fmla="*/ 334596 h 3674"/>
                <a:gd name="T48" fmla="*/ 406147 w 4409"/>
                <a:gd name="T49" fmla="*/ 391586 h 3674"/>
                <a:gd name="T50" fmla="*/ 397505 w 4409"/>
                <a:gd name="T51" fmla="*/ 451166 h 3674"/>
                <a:gd name="T52" fmla="*/ 150793 w 4409"/>
                <a:gd name="T53" fmla="*/ 475775 h 3674"/>
                <a:gd name="T54" fmla="*/ 111906 w 4409"/>
                <a:gd name="T55" fmla="*/ 482682 h 3674"/>
                <a:gd name="T56" fmla="*/ 76909 w 4409"/>
                <a:gd name="T57" fmla="*/ 498657 h 3674"/>
                <a:gd name="T58" fmla="*/ 46664 w 4409"/>
                <a:gd name="T59" fmla="*/ 522402 h 3674"/>
                <a:gd name="T60" fmla="*/ 23332 w 4409"/>
                <a:gd name="T61" fmla="*/ 552192 h 3674"/>
                <a:gd name="T62" fmla="*/ 7777 w 4409"/>
                <a:gd name="T63" fmla="*/ 587163 h 3674"/>
                <a:gd name="T64" fmla="*/ 864 w 4409"/>
                <a:gd name="T65" fmla="*/ 626019 h 3674"/>
                <a:gd name="T66" fmla="*/ 1905000 w 4409"/>
                <a:gd name="T67" fmla="*/ 634222 h 3674"/>
                <a:gd name="T68" fmla="*/ 1899815 w 4409"/>
                <a:gd name="T69" fmla="*/ 594502 h 3674"/>
                <a:gd name="T70" fmla="*/ 1885989 w 4409"/>
                <a:gd name="T71" fmla="*/ 558668 h 3674"/>
                <a:gd name="T72" fmla="*/ 1863521 w 4409"/>
                <a:gd name="T73" fmla="*/ 527583 h 3674"/>
                <a:gd name="T74" fmla="*/ 1835005 w 4409"/>
                <a:gd name="T75" fmla="*/ 502542 h 3674"/>
                <a:gd name="T76" fmla="*/ 1800871 w 4409"/>
                <a:gd name="T77" fmla="*/ 485705 h 3674"/>
                <a:gd name="T78" fmla="*/ 1762417 w 4409"/>
                <a:gd name="T79" fmla="*/ 476206 h 3674"/>
                <a:gd name="T80" fmla="*/ 1111718 w 4409"/>
                <a:gd name="T81" fmla="*/ 1427324 h 3674"/>
                <a:gd name="T82" fmla="*/ 793714 w 4409"/>
                <a:gd name="T83" fmla="*/ 872109 h 3674"/>
                <a:gd name="T84" fmla="*/ 1349789 w 4409"/>
                <a:gd name="T85" fmla="*/ 1189436 h 3674"/>
                <a:gd name="T86" fmla="*/ 560396 w 4409"/>
                <a:gd name="T87" fmla="*/ 427420 h 3674"/>
                <a:gd name="T88" fmla="*/ 587184 w 4409"/>
                <a:gd name="T89" fmla="*/ 352298 h 3674"/>
                <a:gd name="T90" fmla="*/ 634712 w 4409"/>
                <a:gd name="T91" fmla="*/ 285810 h 3674"/>
                <a:gd name="T92" fmla="*/ 700387 w 4409"/>
                <a:gd name="T93" fmla="*/ 230979 h 3674"/>
                <a:gd name="T94" fmla="*/ 780752 w 4409"/>
                <a:gd name="T95" fmla="*/ 189964 h 3674"/>
                <a:gd name="T96" fmla="*/ 872783 w 4409"/>
                <a:gd name="T97" fmla="*/ 164924 h 3674"/>
                <a:gd name="T98" fmla="*/ 952716 w 4409"/>
                <a:gd name="T99" fmla="*/ 158448 h 3674"/>
                <a:gd name="T100" fmla="*/ 1051660 w 4409"/>
                <a:gd name="T101" fmla="*/ 168378 h 3674"/>
                <a:gd name="T102" fmla="*/ 1141963 w 4409"/>
                <a:gd name="T103" fmla="*/ 196872 h 3674"/>
                <a:gd name="T104" fmla="*/ 1219304 w 4409"/>
                <a:gd name="T105" fmla="*/ 241341 h 3674"/>
                <a:gd name="T106" fmla="*/ 1281522 w 4409"/>
                <a:gd name="T107" fmla="*/ 298331 h 3674"/>
                <a:gd name="T108" fmla="*/ 1325593 w 4409"/>
                <a:gd name="T109" fmla="*/ 366977 h 3674"/>
                <a:gd name="T110" fmla="*/ 1347197 w 4409"/>
                <a:gd name="T111" fmla="*/ 443394 h 367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09" h="3674">
                  <a:moveTo>
                    <a:pt x="4041" y="1102"/>
                  </a:moveTo>
                  <a:lnTo>
                    <a:pt x="3491" y="1102"/>
                  </a:lnTo>
                  <a:lnTo>
                    <a:pt x="3491" y="1074"/>
                  </a:lnTo>
                  <a:lnTo>
                    <a:pt x="3489" y="1045"/>
                  </a:lnTo>
                  <a:lnTo>
                    <a:pt x="3487" y="1017"/>
                  </a:lnTo>
                  <a:lnTo>
                    <a:pt x="3484" y="990"/>
                  </a:lnTo>
                  <a:lnTo>
                    <a:pt x="3481" y="961"/>
                  </a:lnTo>
                  <a:lnTo>
                    <a:pt x="3475" y="934"/>
                  </a:lnTo>
                  <a:lnTo>
                    <a:pt x="3470" y="907"/>
                  </a:lnTo>
                  <a:lnTo>
                    <a:pt x="3464" y="880"/>
                  </a:lnTo>
                  <a:lnTo>
                    <a:pt x="3457" y="854"/>
                  </a:lnTo>
                  <a:lnTo>
                    <a:pt x="3450" y="826"/>
                  </a:lnTo>
                  <a:lnTo>
                    <a:pt x="3442" y="800"/>
                  </a:lnTo>
                  <a:lnTo>
                    <a:pt x="3433" y="775"/>
                  </a:lnTo>
                  <a:lnTo>
                    <a:pt x="3423" y="748"/>
                  </a:lnTo>
                  <a:lnTo>
                    <a:pt x="3413" y="723"/>
                  </a:lnTo>
                  <a:lnTo>
                    <a:pt x="3401" y="698"/>
                  </a:lnTo>
                  <a:lnTo>
                    <a:pt x="3389" y="673"/>
                  </a:lnTo>
                  <a:lnTo>
                    <a:pt x="3377" y="649"/>
                  </a:lnTo>
                  <a:lnTo>
                    <a:pt x="3364" y="624"/>
                  </a:lnTo>
                  <a:lnTo>
                    <a:pt x="3350" y="600"/>
                  </a:lnTo>
                  <a:lnTo>
                    <a:pt x="3336" y="577"/>
                  </a:lnTo>
                  <a:lnTo>
                    <a:pt x="3320" y="553"/>
                  </a:lnTo>
                  <a:lnTo>
                    <a:pt x="3304" y="531"/>
                  </a:lnTo>
                  <a:lnTo>
                    <a:pt x="3288" y="508"/>
                  </a:lnTo>
                  <a:lnTo>
                    <a:pt x="3271" y="485"/>
                  </a:lnTo>
                  <a:lnTo>
                    <a:pt x="3253" y="464"/>
                  </a:lnTo>
                  <a:lnTo>
                    <a:pt x="3235" y="443"/>
                  </a:lnTo>
                  <a:lnTo>
                    <a:pt x="3216" y="422"/>
                  </a:lnTo>
                  <a:lnTo>
                    <a:pt x="3197" y="401"/>
                  </a:lnTo>
                  <a:lnTo>
                    <a:pt x="3177" y="381"/>
                  </a:lnTo>
                  <a:lnTo>
                    <a:pt x="3156" y="361"/>
                  </a:lnTo>
                  <a:lnTo>
                    <a:pt x="3136" y="341"/>
                  </a:lnTo>
                  <a:lnTo>
                    <a:pt x="3113" y="323"/>
                  </a:lnTo>
                  <a:lnTo>
                    <a:pt x="3092" y="304"/>
                  </a:lnTo>
                  <a:lnTo>
                    <a:pt x="3069" y="287"/>
                  </a:lnTo>
                  <a:lnTo>
                    <a:pt x="3045" y="268"/>
                  </a:lnTo>
                  <a:lnTo>
                    <a:pt x="3022" y="251"/>
                  </a:lnTo>
                  <a:lnTo>
                    <a:pt x="2999" y="235"/>
                  </a:lnTo>
                  <a:lnTo>
                    <a:pt x="2973" y="219"/>
                  </a:lnTo>
                  <a:lnTo>
                    <a:pt x="2949" y="203"/>
                  </a:lnTo>
                  <a:lnTo>
                    <a:pt x="2924" y="188"/>
                  </a:lnTo>
                  <a:lnTo>
                    <a:pt x="2897" y="173"/>
                  </a:lnTo>
                  <a:lnTo>
                    <a:pt x="2871" y="160"/>
                  </a:lnTo>
                  <a:lnTo>
                    <a:pt x="2845" y="146"/>
                  </a:lnTo>
                  <a:lnTo>
                    <a:pt x="2817" y="132"/>
                  </a:lnTo>
                  <a:lnTo>
                    <a:pt x="2790" y="120"/>
                  </a:lnTo>
                  <a:lnTo>
                    <a:pt x="2761" y="108"/>
                  </a:lnTo>
                  <a:lnTo>
                    <a:pt x="2734" y="97"/>
                  </a:lnTo>
                  <a:lnTo>
                    <a:pt x="2705" y="87"/>
                  </a:lnTo>
                  <a:lnTo>
                    <a:pt x="2676" y="77"/>
                  </a:lnTo>
                  <a:lnTo>
                    <a:pt x="2647" y="67"/>
                  </a:lnTo>
                  <a:lnTo>
                    <a:pt x="2617" y="57"/>
                  </a:lnTo>
                  <a:lnTo>
                    <a:pt x="2587" y="49"/>
                  </a:lnTo>
                  <a:lnTo>
                    <a:pt x="2557" y="41"/>
                  </a:lnTo>
                  <a:lnTo>
                    <a:pt x="2526" y="34"/>
                  </a:lnTo>
                  <a:lnTo>
                    <a:pt x="2495" y="28"/>
                  </a:lnTo>
                  <a:lnTo>
                    <a:pt x="2464" y="22"/>
                  </a:lnTo>
                  <a:lnTo>
                    <a:pt x="2432" y="17"/>
                  </a:lnTo>
                  <a:lnTo>
                    <a:pt x="2400" y="13"/>
                  </a:lnTo>
                  <a:lnTo>
                    <a:pt x="2369" y="9"/>
                  </a:lnTo>
                  <a:lnTo>
                    <a:pt x="2336" y="6"/>
                  </a:lnTo>
                  <a:lnTo>
                    <a:pt x="2304" y="3"/>
                  </a:lnTo>
                  <a:lnTo>
                    <a:pt x="2270" y="1"/>
                  </a:lnTo>
                  <a:lnTo>
                    <a:pt x="2238" y="0"/>
                  </a:lnTo>
                  <a:lnTo>
                    <a:pt x="2205" y="0"/>
                  </a:lnTo>
                  <a:lnTo>
                    <a:pt x="2172" y="0"/>
                  </a:lnTo>
                  <a:lnTo>
                    <a:pt x="2139" y="1"/>
                  </a:lnTo>
                  <a:lnTo>
                    <a:pt x="2106" y="3"/>
                  </a:lnTo>
                  <a:lnTo>
                    <a:pt x="2074" y="6"/>
                  </a:lnTo>
                  <a:lnTo>
                    <a:pt x="2041" y="9"/>
                  </a:lnTo>
                  <a:lnTo>
                    <a:pt x="2010" y="13"/>
                  </a:lnTo>
                  <a:lnTo>
                    <a:pt x="1977" y="17"/>
                  </a:lnTo>
                  <a:lnTo>
                    <a:pt x="1946" y="22"/>
                  </a:lnTo>
                  <a:lnTo>
                    <a:pt x="1914" y="28"/>
                  </a:lnTo>
                  <a:lnTo>
                    <a:pt x="1884" y="34"/>
                  </a:lnTo>
                  <a:lnTo>
                    <a:pt x="1854" y="41"/>
                  </a:lnTo>
                  <a:lnTo>
                    <a:pt x="1823" y="49"/>
                  </a:lnTo>
                  <a:lnTo>
                    <a:pt x="1793" y="57"/>
                  </a:lnTo>
                  <a:lnTo>
                    <a:pt x="1763" y="67"/>
                  </a:lnTo>
                  <a:lnTo>
                    <a:pt x="1734" y="77"/>
                  </a:lnTo>
                  <a:lnTo>
                    <a:pt x="1705" y="87"/>
                  </a:lnTo>
                  <a:lnTo>
                    <a:pt x="1676" y="97"/>
                  </a:lnTo>
                  <a:lnTo>
                    <a:pt x="1648" y="108"/>
                  </a:lnTo>
                  <a:lnTo>
                    <a:pt x="1620" y="120"/>
                  </a:lnTo>
                  <a:lnTo>
                    <a:pt x="1593" y="132"/>
                  </a:lnTo>
                  <a:lnTo>
                    <a:pt x="1566" y="146"/>
                  </a:lnTo>
                  <a:lnTo>
                    <a:pt x="1539" y="160"/>
                  </a:lnTo>
                  <a:lnTo>
                    <a:pt x="1513" y="173"/>
                  </a:lnTo>
                  <a:lnTo>
                    <a:pt x="1486" y="188"/>
                  </a:lnTo>
                  <a:lnTo>
                    <a:pt x="1461" y="203"/>
                  </a:lnTo>
                  <a:lnTo>
                    <a:pt x="1436" y="219"/>
                  </a:lnTo>
                  <a:lnTo>
                    <a:pt x="1411" y="235"/>
                  </a:lnTo>
                  <a:lnTo>
                    <a:pt x="1388" y="251"/>
                  </a:lnTo>
                  <a:lnTo>
                    <a:pt x="1364" y="268"/>
                  </a:lnTo>
                  <a:lnTo>
                    <a:pt x="1341" y="287"/>
                  </a:lnTo>
                  <a:lnTo>
                    <a:pt x="1318" y="304"/>
                  </a:lnTo>
                  <a:lnTo>
                    <a:pt x="1296" y="323"/>
                  </a:lnTo>
                  <a:lnTo>
                    <a:pt x="1274" y="341"/>
                  </a:lnTo>
                  <a:lnTo>
                    <a:pt x="1253" y="361"/>
                  </a:lnTo>
                  <a:lnTo>
                    <a:pt x="1233" y="381"/>
                  </a:lnTo>
                  <a:lnTo>
                    <a:pt x="1214" y="401"/>
                  </a:lnTo>
                  <a:lnTo>
                    <a:pt x="1193" y="422"/>
                  </a:lnTo>
                  <a:lnTo>
                    <a:pt x="1175" y="443"/>
                  </a:lnTo>
                  <a:lnTo>
                    <a:pt x="1157" y="464"/>
                  </a:lnTo>
                  <a:lnTo>
                    <a:pt x="1140" y="485"/>
                  </a:lnTo>
                  <a:lnTo>
                    <a:pt x="1122" y="508"/>
                  </a:lnTo>
                  <a:lnTo>
                    <a:pt x="1106" y="531"/>
                  </a:lnTo>
                  <a:lnTo>
                    <a:pt x="1090" y="553"/>
                  </a:lnTo>
                  <a:lnTo>
                    <a:pt x="1075" y="577"/>
                  </a:lnTo>
                  <a:lnTo>
                    <a:pt x="1060" y="600"/>
                  </a:lnTo>
                  <a:lnTo>
                    <a:pt x="1046" y="624"/>
                  </a:lnTo>
                  <a:lnTo>
                    <a:pt x="1033" y="649"/>
                  </a:lnTo>
                  <a:lnTo>
                    <a:pt x="1020" y="673"/>
                  </a:lnTo>
                  <a:lnTo>
                    <a:pt x="1009" y="698"/>
                  </a:lnTo>
                  <a:lnTo>
                    <a:pt x="998" y="723"/>
                  </a:lnTo>
                  <a:lnTo>
                    <a:pt x="986" y="748"/>
                  </a:lnTo>
                  <a:lnTo>
                    <a:pt x="977" y="775"/>
                  </a:lnTo>
                  <a:lnTo>
                    <a:pt x="968" y="800"/>
                  </a:lnTo>
                  <a:lnTo>
                    <a:pt x="960" y="826"/>
                  </a:lnTo>
                  <a:lnTo>
                    <a:pt x="952" y="854"/>
                  </a:lnTo>
                  <a:lnTo>
                    <a:pt x="946" y="880"/>
                  </a:lnTo>
                  <a:lnTo>
                    <a:pt x="940" y="907"/>
                  </a:lnTo>
                  <a:lnTo>
                    <a:pt x="934" y="934"/>
                  </a:lnTo>
                  <a:lnTo>
                    <a:pt x="930" y="961"/>
                  </a:lnTo>
                  <a:lnTo>
                    <a:pt x="926" y="990"/>
                  </a:lnTo>
                  <a:lnTo>
                    <a:pt x="922" y="1017"/>
                  </a:lnTo>
                  <a:lnTo>
                    <a:pt x="920" y="1045"/>
                  </a:lnTo>
                  <a:lnTo>
                    <a:pt x="919" y="1074"/>
                  </a:lnTo>
                  <a:lnTo>
                    <a:pt x="919" y="1102"/>
                  </a:lnTo>
                  <a:lnTo>
                    <a:pt x="368" y="1102"/>
                  </a:lnTo>
                  <a:lnTo>
                    <a:pt x="349" y="1102"/>
                  </a:lnTo>
                  <a:lnTo>
                    <a:pt x="330" y="1103"/>
                  </a:lnTo>
                  <a:lnTo>
                    <a:pt x="312" y="1106"/>
                  </a:lnTo>
                  <a:lnTo>
                    <a:pt x="294" y="1109"/>
                  </a:lnTo>
                  <a:lnTo>
                    <a:pt x="276" y="1113"/>
                  </a:lnTo>
                  <a:lnTo>
                    <a:pt x="259" y="1118"/>
                  </a:lnTo>
                  <a:lnTo>
                    <a:pt x="242" y="1125"/>
                  </a:lnTo>
                  <a:lnTo>
                    <a:pt x="225" y="1131"/>
                  </a:lnTo>
                  <a:lnTo>
                    <a:pt x="208" y="1138"/>
                  </a:lnTo>
                  <a:lnTo>
                    <a:pt x="193" y="1146"/>
                  </a:lnTo>
                  <a:lnTo>
                    <a:pt x="178" y="1155"/>
                  </a:lnTo>
                  <a:lnTo>
                    <a:pt x="163" y="1164"/>
                  </a:lnTo>
                  <a:lnTo>
                    <a:pt x="149" y="1174"/>
                  </a:lnTo>
                  <a:lnTo>
                    <a:pt x="134" y="1185"/>
                  </a:lnTo>
                  <a:lnTo>
                    <a:pt x="121" y="1198"/>
                  </a:lnTo>
                  <a:lnTo>
                    <a:pt x="108" y="1210"/>
                  </a:lnTo>
                  <a:lnTo>
                    <a:pt x="96" y="1222"/>
                  </a:lnTo>
                  <a:lnTo>
                    <a:pt x="85" y="1235"/>
                  </a:lnTo>
                  <a:lnTo>
                    <a:pt x="74" y="1249"/>
                  </a:lnTo>
                  <a:lnTo>
                    <a:pt x="63" y="1263"/>
                  </a:lnTo>
                  <a:lnTo>
                    <a:pt x="54" y="1279"/>
                  </a:lnTo>
                  <a:lnTo>
                    <a:pt x="45" y="1294"/>
                  </a:lnTo>
                  <a:lnTo>
                    <a:pt x="37" y="1310"/>
                  </a:lnTo>
                  <a:lnTo>
                    <a:pt x="30" y="1326"/>
                  </a:lnTo>
                  <a:lnTo>
                    <a:pt x="23" y="1343"/>
                  </a:lnTo>
                  <a:lnTo>
                    <a:pt x="18" y="1360"/>
                  </a:lnTo>
                  <a:lnTo>
                    <a:pt x="13" y="1377"/>
                  </a:lnTo>
                  <a:lnTo>
                    <a:pt x="9" y="1395"/>
                  </a:lnTo>
                  <a:lnTo>
                    <a:pt x="5" y="1414"/>
                  </a:lnTo>
                  <a:lnTo>
                    <a:pt x="3" y="1432"/>
                  </a:lnTo>
                  <a:lnTo>
                    <a:pt x="2" y="1450"/>
                  </a:lnTo>
                  <a:lnTo>
                    <a:pt x="0" y="1469"/>
                  </a:lnTo>
                  <a:lnTo>
                    <a:pt x="0" y="3674"/>
                  </a:lnTo>
                  <a:lnTo>
                    <a:pt x="4409" y="3674"/>
                  </a:lnTo>
                  <a:lnTo>
                    <a:pt x="4409" y="1469"/>
                  </a:lnTo>
                  <a:lnTo>
                    <a:pt x="4409" y="1450"/>
                  </a:lnTo>
                  <a:lnTo>
                    <a:pt x="4408" y="1432"/>
                  </a:lnTo>
                  <a:lnTo>
                    <a:pt x="4405" y="1414"/>
                  </a:lnTo>
                  <a:lnTo>
                    <a:pt x="4402" y="1395"/>
                  </a:lnTo>
                  <a:lnTo>
                    <a:pt x="4397" y="1377"/>
                  </a:lnTo>
                  <a:lnTo>
                    <a:pt x="4392" y="1360"/>
                  </a:lnTo>
                  <a:lnTo>
                    <a:pt x="4386" y="1343"/>
                  </a:lnTo>
                  <a:lnTo>
                    <a:pt x="4380" y="1326"/>
                  </a:lnTo>
                  <a:lnTo>
                    <a:pt x="4373" y="1310"/>
                  </a:lnTo>
                  <a:lnTo>
                    <a:pt x="4365" y="1294"/>
                  </a:lnTo>
                  <a:lnTo>
                    <a:pt x="4356" y="1279"/>
                  </a:lnTo>
                  <a:lnTo>
                    <a:pt x="4347" y="1263"/>
                  </a:lnTo>
                  <a:lnTo>
                    <a:pt x="4336" y="1249"/>
                  </a:lnTo>
                  <a:lnTo>
                    <a:pt x="4325" y="1235"/>
                  </a:lnTo>
                  <a:lnTo>
                    <a:pt x="4313" y="1222"/>
                  </a:lnTo>
                  <a:lnTo>
                    <a:pt x="4301" y="1210"/>
                  </a:lnTo>
                  <a:lnTo>
                    <a:pt x="4289" y="1198"/>
                  </a:lnTo>
                  <a:lnTo>
                    <a:pt x="4276" y="1185"/>
                  </a:lnTo>
                  <a:lnTo>
                    <a:pt x="4262" y="1174"/>
                  </a:lnTo>
                  <a:lnTo>
                    <a:pt x="4247" y="1164"/>
                  </a:lnTo>
                  <a:lnTo>
                    <a:pt x="4232" y="1155"/>
                  </a:lnTo>
                  <a:lnTo>
                    <a:pt x="4217" y="1146"/>
                  </a:lnTo>
                  <a:lnTo>
                    <a:pt x="4201" y="1138"/>
                  </a:lnTo>
                  <a:lnTo>
                    <a:pt x="4184" y="1131"/>
                  </a:lnTo>
                  <a:lnTo>
                    <a:pt x="4168" y="1125"/>
                  </a:lnTo>
                  <a:lnTo>
                    <a:pt x="4151" y="1118"/>
                  </a:lnTo>
                  <a:lnTo>
                    <a:pt x="4134" y="1113"/>
                  </a:lnTo>
                  <a:lnTo>
                    <a:pt x="4115" y="1109"/>
                  </a:lnTo>
                  <a:lnTo>
                    <a:pt x="4097" y="1106"/>
                  </a:lnTo>
                  <a:lnTo>
                    <a:pt x="4079" y="1103"/>
                  </a:lnTo>
                  <a:lnTo>
                    <a:pt x="4061" y="1102"/>
                  </a:lnTo>
                  <a:lnTo>
                    <a:pt x="4041" y="1102"/>
                  </a:lnTo>
                  <a:close/>
                  <a:moveTo>
                    <a:pt x="3124" y="2755"/>
                  </a:moveTo>
                  <a:lnTo>
                    <a:pt x="2573" y="2755"/>
                  </a:lnTo>
                  <a:lnTo>
                    <a:pt x="2573" y="3306"/>
                  </a:lnTo>
                  <a:lnTo>
                    <a:pt x="1837" y="3306"/>
                  </a:lnTo>
                  <a:lnTo>
                    <a:pt x="1837" y="2755"/>
                  </a:lnTo>
                  <a:lnTo>
                    <a:pt x="1287" y="2755"/>
                  </a:lnTo>
                  <a:lnTo>
                    <a:pt x="1287" y="2020"/>
                  </a:lnTo>
                  <a:lnTo>
                    <a:pt x="1837" y="2020"/>
                  </a:lnTo>
                  <a:lnTo>
                    <a:pt x="1837" y="1469"/>
                  </a:lnTo>
                  <a:lnTo>
                    <a:pt x="2573" y="1469"/>
                  </a:lnTo>
                  <a:lnTo>
                    <a:pt x="2573" y="2020"/>
                  </a:lnTo>
                  <a:lnTo>
                    <a:pt x="3124" y="2020"/>
                  </a:lnTo>
                  <a:lnTo>
                    <a:pt x="3124" y="2755"/>
                  </a:lnTo>
                  <a:close/>
                  <a:moveTo>
                    <a:pt x="1287" y="1102"/>
                  </a:moveTo>
                  <a:lnTo>
                    <a:pt x="1287" y="1102"/>
                  </a:lnTo>
                  <a:lnTo>
                    <a:pt x="1288" y="1064"/>
                  </a:lnTo>
                  <a:lnTo>
                    <a:pt x="1292" y="1027"/>
                  </a:lnTo>
                  <a:lnTo>
                    <a:pt x="1297" y="990"/>
                  </a:lnTo>
                  <a:lnTo>
                    <a:pt x="1305" y="954"/>
                  </a:lnTo>
                  <a:lnTo>
                    <a:pt x="1315" y="919"/>
                  </a:lnTo>
                  <a:lnTo>
                    <a:pt x="1328" y="883"/>
                  </a:lnTo>
                  <a:lnTo>
                    <a:pt x="1342" y="850"/>
                  </a:lnTo>
                  <a:lnTo>
                    <a:pt x="1359" y="816"/>
                  </a:lnTo>
                  <a:lnTo>
                    <a:pt x="1377" y="784"/>
                  </a:lnTo>
                  <a:lnTo>
                    <a:pt x="1397" y="752"/>
                  </a:lnTo>
                  <a:lnTo>
                    <a:pt x="1419" y="721"/>
                  </a:lnTo>
                  <a:lnTo>
                    <a:pt x="1444" y="691"/>
                  </a:lnTo>
                  <a:lnTo>
                    <a:pt x="1469" y="662"/>
                  </a:lnTo>
                  <a:lnTo>
                    <a:pt x="1497" y="635"/>
                  </a:lnTo>
                  <a:lnTo>
                    <a:pt x="1525" y="608"/>
                  </a:lnTo>
                  <a:lnTo>
                    <a:pt x="1555" y="583"/>
                  </a:lnTo>
                  <a:lnTo>
                    <a:pt x="1588" y="559"/>
                  </a:lnTo>
                  <a:lnTo>
                    <a:pt x="1621" y="535"/>
                  </a:lnTo>
                  <a:lnTo>
                    <a:pt x="1656" y="513"/>
                  </a:lnTo>
                  <a:lnTo>
                    <a:pt x="1691" y="493"/>
                  </a:lnTo>
                  <a:lnTo>
                    <a:pt x="1729" y="473"/>
                  </a:lnTo>
                  <a:lnTo>
                    <a:pt x="1767" y="456"/>
                  </a:lnTo>
                  <a:lnTo>
                    <a:pt x="1807" y="440"/>
                  </a:lnTo>
                  <a:lnTo>
                    <a:pt x="1848" y="425"/>
                  </a:lnTo>
                  <a:lnTo>
                    <a:pt x="1889" y="411"/>
                  </a:lnTo>
                  <a:lnTo>
                    <a:pt x="1932" y="400"/>
                  </a:lnTo>
                  <a:lnTo>
                    <a:pt x="1975" y="390"/>
                  </a:lnTo>
                  <a:lnTo>
                    <a:pt x="2020" y="382"/>
                  </a:lnTo>
                  <a:lnTo>
                    <a:pt x="2066" y="376"/>
                  </a:lnTo>
                  <a:lnTo>
                    <a:pt x="2111" y="371"/>
                  </a:lnTo>
                  <a:lnTo>
                    <a:pt x="2158" y="368"/>
                  </a:lnTo>
                  <a:lnTo>
                    <a:pt x="2205" y="367"/>
                  </a:lnTo>
                  <a:lnTo>
                    <a:pt x="2252" y="368"/>
                  </a:lnTo>
                  <a:lnTo>
                    <a:pt x="2299" y="371"/>
                  </a:lnTo>
                  <a:lnTo>
                    <a:pt x="2345" y="376"/>
                  </a:lnTo>
                  <a:lnTo>
                    <a:pt x="2390" y="382"/>
                  </a:lnTo>
                  <a:lnTo>
                    <a:pt x="2434" y="390"/>
                  </a:lnTo>
                  <a:lnTo>
                    <a:pt x="2477" y="400"/>
                  </a:lnTo>
                  <a:lnTo>
                    <a:pt x="2520" y="411"/>
                  </a:lnTo>
                  <a:lnTo>
                    <a:pt x="2562" y="425"/>
                  </a:lnTo>
                  <a:lnTo>
                    <a:pt x="2603" y="440"/>
                  </a:lnTo>
                  <a:lnTo>
                    <a:pt x="2643" y="456"/>
                  </a:lnTo>
                  <a:lnTo>
                    <a:pt x="2680" y="473"/>
                  </a:lnTo>
                  <a:lnTo>
                    <a:pt x="2718" y="493"/>
                  </a:lnTo>
                  <a:lnTo>
                    <a:pt x="2754" y="513"/>
                  </a:lnTo>
                  <a:lnTo>
                    <a:pt x="2789" y="535"/>
                  </a:lnTo>
                  <a:lnTo>
                    <a:pt x="2822" y="559"/>
                  </a:lnTo>
                  <a:lnTo>
                    <a:pt x="2854" y="583"/>
                  </a:lnTo>
                  <a:lnTo>
                    <a:pt x="2884" y="608"/>
                  </a:lnTo>
                  <a:lnTo>
                    <a:pt x="2914" y="635"/>
                  </a:lnTo>
                  <a:lnTo>
                    <a:pt x="2941" y="662"/>
                  </a:lnTo>
                  <a:lnTo>
                    <a:pt x="2966" y="691"/>
                  </a:lnTo>
                  <a:lnTo>
                    <a:pt x="2991" y="721"/>
                  </a:lnTo>
                  <a:lnTo>
                    <a:pt x="3012" y="752"/>
                  </a:lnTo>
                  <a:lnTo>
                    <a:pt x="3032" y="784"/>
                  </a:lnTo>
                  <a:lnTo>
                    <a:pt x="3051" y="816"/>
                  </a:lnTo>
                  <a:lnTo>
                    <a:pt x="3068" y="850"/>
                  </a:lnTo>
                  <a:lnTo>
                    <a:pt x="3082" y="883"/>
                  </a:lnTo>
                  <a:lnTo>
                    <a:pt x="3094" y="919"/>
                  </a:lnTo>
                  <a:lnTo>
                    <a:pt x="3104" y="954"/>
                  </a:lnTo>
                  <a:lnTo>
                    <a:pt x="3112" y="990"/>
                  </a:lnTo>
                  <a:lnTo>
                    <a:pt x="3118" y="1027"/>
                  </a:lnTo>
                  <a:lnTo>
                    <a:pt x="3122" y="1064"/>
                  </a:lnTo>
                  <a:lnTo>
                    <a:pt x="3124" y="1102"/>
                  </a:lnTo>
                  <a:lnTo>
                    <a:pt x="1287" y="1102"/>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15" name="组合 14"/>
          <p:cNvGrpSpPr/>
          <p:nvPr/>
        </p:nvGrpSpPr>
        <p:grpSpPr>
          <a:xfrm>
            <a:off x="2143108" y="2143122"/>
            <a:ext cx="1571636" cy="2065208"/>
            <a:chOff x="2143108" y="2143122"/>
            <a:chExt cx="1571636" cy="2065208"/>
          </a:xfrm>
        </p:grpSpPr>
        <p:grpSp>
          <p:nvGrpSpPr>
            <p:cNvPr id="16" name="Group 61"/>
            <p:cNvGrpSpPr/>
            <p:nvPr/>
          </p:nvGrpSpPr>
          <p:grpSpPr>
            <a:xfrm>
              <a:off x="2143108" y="2143122"/>
              <a:ext cx="1571636" cy="2065208"/>
              <a:chOff x="2143108" y="2143122"/>
              <a:chExt cx="1571636" cy="2065208"/>
            </a:xfrm>
          </p:grpSpPr>
          <p:sp>
            <p:nvSpPr>
              <p:cNvPr id="18" name="Rectangle 31"/>
              <p:cNvSpPr/>
              <p:nvPr/>
            </p:nvSpPr>
            <p:spPr>
              <a:xfrm>
                <a:off x="2143108" y="3143254"/>
                <a:ext cx="1571636" cy="285752"/>
              </a:xfrm>
              <a:prstGeom prst="rect">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Rectangle 30"/>
              <p:cNvSpPr/>
              <p:nvPr/>
            </p:nvSpPr>
            <p:spPr>
              <a:xfrm>
                <a:off x="2143108" y="350044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20" name="Rectangle 55"/>
              <p:cNvSpPr/>
              <p:nvPr/>
            </p:nvSpPr>
            <p:spPr>
              <a:xfrm>
                <a:off x="2571736" y="214312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17" name="KSO_Shape"/>
            <p:cNvSpPr>
              <a:spLocks/>
            </p:cNvSpPr>
            <p:nvPr/>
          </p:nvSpPr>
          <p:spPr bwMode="auto">
            <a:xfrm>
              <a:off x="2772537" y="2484435"/>
              <a:ext cx="384473" cy="389975"/>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rgbClr val="8DC7FE"/>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tx1">
                    <a:lumMod val="75000"/>
                    <a:lumOff val="25000"/>
                  </a:schemeClr>
                </a:solidFill>
              </a:endParaRPr>
            </a:p>
          </p:txBody>
        </p:sp>
      </p:grpSp>
      <p:grpSp>
        <p:nvGrpSpPr>
          <p:cNvPr id="21" name="组合 20"/>
          <p:cNvGrpSpPr/>
          <p:nvPr/>
        </p:nvGrpSpPr>
        <p:grpSpPr>
          <a:xfrm>
            <a:off x="3786182" y="1695905"/>
            <a:ext cx="1571636" cy="2155235"/>
            <a:chOff x="3786182" y="1695905"/>
            <a:chExt cx="1571636" cy="2155235"/>
          </a:xfrm>
        </p:grpSpPr>
        <p:grpSp>
          <p:nvGrpSpPr>
            <p:cNvPr id="22" name="Group 62"/>
            <p:cNvGrpSpPr/>
            <p:nvPr/>
          </p:nvGrpSpPr>
          <p:grpSpPr>
            <a:xfrm>
              <a:off x="3786182" y="1695905"/>
              <a:ext cx="1571636" cy="2155235"/>
              <a:chOff x="3786182" y="1695905"/>
              <a:chExt cx="1571636" cy="2155235"/>
            </a:xfrm>
          </p:grpSpPr>
          <p:sp>
            <p:nvSpPr>
              <p:cNvPr id="24" name="Rectangle 34"/>
              <p:cNvSpPr/>
              <p:nvPr/>
            </p:nvSpPr>
            <p:spPr>
              <a:xfrm>
                <a:off x="3786182" y="2786064"/>
                <a:ext cx="1571636" cy="285752"/>
              </a:xfrm>
              <a:prstGeom prst="rect">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Rectangle 32"/>
              <p:cNvSpPr/>
              <p:nvPr/>
            </p:nvSpPr>
            <p:spPr>
              <a:xfrm>
                <a:off x="3786182" y="314325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26" name="Rectangle 57"/>
              <p:cNvSpPr/>
              <p:nvPr/>
            </p:nvSpPr>
            <p:spPr>
              <a:xfrm>
                <a:off x="4170301" y="1695905"/>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23" name="KSO_Shape"/>
            <p:cNvSpPr>
              <a:spLocks/>
            </p:cNvSpPr>
            <p:nvPr/>
          </p:nvSpPr>
          <p:spPr bwMode="auto">
            <a:xfrm>
              <a:off x="4364074" y="2104331"/>
              <a:ext cx="412672" cy="253105"/>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27" name="组合 26"/>
          <p:cNvGrpSpPr/>
          <p:nvPr/>
        </p:nvGrpSpPr>
        <p:grpSpPr>
          <a:xfrm>
            <a:off x="5429256" y="1428742"/>
            <a:ext cx="1571636" cy="2065208"/>
            <a:chOff x="5429256" y="1428742"/>
            <a:chExt cx="1571636" cy="2065208"/>
          </a:xfrm>
        </p:grpSpPr>
        <p:grpSp>
          <p:nvGrpSpPr>
            <p:cNvPr id="28" name="Group 63"/>
            <p:cNvGrpSpPr/>
            <p:nvPr/>
          </p:nvGrpSpPr>
          <p:grpSpPr>
            <a:xfrm>
              <a:off x="5429256" y="1428742"/>
              <a:ext cx="1571636" cy="2065208"/>
              <a:chOff x="5429256" y="1428742"/>
              <a:chExt cx="1571636" cy="2065208"/>
            </a:xfrm>
          </p:grpSpPr>
          <p:sp>
            <p:nvSpPr>
              <p:cNvPr id="30" name="Rectangle 35"/>
              <p:cNvSpPr/>
              <p:nvPr/>
            </p:nvSpPr>
            <p:spPr>
              <a:xfrm>
                <a:off x="5429256" y="2428874"/>
                <a:ext cx="1571636" cy="285752"/>
              </a:xfrm>
              <a:prstGeom prst="rect">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Rectangle 33"/>
              <p:cNvSpPr/>
              <p:nvPr/>
            </p:nvSpPr>
            <p:spPr>
              <a:xfrm>
                <a:off x="5429256" y="278606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32" name="Rectangle 58"/>
              <p:cNvSpPr/>
              <p:nvPr/>
            </p:nvSpPr>
            <p:spPr>
              <a:xfrm>
                <a:off x="5857884" y="142874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29" name="KSO_Shape"/>
            <p:cNvSpPr>
              <a:spLocks/>
            </p:cNvSpPr>
            <p:nvPr/>
          </p:nvSpPr>
          <p:spPr bwMode="auto">
            <a:xfrm>
              <a:off x="6109431" y="1730450"/>
              <a:ext cx="297124" cy="412672"/>
            </a:xfrm>
            <a:custGeom>
              <a:avLst/>
              <a:gdLst>
                <a:gd name="T0" fmla="*/ 2751573 w 4387850"/>
                <a:gd name="T1" fmla="*/ 638208 h 6094413"/>
                <a:gd name="T2" fmla="*/ 2218529 w 4387850"/>
                <a:gd name="T3" fmla="*/ 1251968 h 6094413"/>
                <a:gd name="T4" fmla="*/ 3361447 w 4387850"/>
                <a:gd name="T5" fmla="*/ 874758 h 6094413"/>
                <a:gd name="T6" fmla="*/ 4127836 w 4387850"/>
                <a:gd name="T7" fmla="*/ 2232459 h 6094413"/>
                <a:gd name="T8" fmla="*/ 3986213 w 4387850"/>
                <a:gd name="T9" fmla="*/ 5565775 h 6094413"/>
                <a:gd name="T10" fmla="*/ 1518175 w 4387850"/>
                <a:gd name="T11" fmla="*/ 4851018 h 6094413"/>
                <a:gd name="T12" fmla="*/ 2381395 w 4387850"/>
                <a:gd name="T13" fmla="*/ 4459203 h 6094413"/>
                <a:gd name="T14" fmla="*/ 2506164 w 4387850"/>
                <a:gd name="T15" fmla="*/ 4405225 h 6094413"/>
                <a:gd name="T16" fmla="*/ 2603947 w 4387850"/>
                <a:gd name="T17" fmla="*/ 4350612 h 6094413"/>
                <a:gd name="T18" fmla="*/ 2715381 w 4387850"/>
                <a:gd name="T19" fmla="*/ 4275043 h 6094413"/>
                <a:gd name="T20" fmla="*/ 2834435 w 4387850"/>
                <a:gd name="T21" fmla="*/ 4175661 h 6094413"/>
                <a:gd name="T22" fmla="*/ 2955711 w 4387850"/>
                <a:gd name="T23" fmla="*/ 4049924 h 6094413"/>
                <a:gd name="T24" fmla="*/ 3073813 w 4387850"/>
                <a:gd name="T25" fmla="*/ 3894658 h 6094413"/>
                <a:gd name="T26" fmla="*/ 3183025 w 4387850"/>
                <a:gd name="T27" fmla="*/ 3707641 h 6094413"/>
                <a:gd name="T28" fmla="*/ 3277633 w 4387850"/>
                <a:gd name="T29" fmla="*/ 3485697 h 6094413"/>
                <a:gd name="T30" fmla="*/ 3305571 w 4387850"/>
                <a:gd name="T31" fmla="*/ 3359960 h 6094413"/>
                <a:gd name="T32" fmla="*/ 3232869 w 4387850"/>
                <a:gd name="T33" fmla="*/ 3348847 h 6094413"/>
                <a:gd name="T34" fmla="*/ 3163976 w 4387850"/>
                <a:gd name="T35" fmla="*/ 3328209 h 6094413"/>
                <a:gd name="T36" fmla="*/ 3099528 w 4387850"/>
                <a:gd name="T37" fmla="*/ 3298045 h 6094413"/>
                <a:gd name="T38" fmla="*/ 3040477 w 4387850"/>
                <a:gd name="T39" fmla="*/ 3259625 h 6094413"/>
                <a:gd name="T40" fmla="*/ 2987459 w 4387850"/>
                <a:gd name="T41" fmla="*/ 3213268 h 6094413"/>
                <a:gd name="T42" fmla="*/ 2941742 w 4387850"/>
                <a:gd name="T43" fmla="*/ 3160560 h 6094413"/>
                <a:gd name="T44" fmla="*/ 2903327 w 4387850"/>
                <a:gd name="T45" fmla="*/ 3101184 h 6094413"/>
                <a:gd name="T46" fmla="*/ 2873167 w 4387850"/>
                <a:gd name="T47" fmla="*/ 3036729 h 6094413"/>
                <a:gd name="T48" fmla="*/ 2852531 w 4387850"/>
                <a:gd name="T49" fmla="*/ 2967828 h 6094413"/>
                <a:gd name="T50" fmla="*/ 2841737 w 4387850"/>
                <a:gd name="T51" fmla="*/ 2895434 h 6094413"/>
                <a:gd name="T52" fmla="*/ 2842689 w 4387850"/>
                <a:gd name="T53" fmla="*/ 2811927 h 6094413"/>
                <a:gd name="T54" fmla="*/ 2858563 w 4387850"/>
                <a:gd name="T55" fmla="*/ 2723340 h 6094413"/>
                <a:gd name="T56" fmla="*/ 2889676 w 4387850"/>
                <a:gd name="T57" fmla="*/ 2640785 h 6094413"/>
                <a:gd name="T58" fmla="*/ 2933488 w 4387850"/>
                <a:gd name="T59" fmla="*/ 2566487 h 6094413"/>
                <a:gd name="T60" fmla="*/ 2989364 w 4387850"/>
                <a:gd name="T61" fmla="*/ 2500443 h 6094413"/>
                <a:gd name="T62" fmla="*/ 2613471 w 4387850"/>
                <a:gd name="T63" fmla="*/ 2281992 h 6094413"/>
                <a:gd name="T64" fmla="*/ 2517593 w 4387850"/>
                <a:gd name="T65" fmla="*/ 2506793 h 6094413"/>
                <a:gd name="T66" fmla="*/ 2476003 w 4387850"/>
                <a:gd name="T67" fmla="*/ 2548706 h 6094413"/>
                <a:gd name="T68" fmla="*/ 2425207 w 4387850"/>
                <a:gd name="T69" fmla="*/ 2576647 h 6094413"/>
                <a:gd name="T70" fmla="*/ 2368061 w 4387850"/>
                <a:gd name="T71" fmla="*/ 2588713 h 6094413"/>
                <a:gd name="T72" fmla="*/ 2309011 w 4387850"/>
                <a:gd name="T73" fmla="*/ 2584267 h 6094413"/>
                <a:gd name="T74" fmla="*/ 1694692 w 4387850"/>
                <a:gd name="T75" fmla="*/ 2939886 h 6094413"/>
                <a:gd name="T76" fmla="*/ 1864543 w 4387850"/>
                <a:gd name="T77" fmla="*/ 2405188 h 6094413"/>
                <a:gd name="T78" fmla="*/ 1820096 w 4387850"/>
                <a:gd name="T79" fmla="*/ 2365816 h 6094413"/>
                <a:gd name="T80" fmla="*/ 1789935 w 4387850"/>
                <a:gd name="T81" fmla="*/ 2316284 h 6094413"/>
                <a:gd name="T82" fmla="*/ 1774697 w 4387850"/>
                <a:gd name="T83" fmla="*/ 2260083 h 6094413"/>
                <a:gd name="T84" fmla="*/ 1776601 w 4387850"/>
                <a:gd name="T85" fmla="*/ 2201025 h 6094413"/>
                <a:gd name="T86" fmla="*/ 1776284 w 4387850"/>
                <a:gd name="T87" fmla="*/ 1947964 h 6094413"/>
                <a:gd name="T88" fmla="*/ 1685168 w 4387850"/>
                <a:gd name="T89" fmla="*/ 2159748 h 6094413"/>
                <a:gd name="T90" fmla="*/ 1643579 w 4387850"/>
                <a:gd name="T91" fmla="*/ 2201342 h 6094413"/>
                <a:gd name="T92" fmla="*/ 1593100 w 4387850"/>
                <a:gd name="T93" fmla="*/ 2229284 h 6094413"/>
                <a:gd name="T94" fmla="*/ 1535954 w 4387850"/>
                <a:gd name="T95" fmla="*/ 2241667 h 6094413"/>
                <a:gd name="T96" fmla="*/ 1476903 w 4387850"/>
                <a:gd name="T97" fmla="*/ 2237222 h 6094413"/>
                <a:gd name="T98" fmla="*/ 941954 w 4387850"/>
                <a:gd name="T99" fmla="*/ 2396298 h 6094413"/>
                <a:gd name="T100" fmla="*/ 1032118 w 4387850"/>
                <a:gd name="T101" fmla="*/ 2058143 h 6094413"/>
                <a:gd name="T102" fmla="*/ 988306 w 4387850"/>
                <a:gd name="T103" fmla="*/ 2018453 h 6094413"/>
                <a:gd name="T104" fmla="*/ 957828 w 4387850"/>
                <a:gd name="T105" fmla="*/ 1968921 h 6094413"/>
                <a:gd name="T106" fmla="*/ 942907 w 4387850"/>
                <a:gd name="T107" fmla="*/ 1912720 h 6094413"/>
                <a:gd name="T108" fmla="*/ 944494 w 4387850"/>
                <a:gd name="T109" fmla="*/ 1853979 h 6094413"/>
                <a:gd name="T110" fmla="*/ 869570 w 4387850"/>
                <a:gd name="T111" fmla="*/ 1586313 h 6094413"/>
                <a:gd name="T112" fmla="*/ 2359489 w 4387850"/>
                <a:gd name="T113" fmla="*/ 486435 h 6094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87850" h="6094413">
                  <a:moveTo>
                    <a:pt x="3008412" y="738226"/>
                  </a:moveTo>
                  <a:lnTo>
                    <a:pt x="2731890" y="1451051"/>
                  </a:lnTo>
                  <a:lnTo>
                    <a:pt x="2853166" y="1498043"/>
                  </a:lnTo>
                  <a:lnTo>
                    <a:pt x="3129689" y="785219"/>
                  </a:lnTo>
                  <a:lnTo>
                    <a:pt x="3008412" y="738226"/>
                  </a:lnTo>
                  <a:close/>
                  <a:moveTo>
                    <a:pt x="2751573" y="638208"/>
                  </a:moveTo>
                  <a:lnTo>
                    <a:pt x="2475369" y="1351668"/>
                  </a:lnTo>
                  <a:lnTo>
                    <a:pt x="2596327" y="1398343"/>
                  </a:lnTo>
                  <a:lnTo>
                    <a:pt x="2873167" y="685518"/>
                  </a:lnTo>
                  <a:lnTo>
                    <a:pt x="2751573" y="638208"/>
                  </a:lnTo>
                  <a:close/>
                  <a:moveTo>
                    <a:pt x="2495052" y="538826"/>
                  </a:moveTo>
                  <a:lnTo>
                    <a:pt x="2218529" y="1251968"/>
                  </a:lnTo>
                  <a:lnTo>
                    <a:pt x="2339806" y="1298960"/>
                  </a:lnTo>
                  <a:lnTo>
                    <a:pt x="2616646" y="585818"/>
                  </a:lnTo>
                  <a:lnTo>
                    <a:pt x="2495052" y="538826"/>
                  </a:lnTo>
                  <a:close/>
                  <a:moveTo>
                    <a:pt x="2437906" y="0"/>
                  </a:moveTo>
                  <a:lnTo>
                    <a:pt x="3535742" y="425790"/>
                  </a:lnTo>
                  <a:lnTo>
                    <a:pt x="3361447" y="874758"/>
                  </a:lnTo>
                  <a:lnTo>
                    <a:pt x="3264934" y="837609"/>
                  </a:lnTo>
                  <a:lnTo>
                    <a:pt x="2988729" y="1550751"/>
                  </a:lnTo>
                  <a:lnTo>
                    <a:pt x="2933488" y="1692999"/>
                  </a:lnTo>
                  <a:lnTo>
                    <a:pt x="2993808" y="1716495"/>
                  </a:lnTo>
                  <a:lnTo>
                    <a:pt x="2972537" y="1771743"/>
                  </a:lnTo>
                  <a:lnTo>
                    <a:pt x="4127836" y="2232459"/>
                  </a:lnTo>
                  <a:lnTo>
                    <a:pt x="3986232" y="2586831"/>
                  </a:lnTo>
                  <a:lnTo>
                    <a:pt x="3986213" y="2586831"/>
                  </a:lnTo>
                  <a:lnTo>
                    <a:pt x="3986213" y="2586879"/>
                  </a:lnTo>
                  <a:lnTo>
                    <a:pt x="3985607" y="2588395"/>
                  </a:lnTo>
                  <a:lnTo>
                    <a:pt x="3986213" y="2588395"/>
                  </a:lnTo>
                  <a:lnTo>
                    <a:pt x="3986213" y="5565775"/>
                  </a:lnTo>
                  <a:lnTo>
                    <a:pt x="4387850" y="5565775"/>
                  </a:lnTo>
                  <a:lnTo>
                    <a:pt x="4387850" y="6094413"/>
                  </a:lnTo>
                  <a:lnTo>
                    <a:pt x="342875" y="6094413"/>
                  </a:lnTo>
                  <a:lnTo>
                    <a:pt x="342875" y="5565748"/>
                  </a:lnTo>
                  <a:lnTo>
                    <a:pt x="1518175" y="5565748"/>
                  </a:lnTo>
                  <a:lnTo>
                    <a:pt x="1518175" y="4851018"/>
                  </a:lnTo>
                  <a:lnTo>
                    <a:pt x="0" y="4851018"/>
                  </a:lnTo>
                  <a:lnTo>
                    <a:pt x="0" y="4468728"/>
                  </a:lnTo>
                  <a:lnTo>
                    <a:pt x="2350600" y="4468728"/>
                  </a:lnTo>
                  <a:lnTo>
                    <a:pt x="2358854" y="4466506"/>
                  </a:lnTo>
                  <a:lnTo>
                    <a:pt x="2368061" y="4463648"/>
                  </a:lnTo>
                  <a:lnTo>
                    <a:pt x="2381395" y="4459203"/>
                  </a:lnTo>
                  <a:lnTo>
                    <a:pt x="2397904" y="4453170"/>
                  </a:lnTo>
                  <a:lnTo>
                    <a:pt x="2417270" y="4445232"/>
                  </a:lnTo>
                  <a:lnTo>
                    <a:pt x="2439493" y="4436342"/>
                  </a:lnTo>
                  <a:lnTo>
                    <a:pt x="2464574" y="4425229"/>
                  </a:lnTo>
                  <a:lnTo>
                    <a:pt x="2491877" y="4412210"/>
                  </a:lnTo>
                  <a:lnTo>
                    <a:pt x="2506164" y="4405225"/>
                  </a:lnTo>
                  <a:lnTo>
                    <a:pt x="2521403" y="4397287"/>
                  </a:lnTo>
                  <a:lnTo>
                    <a:pt x="2537277" y="4389032"/>
                  </a:lnTo>
                  <a:lnTo>
                    <a:pt x="2553150" y="4380459"/>
                  </a:lnTo>
                  <a:lnTo>
                    <a:pt x="2569659" y="4370933"/>
                  </a:lnTo>
                  <a:lnTo>
                    <a:pt x="2586803" y="4361090"/>
                  </a:lnTo>
                  <a:lnTo>
                    <a:pt x="2603947" y="4350612"/>
                  </a:lnTo>
                  <a:lnTo>
                    <a:pt x="2621725" y="4339499"/>
                  </a:lnTo>
                  <a:lnTo>
                    <a:pt x="2640139" y="4328069"/>
                  </a:lnTo>
                  <a:lnTo>
                    <a:pt x="2658235" y="4315685"/>
                  </a:lnTo>
                  <a:lnTo>
                    <a:pt x="2676966" y="4302667"/>
                  </a:lnTo>
                  <a:lnTo>
                    <a:pt x="2696015" y="4289332"/>
                  </a:lnTo>
                  <a:lnTo>
                    <a:pt x="2715381" y="4275043"/>
                  </a:lnTo>
                  <a:lnTo>
                    <a:pt x="2734747" y="4260120"/>
                  </a:lnTo>
                  <a:lnTo>
                    <a:pt x="2754431" y="4244562"/>
                  </a:lnTo>
                  <a:lnTo>
                    <a:pt x="2774114" y="4228686"/>
                  </a:lnTo>
                  <a:lnTo>
                    <a:pt x="2794115" y="4211858"/>
                  </a:lnTo>
                  <a:lnTo>
                    <a:pt x="2814434" y="4194076"/>
                  </a:lnTo>
                  <a:lnTo>
                    <a:pt x="2834435" y="4175661"/>
                  </a:lnTo>
                  <a:lnTo>
                    <a:pt x="2854436" y="4156610"/>
                  </a:lnTo>
                  <a:lnTo>
                    <a:pt x="2875072" y="4136923"/>
                  </a:lnTo>
                  <a:lnTo>
                    <a:pt x="2895073" y="4116285"/>
                  </a:lnTo>
                  <a:lnTo>
                    <a:pt x="2915074" y="4095011"/>
                  </a:lnTo>
                  <a:lnTo>
                    <a:pt x="2935710" y="4072468"/>
                  </a:lnTo>
                  <a:lnTo>
                    <a:pt x="2955711" y="4049924"/>
                  </a:lnTo>
                  <a:lnTo>
                    <a:pt x="2976030" y="4026110"/>
                  </a:lnTo>
                  <a:lnTo>
                    <a:pt x="2995713" y="4001344"/>
                  </a:lnTo>
                  <a:lnTo>
                    <a:pt x="3015714" y="3975943"/>
                  </a:lnTo>
                  <a:lnTo>
                    <a:pt x="3035081" y="3949589"/>
                  </a:lnTo>
                  <a:lnTo>
                    <a:pt x="3054447" y="3922600"/>
                  </a:lnTo>
                  <a:lnTo>
                    <a:pt x="3073813" y="3894658"/>
                  </a:lnTo>
                  <a:lnTo>
                    <a:pt x="3092861" y="3865447"/>
                  </a:lnTo>
                  <a:lnTo>
                    <a:pt x="3111592" y="3835600"/>
                  </a:lnTo>
                  <a:lnTo>
                    <a:pt x="3130006" y="3805119"/>
                  </a:lnTo>
                  <a:lnTo>
                    <a:pt x="3148102" y="3773367"/>
                  </a:lnTo>
                  <a:lnTo>
                    <a:pt x="3165881" y="3740980"/>
                  </a:lnTo>
                  <a:lnTo>
                    <a:pt x="3183025" y="3707641"/>
                  </a:lnTo>
                  <a:lnTo>
                    <a:pt x="3200169" y="3673032"/>
                  </a:lnTo>
                  <a:lnTo>
                    <a:pt x="3216677" y="3637470"/>
                  </a:lnTo>
                  <a:lnTo>
                    <a:pt x="3232551" y="3600956"/>
                  </a:lnTo>
                  <a:lnTo>
                    <a:pt x="3248107" y="3563489"/>
                  </a:lnTo>
                  <a:lnTo>
                    <a:pt x="3263029" y="3525069"/>
                  </a:lnTo>
                  <a:lnTo>
                    <a:pt x="3277633" y="3485697"/>
                  </a:lnTo>
                  <a:lnTo>
                    <a:pt x="3291602" y="3445055"/>
                  </a:lnTo>
                  <a:lnTo>
                    <a:pt x="3298586" y="3424416"/>
                  </a:lnTo>
                  <a:lnTo>
                    <a:pt x="3305253" y="3403143"/>
                  </a:lnTo>
                  <a:lnTo>
                    <a:pt x="3311603" y="3382504"/>
                  </a:lnTo>
                  <a:lnTo>
                    <a:pt x="3317953" y="3360913"/>
                  </a:lnTo>
                  <a:lnTo>
                    <a:pt x="3305571" y="3359960"/>
                  </a:lnTo>
                  <a:lnTo>
                    <a:pt x="3293189" y="3359008"/>
                  </a:lnTo>
                  <a:lnTo>
                    <a:pt x="3280807" y="3357420"/>
                  </a:lnTo>
                  <a:lnTo>
                    <a:pt x="3268743" y="3355515"/>
                  </a:lnTo>
                  <a:lnTo>
                    <a:pt x="3256679" y="3353610"/>
                  </a:lnTo>
                  <a:lnTo>
                    <a:pt x="3244615" y="3351387"/>
                  </a:lnTo>
                  <a:lnTo>
                    <a:pt x="3232869" y="3348847"/>
                  </a:lnTo>
                  <a:lnTo>
                    <a:pt x="3221122" y="3346307"/>
                  </a:lnTo>
                  <a:lnTo>
                    <a:pt x="3209375" y="3342815"/>
                  </a:lnTo>
                  <a:lnTo>
                    <a:pt x="3197946" y="3339639"/>
                  </a:lnTo>
                  <a:lnTo>
                    <a:pt x="3186517" y="3336147"/>
                  </a:lnTo>
                  <a:lnTo>
                    <a:pt x="3175088" y="3332019"/>
                  </a:lnTo>
                  <a:lnTo>
                    <a:pt x="3163976" y="3328209"/>
                  </a:lnTo>
                  <a:lnTo>
                    <a:pt x="3152864" y="3323446"/>
                  </a:lnTo>
                  <a:lnTo>
                    <a:pt x="3141753" y="3319001"/>
                  </a:lnTo>
                  <a:lnTo>
                    <a:pt x="3130959" y="3314238"/>
                  </a:lnTo>
                  <a:lnTo>
                    <a:pt x="3120482" y="3309158"/>
                  </a:lnTo>
                  <a:lnTo>
                    <a:pt x="3110005" y="3303442"/>
                  </a:lnTo>
                  <a:lnTo>
                    <a:pt x="3099528" y="3298045"/>
                  </a:lnTo>
                  <a:lnTo>
                    <a:pt x="3089051" y="3292329"/>
                  </a:lnTo>
                  <a:lnTo>
                    <a:pt x="3079210" y="3285979"/>
                  </a:lnTo>
                  <a:lnTo>
                    <a:pt x="3069368" y="3279629"/>
                  </a:lnTo>
                  <a:lnTo>
                    <a:pt x="3059209" y="3273278"/>
                  </a:lnTo>
                  <a:lnTo>
                    <a:pt x="3050002" y="3266611"/>
                  </a:lnTo>
                  <a:lnTo>
                    <a:pt x="3040477" y="3259625"/>
                  </a:lnTo>
                  <a:lnTo>
                    <a:pt x="3030953" y="3252322"/>
                  </a:lnTo>
                  <a:lnTo>
                    <a:pt x="3022064" y="3245019"/>
                  </a:lnTo>
                  <a:lnTo>
                    <a:pt x="3013175" y="3237717"/>
                  </a:lnTo>
                  <a:lnTo>
                    <a:pt x="3004603" y="3229779"/>
                  </a:lnTo>
                  <a:lnTo>
                    <a:pt x="2996031" y="3221523"/>
                  </a:lnTo>
                  <a:lnTo>
                    <a:pt x="2987459" y="3213268"/>
                  </a:lnTo>
                  <a:lnTo>
                    <a:pt x="2979205" y="3205012"/>
                  </a:lnTo>
                  <a:lnTo>
                    <a:pt x="2971585" y="3196439"/>
                  </a:lnTo>
                  <a:lnTo>
                    <a:pt x="2963648" y="3187549"/>
                  </a:lnTo>
                  <a:lnTo>
                    <a:pt x="2956346" y="3178658"/>
                  </a:lnTo>
                  <a:lnTo>
                    <a:pt x="2948727" y="3169768"/>
                  </a:lnTo>
                  <a:lnTo>
                    <a:pt x="2941742" y="3160560"/>
                  </a:lnTo>
                  <a:lnTo>
                    <a:pt x="2934440" y="3151035"/>
                  </a:lnTo>
                  <a:lnTo>
                    <a:pt x="2927773" y="3141509"/>
                  </a:lnTo>
                  <a:lnTo>
                    <a:pt x="2921106" y="3131666"/>
                  </a:lnTo>
                  <a:lnTo>
                    <a:pt x="2915074" y="3121823"/>
                  </a:lnTo>
                  <a:lnTo>
                    <a:pt x="2909042" y="3111662"/>
                  </a:lnTo>
                  <a:lnTo>
                    <a:pt x="2903327" y="3101184"/>
                  </a:lnTo>
                  <a:lnTo>
                    <a:pt x="2897613" y="3090706"/>
                  </a:lnTo>
                  <a:lnTo>
                    <a:pt x="2892216" y="3080546"/>
                  </a:lnTo>
                  <a:lnTo>
                    <a:pt x="2886819" y="3070068"/>
                  </a:lnTo>
                  <a:lnTo>
                    <a:pt x="2882057" y="3059272"/>
                  </a:lnTo>
                  <a:lnTo>
                    <a:pt x="2877612" y="3047842"/>
                  </a:lnTo>
                  <a:lnTo>
                    <a:pt x="2873167" y="3036729"/>
                  </a:lnTo>
                  <a:lnTo>
                    <a:pt x="2869040" y="3025615"/>
                  </a:lnTo>
                  <a:lnTo>
                    <a:pt x="2865230" y="3014502"/>
                  </a:lnTo>
                  <a:lnTo>
                    <a:pt x="2861738" y="3003072"/>
                  </a:lnTo>
                  <a:lnTo>
                    <a:pt x="2858246" y="2991324"/>
                  </a:lnTo>
                  <a:lnTo>
                    <a:pt x="2855389" y="2979893"/>
                  </a:lnTo>
                  <a:lnTo>
                    <a:pt x="2852531" y="2967828"/>
                  </a:lnTo>
                  <a:lnTo>
                    <a:pt x="2849991" y="2956079"/>
                  </a:lnTo>
                  <a:lnTo>
                    <a:pt x="2847769" y="2944014"/>
                  </a:lnTo>
                  <a:lnTo>
                    <a:pt x="2845864" y="2932266"/>
                  </a:lnTo>
                  <a:lnTo>
                    <a:pt x="2843959" y="2919882"/>
                  </a:lnTo>
                  <a:lnTo>
                    <a:pt x="2843007" y="2907499"/>
                  </a:lnTo>
                  <a:lnTo>
                    <a:pt x="2841737" y="2895434"/>
                  </a:lnTo>
                  <a:lnTo>
                    <a:pt x="2841102" y="2883051"/>
                  </a:lnTo>
                  <a:lnTo>
                    <a:pt x="2840785" y="2870350"/>
                  </a:lnTo>
                  <a:lnTo>
                    <a:pt x="2840467" y="2857649"/>
                  </a:lnTo>
                  <a:lnTo>
                    <a:pt x="2840785" y="2842408"/>
                  </a:lnTo>
                  <a:lnTo>
                    <a:pt x="2841419" y="2826850"/>
                  </a:lnTo>
                  <a:lnTo>
                    <a:pt x="2842689" y="2811927"/>
                  </a:lnTo>
                  <a:lnTo>
                    <a:pt x="2843959" y="2796686"/>
                  </a:lnTo>
                  <a:lnTo>
                    <a:pt x="2845864" y="2781763"/>
                  </a:lnTo>
                  <a:lnTo>
                    <a:pt x="2848404" y="2766839"/>
                  </a:lnTo>
                  <a:lnTo>
                    <a:pt x="2851579" y="2752234"/>
                  </a:lnTo>
                  <a:lnTo>
                    <a:pt x="2854753" y="2737628"/>
                  </a:lnTo>
                  <a:lnTo>
                    <a:pt x="2858563" y="2723340"/>
                  </a:lnTo>
                  <a:lnTo>
                    <a:pt x="2862690" y="2709052"/>
                  </a:lnTo>
                  <a:lnTo>
                    <a:pt x="2867135" y="2695398"/>
                  </a:lnTo>
                  <a:lnTo>
                    <a:pt x="2872532" y="2681428"/>
                  </a:lnTo>
                  <a:lnTo>
                    <a:pt x="2877612" y="2667774"/>
                  </a:lnTo>
                  <a:lnTo>
                    <a:pt x="2883326" y="2654439"/>
                  </a:lnTo>
                  <a:lnTo>
                    <a:pt x="2889676" y="2640785"/>
                  </a:lnTo>
                  <a:lnTo>
                    <a:pt x="2895708" y="2628402"/>
                  </a:lnTo>
                  <a:lnTo>
                    <a:pt x="2902693" y="2615384"/>
                  </a:lnTo>
                  <a:lnTo>
                    <a:pt x="2909995" y="2602683"/>
                  </a:lnTo>
                  <a:lnTo>
                    <a:pt x="2917614" y="2590300"/>
                  </a:lnTo>
                  <a:lnTo>
                    <a:pt x="2925233" y="2578235"/>
                  </a:lnTo>
                  <a:lnTo>
                    <a:pt x="2933488" y="2566487"/>
                  </a:lnTo>
                  <a:lnTo>
                    <a:pt x="2942059" y="2554738"/>
                  </a:lnTo>
                  <a:lnTo>
                    <a:pt x="2950949" y="2543308"/>
                  </a:lnTo>
                  <a:lnTo>
                    <a:pt x="2959838" y="2532195"/>
                  </a:lnTo>
                  <a:lnTo>
                    <a:pt x="2969680" y="2521399"/>
                  </a:lnTo>
                  <a:lnTo>
                    <a:pt x="2979205" y="2510921"/>
                  </a:lnTo>
                  <a:lnTo>
                    <a:pt x="2989364" y="2500443"/>
                  </a:lnTo>
                  <a:lnTo>
                    <a:pt x="2999841" y="2490918"/>
                  </a:lnTo>
                  <a:lnTo>
                    <a:pt x="3010317" y="2480757"/>
                  </a:lnTo>
                  <a:lnTo>
                    <a:pt x="3021429" y="2471549"/>
                  </a:lnTo>
                  <a:lnTo>
                    <a:pt x="3032541" y="2462659"/>
                  </a:lnTo>
                  <a:lnTo>
                    <a:pt x="3043652" y="2453451"/>
                  </a:lnTo>
                  <a:lnTo>
                    <a:pt x="2613471" y="2281992"/>
                  </a:lnTo>
                  <a:lnTo>
                    <a:pt x="2542039" y="2462024"/>
                  </a:lnTo>
                  <a:lnTo>
                    <a:pt x="2537911" y="2471867"/>
                  </a:lnTo>
                  <a:lnTo>
                    <a:pt x="2533467" y="2480757"/>
                  </a:lnTo>
                  <a:lnTo>
                    <a:pt x="2528387" y="2489648"/>
                  </a:lnTo>
                  <a:lnTo>
                    <a:pt x="2522990" y="2498220"/>
                  </a:lnTo>
                  <a:lnTo>
                    <a:pt x="2517593" y="2506793"/>
                  </a:lnTo>
                  <a:lnTo>
                    <a:pt x="2511243" y="2514731"/>
                  </a:lnTo>
                  <a:lnTo>
                    <a:pt x="2504894" y="2522034"/>
                  </a:lnTo>
                  <a:lnTo>
                    <a:pt x="2498227" y="2529337"/>
                  </a:lnTo>
                  <a:lnTo>
                    <a:pt x="2490925" y="2536323"/>
                  </a:lnTo>
                  <a:lnTo>
                    <a:pt x="2483623" y="2542673"/>
                  </a:lnTo>
                  <a:lnTo>
                    <a:pt x="2476003" y="2548706"/>
                  </a:lnTo>
                  <a:lnTo>
                    <a:pt x="2468067" y="2554103"/>
                  </a:lnTo>
                  <a:lnTo>
                    <a:pt x="2459812" y="2559819"/>
                  </a:lnTo>
                  <a:lnTo>
                    <a:pt x="2451557" y="2564582"/>
                  </a:lnTo>
                  <a:lnTo>
                    <a:pt x="2442986" y="2569027"/>
                  </a:lnTo>
                  <a:lnTo>
                    <a:pt x="2434096" y="2572837"/>
                  </a:lnTo>
                  <a:lnTo>
                    <a:pt x="2425207" y="2576647"/>
                  </a:lnTo>
                  <a:lnTo>
                    <a:pt x="2415683" y="2579822"/>
                  </a:lnTo>
                  <a:lnTo>
                    <a:pt x="2406476" y="2582362"/>
                  </a:lnTo>
                  <a:lnTo>
                    <a:pt x="2397269" y="2584585"/>
                  </a:lnTo>
                  <a:lnTo>
                    <a:pt x="2387427" y="2586490"/>
                  </a:lnTo>
                  <a:lnTo>
                    <a:pt x="2377903" y="2588078"/>
                  </a:lnTo>
                  <a:lnTo>
                    <a:pt x="2368061" y="2588713"/>
                  </a:lnTo>
                  <a:lnTo>
                    <a:pt x="2358537" y="2589665"/>
                  </a:lnTo>
                  <a:lnTo>
                    <a:pt x="2348377" y="2589030"/>
                  </a:lnTo>
                  <a:lnTo>
                    <a:pt x="2338536" y="2588713"/>
                  </a:lnTo>
                  <a:lnTo>
                    <a:pt x="2328694" y="2587760"/>
                  </a:lnTo>
                  <a:lnTo>
                    <a:pt x="2318852" y="2586173"/>
                  </a:lnTo>
                  <a:lnTo>
                    <a:pt x="2309011" y="2584267"/>
                  </a:lnTo>
                  <a:lnTo>
                    <a:pt x="2299169" y="2581727"/>
                  </a:lnTo>
                  <a:lnTo>
                    <a:pt x="2289009" y="2578870"/>
                  </a:lnTo>
                  <a:lnTo>
                    <a:pt x="2279485" y="2575060"/>
                  </a:lnTo>
                  <a:lnTo>
                    <a:pt x="2279167" y="2575060"/>
                  </a:lnTo>
                  <a:lnTo>
                    <a:pt x="2072807" y="3090706"/>
                  </a:lnTo>
                  <a:lnTo>
                    <a:pt x="1694692" y="2939886"/>
                  </a:lnTo>
                  <a:lnTo>
                    <a:pt x="1901053" y="2424239"/>
                  </a:lnTo>
                  <a:lnTo>
                    <a:pt x="1900735" y="2424239"/>
                  </a:lnTo>
                  <a:lnTo>
                    <a:pt x="1890893" y="2420111"/>
                  </a:lnTo>
                  <a:lnTo>
                    <a:pt x="1882004" y="2415666"/>
                  </a:lnTo>
                  <a:lnTo>
                    <a:pt x="1873115" y="2410268"/>
                  </a:lnTo>
                  <a:lnTo>
                    <a:pt x="1864543" y="2405188"/>
                  </a:lnTo>
                  <a:lnTo>
                    <a:pt x="1855971" y="2399473"/>
                  </a:lnTo>
                  <a:lnTo>
                    <a:pt x="1848034" y="2393122"/>
                  </a:lnTo>
                  <a:lnTo>
                    <a:pt x="1840732" y="2386772"/>
                  </a:lnTo>
                  <a:lnTo>
                    <a:pt x="1833747" y="2380104"/>
                  </a:lnTo>
                  <a:lnTo>
                    <a:pt x="1826445" y="2373119"/>
                  </a:lnTo>
                  <a:lnTo>
                    <a:pt x="1820096" y="2365816"/>
                  </a:lnTo>
                  <a:lnTo>
                    <a:pt x="1814381" y="2358196"/>
                  </a:lnTo>
                  <a:lnTo>
                    <a:pt x="1808667" y="2349940"/>
                  </a:lnTo>
                  <a:lnTo>
                    <a:pt x="1803587" y="2342002"/>
                  </a:lnTo>
                  <a:lnTo>
                    <a:pt x="1798190" y="2333747"/>
                  </a:lnTo>
                  <a:lnTo>
                    <a:pt x="1793745" y="2325174"/>
                  </a:lnTo>
                  <a:lnTo>
                    <a:pt x="1789935" y="2316284"/>
                  </a:lnTo>
                  <a:lnTo>
                    <a:pt x="1786443" y="2307076"/>
                  </a:lnTo>
                  <a:lnTo>
                    <a:pt x="1782951" y="2297868"/>
                  </a:lnTo>
                  <a:lnTo>
                    <a:pt x="1780411" y="2288660"/>
                  </a:lnTo>
                  <a:lnTo>
                    <a:pt x="1778189" y="2279134"/>
                  </a:lnTo>
                  <a:lnTo>
                    <a:pt x="1776284" y="2269609"/>
                  </a:lnTo>
                  <a:lnTo>
                    <a:pt x="1774697" y="2260083"/>
                  </a:lnTo>
                  <a:lnTo>
                    <a:pt x="1774062" y="2250240"/>
                  </a:lnTo>
                  <a:lnTo>
                    <a:pt x="1773427" y="2240715"/>
                  </a:lnTo>
                  <a:lnTo>
                    <a:pt x="1773744" y="2230554"/>
                  </a:lnTo>
                  <a:lnTo>
                    <a:pt x="1774062" y="2220711"/>
                  </a:lnTo>
                  <a:lnTo>
                    <a:pt x="1775331" y="2210868"/>
                  </a:lnTo>
                  <a:lnTo>
                    <a:pt x="1776601" y="2201025"/>
                  </a:lnTo>
                  <a:lnTo>
                    <a:pt x="1778506" y="2191182"/>
                  </a:lnTo>
                  <a:lnTo>
                    <a:pt x="1781046" y="2181339"/>
                  </a:lnTo>
                  <a:lnTo>
                    <a:pt x="1784221" y="2171178"/>
                  </a:lnTo>
                  <a:lnTo>
                    <a:pt x="1787713" y="2161653"/>
                  </a:lnTo>
                  <a:lnTo>
                    <a:pt x="1859780" y="1981304"/>
                  </a:lnTo>
                  <a:lnTo>
                    <a:pt x="1776284" y="1947964"/>
                  </a:lnTo>
                  <a:lnTo>
                    <a:pt x="1709614" y="2114978"/>
                  </a:lnTo>
                  <a:lnTo>
                    <a:pt x="1705487" y="2124821"/>
                  </a:lnTo>
                  <a:lnTo>
                    <a:pt x="1701042" y="2133711"/>
                  </a:lnTo>
                  <a:lnTo>
                    <a:pt x="1696280" y="2142602"/>
                  </a:lnTo>
                  <a:lnTo>
                    <a:pt x="1690883" y="2151175"/>
                  </a:lnTo>
                  <a:lnTo>
                    <a:pt x="1685168" y="2159748"/>
                  </a:lnTo>
                  <a:lnTo>
                    <a:pt x="1679136" y="2167686"/>
                  </a:lnTo>
                  <a:lnTo>
                    <a:pt x="1672787" y="2174989"/>
                  </a:lnTo>
                  <a:lnTo>
                    <a:pt x="1666119" y="2181974"/>
                  </a:lnTo>
                  <a:lnTo>
                    <a:pt x="1659135" y="2189277"/>
                  </a:lnTo>
                  <a:lnTo>
                    <a:pt x="1651515" y="2195627"/>
                  </a:lnTo>
                  <a:lnTo>
                    <a:pt x="1643579" y="2201342"/>
                  </a:lnTo>
                  <a:lnTo>
                    <a:pt x="1635959" y="2207058"/>
                  </a:lnTo>
                  <a:lnTo>
                    <a:pt x="1627705" y="2212773"/>
                  </a:lnTo>
                  <a:lnTo>
                    <a:pt x="1619450" y="2217536"/>
                  </a:lnTo>
                  <a:lnTo>
                    <a:pt x="1610879" y="2221981"/>
                  </a:lnTo>
                  <a:lnTo>
                    <a:pt x="1601989" y="2225791"/>
                  </a:lnTo>
                  <a:lnTo>
                    <a:pt x="1593100" y="2229284"/>
                  </a:lnTo>
                  <a:lnTo>
                    <a:pt x="1583893" y="2232777"/>
                  </a:lnTo>
                  <a:lnTo>
                    <a:pt x="1574369" y="2235317"/>
                  </a:lnTo>
                  <a:lnTo>
                    <a:pt x="1565162" y="2237539"/>
                  </a:lnTo>
                  <a:lnTo>
                    <a:pt x="1555320" y="2239444"/>
                  </a:lnTo>
                  <a:lnTo>
                    <a:pt x="1545796" y="2241032"/>
                  </a:lnTo>
                  <a:lnTo>
                    <a:pt x="1535954" y="2241667"/>
                  </a:lnTo>
                  <a:lnTo>
                    <a:pt x="1526429" y="2242302"/>
                  </a:lnTo>
                  <a:lnTo>
                    <a:pt x="1516270" y="2241985"/>
                  </a:lnTo>
                  <a:lnTo>
                    <a:pt x="1506746" y="2241667"/>
                  </a:lnTo>
                  <a:lnTo>
                    <a:pt x="1496587" y="2240715"/>
                  </a:lnTo>
                  <a:lnTo>
                    <a:pt x="1486427" y="2239127"/>
                  </a:lnTo>
                  <a:lnTo>
                    <a:pt x="1476903" y="2237222"/>
                  </a:lnTo>
                  <a:lnTo>
                    <a:pt x="1466744" y="2234682"/>
                  </a:lnTo>
                  <a:lnTo>
                    <a:pt x="1457219" y="2231507"/>
                  </a:lnTo>
                  <a:lnTo>
                    <a:pt x="1447378" y="2228014"/>
                  </a:lnTo>
                  <a:lnTo>
                    <a:pt x="1447060" y="2228014"/>
                  </a:lnTo>
                  <a:lnTo>
                    <a:pt x="1319752" y="2546801"/>
                  </a:lnTo>
                  <a:lnTo>
                    <a:pt x="941954" y="2396298"/>
                  </a:lnTo>
                  <a:lnTo>
                    <a:pt x="1068945" y="2077194"/>
                  </a:lnTo>
                  <a:lnTo>
                    <a:pt x="1068628" y="2077194"/>
                  </a:lnTo>
                  <a:lnTo>
                    <a:pt x="1059103" y="2073066"/>
                  </a:lnTo>
                  <a:lnTo>
                    <a:pt x="1049579" y="2068621"/>
                  </a:lnTo>
                  <a:lnTo>
                    <a:pt x="1040690" y="2063223"/>
                  </a:lnTo>
                  <a:lnTo>
                    <a:pt x="1032118" y="2058143"/>
                  </a:lnTo>
                  <a:lnTo>
                    <a:pt x="1023863" y="2052427"/>
                  </a:lnTo>
                  <a:lnTo>
                    <a:pt x="1016244" y="2046077"/>
                  </a:lnTo>
                  <a:lnTo>
                    <a:pt x="1008625" y="2039727"/>
                  </a:lnTo>
                  <a:lnTo>
                    <a:pt x="1001323" y="2033059"/>
                  </a:lnTo>
                  <a:lnTo>
                    <a:pt x="994655" y="2026073"/>
                  </a:lnTo>
                  <a:lnTo>
                    <a:pt x="988306" y="2018453"/>
                  </a:lnTo>
                  <a:lnTo>
                    <a:pt x="982274" y="2011150"/>
                  </a:lnTo>
                  <a:lnTo>
                    <a:pt x="976242" y="2002895"/>
                  </a:lnTo>
                  <a:lnTo>
                    <a:pt x="971162" y="1994639"/>
                  </a:lnTo>
                  <a:lnTo>
                    <a:pt x="966400" y="1986701"/>
                  </a:lnTo>
                  <a:lnTo>
                    <a:pt x="961638" y="1978128"/>
                  </a:lnTo>
                  <a:lnTo>
                    <a:pt x="957828" y="1968921"/>
                  </a:lnTo>
                  <a:lnTo>
                    <a:pt x="954336" y="1960030"/>
                  </a:lnTo>
                  <a:lnTo>
                    <a:pt x="950844" y="1950822"/>
                  </a:lnTo>
                  <a:lnTo>
                    <a:pt x="948304" y="1941614"/>
                  </a:lnTo>
                  <a:lnTo>
                    <a:pt x="946082" y="1932089"/>
                  </a:lnTo>
                  <a:lnTo>
                    <a:pt x="944177" y="1922563"/>
                  </a:lnTo>
                  <a:lnTo>
                    <a:pt x="942907" y="1912720"/>
                  </a:lnTo>
                  <a:lnTo>
                    <a:pt x="941637" y="1903194"/>
                  </a:lnTo>
                  <a:lnTo>
                    <a:pt x="941319" y="1893351"/>
                  </a:lnTo>
                  <a:lnTo>
                    <a:pt x="941319" y="1883508"/>
                  </a:lnTo>
                  <a:lnTo>
                    <a:pt x="941954" y="1873665"/>
                  </a:lnTo>
                  <a:lnTo>
                    <a:pt x="942907" y="1863505"/>
                  </a:lnTo>
                  <a:lnTo>
                    <a:pt x="944494" y="1853979"/>
                  </a:lnTo>
                  <a:lnTo>
                    <a:pt x="946399" y="1843819"/>
                  </a:lnTo>
                  <a:lnTo>
                    <a:pt x="949256" y="1834293"/>
                  </a:lnTo>
                  <a:lnTo>
                    <a:pt x="952114" y="1824133"/>
                  </a:lnTo>
                  <a:lnTo>
                    <a:pt x="955923" y="1814607"/>
                  </a:lnTo>
                  <a:lnTo>
                    <a:pt x="1022593" y="1647276"/>
                  </a:lnTo>
                  <a:lnTo>
                    <a:pt x="869570" y="1586313"/>
                  </a:lnTo>
                  <a:lnTo>
                    <a:pt x="1094661" y="1022403"/>
                  </a:lnTo>
                  <a:lnTo>
                    <a:pt x="1914387" y="1349446"/>
                  </a:lnTo>
                  <a:lnTo>
                    <a:pt x="1931530" y="1304676"/>
                  </a:lnTo>
                  <a:lnTo>
                    <a:pt x="2027726" y="1341825"/>
                  </a:lnTo>
                  <a:lnTo>
                    <a:pt x="2083284" y="1199260"/>
                  </a:lnTo>
                  <a:lnTo>
                    <a:pt x="2359489" y="486435"/>
                  </a:lnTo>
                  <a:lnTo>
                    <a:pt x="2263611" y="449286"/>
                  </a:lnTo>
                  <a:lnTo>
                    <a:pt x="2437906" y="0"/>
                  </a:lnTo>
                  <a:close/>
                </a:path>
              </a:pathLst>
            </a:custGeom>
            <a:solidFill>
              <a:srgbClr val="8DC7FE"/>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33" name="组合 32"/>
          <p:cNvGrpSpPr/>
          <p:nvPr/>
        </p:nvGrpSpPr>
        <p:grpSpPr>
          <a:xfrm>
            <a:off x="7072330" y="1071552"/>
            <a:ext cx="1571636" cy="2065208"/>
            <a:chOff x="7072330" y="1071552"/>
            <a:chExt cx="1571636" cy="2065208"/>
          </a:xfrm>
        </p:grpSpPr>
        <p:grpSp>
          <p:nvGrpSpPr>
            <p:cNvPr id="34" name="Group 64"/>
            <p:cNvGrpSpPr/>
            <p:nvPr/>
          </p:nvGrpSpPr>
          <p:grpSpPr>
            <a:xfrm>
              <a:off x="7072330" y="1071552"/>
              <a:ext cx="1571636" cy="2065208"/>
              <a:chOff x="7072330" y="1071552"/>
              <a:chExt cx="1571636" cy="2065208"/>
            </a:xfrm>
          </p:grpSpPr>
          <p:sp>
            <p:nvSpPr>
              <p:cNvPr id="36" name="Rectangle 37"/>
              <p:cNvSpPr/>
              <p:nvPr/>
            </p:nvSpPr>
            <p:spPr>
              <a:xfrm>
                <a:off x="7072330" y="2071684"/>
                <a:ext cx="1571636" cy="285752"/>
              </a:xfrm>
              <a:prstGeom prst="rect">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Rectangle 36"/>
              <p:cNvSpPr/>
              <p:nvPr/>
            </p:nvSpPr>
            <p:spPr>
              <a:xfrm>
                <a:off x="7072330" y="242887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38" name="Rectangle 59"/>
              <p:cNvSpPr/>
              <p:nvPr/>
            </p:nvSpPr>
            <p:spPr>
              <a:xfrm>
                <a:off x="7500958" y="107155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35" name="KSO_Shape"/>
            <p:cNvSpPr>
              <a:spLocks/>
            </p:cNvSpPr>
            <p:nvPr/>
          </p:nvSpPr>
          <p:spPr bwMode="auto">
            <a:xfrm>
              <a:off x="7698514" y="1360905"/>
              <a:ext cx="405106" cy="412672"/>
            </a:xfrm>
            <a:custGeom>
              <a:avLst/>
              <a:gdLst>
                <a:gd name="T0" fmla="*/ 1088909 w 1944688"/>
                <a:gd name="T1" fmla="*/ 1478020 h 1979613"/>
                <a:gd name="T2" fmla="*/ 1105805 w 1944688"/>
                <a:gd name="T3" fmla="*/ 1615987 h 1979613"/>
                <a:gd name="T4" fmla="*/ 979564 w 1944688"/>
                <a:gd name="T5" fmla="*/ 1431925 h 1979613"/>
                <a:gd name="T6" fmla="*/ 811133 w 1944688"/>
                <a:gd name="T7" fmla="*/ 1321868 h 1979613"/>
                <a:gd name="T8" fmla="*/ 770571 w 1944688"/>
                <a:gd name="T9" fmla="*/ 1208449 h 1979613"/>
                <a:gd name="T10" fmla="*/ 827928 w 1944688"/>
                <a:gd name="T11" fmla="*/ 1109921 h 1979613"/>
                <a:gd name="T12" fmla="*/ 1112606 w 1944688"/>
                <a:gd name="T13" fmla="*/ 674053 h 1979613"/>
                <a:gd name="T14" fmla="*/ 1149350 w 1944688"/>
                <a:gd name="T15" fmla="*/ 766128 h 1979613"/>
                <a:gd name="T16" fmla="*/ 1085682 w 1944688"/>
                <a:gd name="T17" fmla="*/ 922338 h 1979613"/>
                <a:gd name="T18" fmla="*/ 916605 w 1944688"/>
                <a:gd name="T19" fmla="*/ 541568 h 1979613"/>
                <a:gd name="T20" fmla="*/ 864200 w 1944688"/>
                <a:gd name="T21" fmla="*/ 1004409 h 1979613"/>
                <a:gd name="T22" fmla="*/ 743510 w 1944688"/>
                <a:gd name="T23" fmla="*/ 1114247 h 1979613"/>
                <a:gd name="T24" fmla="*/ 749545 w 1944688"/>
                <a:gd name="T25" fmla="*/ 1320271 h 1979613"/>
                <a:gd name="T26" fmla="*/ 863882 w 1944688"/>
                <a:gd name="T27" fmla="*/ 1423442 h 1979613"/>
                <a:gd name="T28" fmla="*/ 1035388 w 1944688"/>
                <a:gd name="T29" fmla="*/ 1692004 h 1979613"/>
                <a:gd name="T30" fmla="*/ 1135434 w 1944688"/>
                <a:gd name="T31" fmla="*/ 1598357 h 1979613"/>
                <a:gd name="T32" fmla="*/ 1087158 w 1944688"/>
                <a:gd name="T33" fmla="*/ 1425029 h 1979613"/>
                <a:gd name="T34" fmla="*/ 1029672 w 1944688"/>
                <a:gd name="T35" fmla="*/ 1070121 h 1979613"/>
                <a:gd name="T36" fmla="*/ 1170370 w 1944688"/>
                <a:gd name="T37" fmla="*/ 968220 h 1979613"/>
                <a:gd name="T38" fmla="*/ 1219598 w 1944688"/>
                <a:gd name="T39" fmla="*/ 767275 h 1979613"/>
                <a:gd name="T40" fmla="*/ 1157348 w 1944688"/>
                <a:gd name="T41" fmla="*/ 597122 h 1979613"/>
                <a:gd name="T42" fmla="*/ 995370 w 1944688"/>
                <a:gd name="T43" fmla="*/ 529823 h 1979613"/>
                <a:gd name="T44" fmla="*/ 888020 w 1944688"/>
                <a:gd name="T45" fmla="*/ 312370 h 1979613"/>
                <a:gd name="T46" fmla="*/ 871505 w 1944688"/>
                <a:gd name="T47" fmla="*/ 408875 h 1979613"/>
                <a:gd name="T48" fmla="*/ 969327 w 1944688"/>
                <a:gd name="T49" fmla="*/ 472999 h 1979613"/>
                <a:gd name="T50" fmla="*/ 1059209 w 1944688"/>
                <a:gd name="T51" fmla="*/ 399351 h 1979613"/>
                <a:gd name="T52" fmla="*/ 1026813 w 1944688"/>
                <a:gd name="T53" fmla="*/ 299037 h 1979613"/>
                <a:gd name="T54" fmla="*/ 1190379 w 1944688"/>
                <a:gd name="T55" fmla="*/ 1270 h 1979613"/>
                <a:gd name="T56" fmla="*/ 1266286 w 1944688"/>
                <a:gd name="T57" fmla="*/ 52379 h 1979613"/>
                <a:gd name="T58" fmla="*/ 1285978 w 1944688"/>
                <a:gd name="T59" fmla="*/ 375543 h 1979613"/>
                <a:gd name="T60" fmla="*/ 1339335 w 1944688"/>
                <a:gd name="T61" fmla="*/ 412367 h 1979613"/>
                <a:gd name="T62" fmla="*/ 1627402 w 1944688"/>
                <a:gd name="T63" fmla="*/ 266975 h 1979613"/>
                <a:gd name="T64" fmla="*/ 1713155 w 1944688"/>
                <a:gd name="T65" fmla="*/ 299037 h 1979613"/>
                <a:gd name="T66" fmla="*/ 1944688 w 1944688"/>
                <a:gd name="T67" fmla="*/ 730768 h 1979613"/>
                <a:gd name="T68" fmla="*/ 1900224 w 1944688"/>
                <a:gd name="T69" fmla="*/ 811083 h 1979613"/>
                <a:gd name="T70" fmla="*/ 1646458 w 1944688"/>
                <a:gd name="T71" fmla="*/ 985997 h 1979613"/>
                <a:gd name="T72" fmla="*/ 1891013 w 1944688"/>
                <a:gd name="T73" fmla="*/ 1162499 h 1979613"/>
                <a:gd name="T74" fmla="*/ 1943735 w 1944688"/>
                <a:gd name="T75" fmla="*/ 1238369 h 1979613"/>
                <a:gd name="T76" fmla="*/ 1720142 w 1944688"/>
                <a:gd name="T77" fmla="*/ 1672640 h 1979613"/>
                <a:gd name="T78" fmla="*/ 1637883 w 1944688"/>
                <a:gd name="T79" fmla="*/ 1712956 h 1979613"/>
                <a:gd name="T80" fmla="*/ 1347910 w 1944688"/>
                <a:gd name="T81" fmla="*/ 1568199 h 1979613"/>
                <a:gd name="T82" fmla="*/ 1289471 w 1944688"/>
                <a:gd name="T83" fmla="*/ 1595817 h 1979613"/>
                <a:gd name="T84" fmla="*/ 1271050 w 1944688"/>
                <a:gd name="T85" fmla="*/ 1918028 h 1979613"/>
                <a:gd name="T86" fmla="*/ 1200542 w 1944688"/>
                <a:gd name="T87" fmla="*/ 1976121 h 1979613"/>
                <a:gd name="T88" fmla="*/ 710797 w 1944688"/>
                <a:gd name="T89" fmla="*/ 1960884 h 1979613"/>
                <a:gd name="T90" fmla="*/ 663474 w 1944688"/>
                <a:gd name="T91" fmla="*/ 1882156 h 1979613"/>
                <a:gd name="T92" fmla="*/ 638384 w 1944688"/>
                <a:gd name="T93" fmla="*/ 1574866 h 1979613"/>
                <a:gd name="T94" fmla="*/ 363339 w 1944688"/>
                <a:gd name="T95" fmla="*/ 1698353 h 1979613"/>
                <a:gd name="T96" fmla="*/ 271551 w 1944688"/>
                <a:gd name="T97" fmla="*/ 1705655 h 1979613"/>
                <a:gd name="T98" fmla="*/ 6987 w 1944688"/>
                <a:gd name="T99" fmla="*/ 1295510 h 1979613"/>
                <a:gd name="T100" fmla="*/ 13339 w 1944688"/>
                <a:gd name="T101" fmla="*/ 1204402 h 1979613"/>
                <a:gd name="T102" fmla="*/ 283303 w 1944688"/>
                <a:gd name="T103" fmla="*/ 1025361 h 1979613"/>
                <a:gd name="T104" fmla="*/ 288702 w 1944688"/>
                <a:gd name="T105" fmla="*/ 960601 h 1979613"/>
                <a:gd name="T106" fmla="*/ 18739 w 1944688"/>
                <a:gd name="T107" fmla="*/ 784100 h 1979613"/>
                <a:gd name="T108" fmla="*/ 3811 w 1944688"/>
                <a:gd name="T109" fmla="*/ 693944 h 1979613"/>
                <a:gd name="T110" fmla="*/ 261706 w 1944688"/>
                <a:gd name="T111" fmla="*/ 277768 h 1979613"/>
                <a:gd name="T112" fmla="*/ 353493 w 1944688"/>
                <a:gd name="T113" fmla="*/ 276181 h 1979613"/>
                <a:gd name="T114" fmla="*/ 632032 w 1944688"/>
                <a:gd name="T115" fmla="*/ 407922 h 1979613"/>
                <a:gd name="T116" fmla="*/ 663157 w 1944688"/>
                <a:gd name="T117" fmla="*/ 108250 h 1979613"/>
                <a:gd name="T118" fmla="*/ 702540 w 1944688"/>
                <a:gd name="T119" fmla="*/ 2476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4688" h="1979613">
                  <a:moveTo>
                    <a:pt x="979564" y="1431925"/>
                  </a:moveTo>
                  <a:lnTo>
                    <a:pt x="987534" y="1431925"/>
                  </a:lnTo>
                  <a:lnTo>
                    <a:pt x="995504" y="1432561"/>
                  </a:lnTo>
                  <a:lnTo>
                    <a:pt x="1003474" y="1433515"/>
                  </a:lnTo>
                  <a:lnTo>
                    <a:pt x="1011443" y="1435104"/>
                  </a:lnTo>
                  <a:lnTo>
                    <a:pt x="1023238" y="1437647"/>
                  </a:lnTo>
                  <a:lnTo>
                    <a:pt x="1029614" y="1439237"/>
                  </a:lnTo>
                  <a:lnTo>
                    <a:pt x="1035352" y="1441144"/>
                  </a:lnTo>
                  <a:lnTo>
                    <a:pt x="1041091" y="1443687"/>
                  </a:lnTo>
                  <a:lnTo>
                    <a:pt x="1046829" y="1445913"/>
                  </a:lnTo>
                  <a:lnTo>
                    <a:pt x="1052886" y="1449092"/>
                  </a:lnTo>
                  <a:lnTo>
                    <a:pt x="1058305" y="1452271"/>
                  </a:lnTo>
                  <a:lnTo>
                    <a:pt x="1063725" y="1455450"/>
                  </a:lnTo>
                  <a:lnTo>
                    <a:pt x="1069463" y="1459264"/>
                  </a:lnTo>
                  <a:lnTo>
                    <a:pt x="1074563" y="1463397"/>
                  </a:lnTo>
                  <a:lnTo>
                    <a:pt x="1079664" y="1467847"/>
                  </a:lnTo>
                  <a:lnTo>
                    <a:pt x="1084127" y="1472616"/>
                  </a:lnTo>
                  <a:lnTo>
                    <a:pt x="1088909" y="1478020"/>
                  </a:lnTo>
                  <a:lnTo>
                    <a:pt x="1093372" y="1484060"/>
                  </a:lnTo>
                  <a:lnTo>
                    <a:pt x="1097198" y="1489782"/>
                  </a:lnTo>
                  <a:lnTo>
                    <a:pt x="1101023" y="1496458"/>
                  </a:lnTo>
                  <a:lnTo>
                    <a:pt x="1104848" y="1503770"/>
                  </a:lnTo>
                  <a:lnTo>
                    <a:pt x="1107399" y="1511081"/>
                  </a:lnTo>
                  <a:lnTo>
                    <a:pt x="1110268" y="1519029"/>
                  </a:lnTo>
                  <a:lnTo>
                    <a:pt x="1112499" y="1526658"/>
                  </a:lnTo>
                  <a:lnTo>
                    <a:pt x="1114093" y="1535559"/>
                  </a:lnTo>
                  <a:lnTo>
                    <a:pt x="1115687" y="1544142"/>
                  </a:lnTo>
                  <a:lnTo>
                    <a:pt x="1116962" y="1553043"/>
                  </a:lnTo>
                  <a:lnTo>
                    <a:pt x="1117600" y="1561627"/>
                  </a:lnTo>
                  <a:lnTo>
                    <a:pt x="1117600" y="1570210"/>
                  </a:lnTo>
                  <a:lnTo>
                    <a:pt x="1117281" y="1578475"/>
                  </a:lnTo>
                  <a:lnTo>
                    <a:pt x="1116006" y="1586740"/>
                  </a:lnTo>
                  <a:lnTo>
                    <a:pt x="1114412" y="1594688"/>
                  </a:lnTo>
                  <a:lnTo>
                    <a:pt x="1112181" y="1601999"/>
                  </a:lnTo>
                  <a:lnTo>
                    <a:pt x="1109311" y="1609311"/>
                  </a:lnTo>
                  <a:lnTo>
                    <a:pt x="1105805" y="1615987"/>
                  </a:lnTo>
                  <a:lnTo>
                    <a:pt x="1102298" y="1622027"/>
                  </a:lnTo>
                  <a:lnTo>
                    <a:pt x="1098154" y="1628385"/>
                  </a:lnTo>
                  <a:lnTo>
                    <a:pt x="1093372" y="1633789"/>
                  </a:lnTo>
                  <a:lnTo>
                    <a:pt x="1088590" y="1638875"/>
                  </a:lnTo>
                  <a:lnTo>
                    <a:pt x="1083490" y="1643644"/>
                  </a:lnTo>
                  <a:lnTo>
                    <a:pt x="1078389" y="1648094"/>
                  </a:lnTo>
                  <a:lnTo>
                    <a:pt x="1072970" y="1651909"/>
                  </a:lnTo>
                  <a:lnTo>
                    <a:pt x="1067231" y="1655406"/>
                  </a:lnTo>
                  <a:lnTo>
                    <a:pt x="1061812" y="1658903"/>
                  </a:lnTo>
                  <a:lnTo>
                    <a:pt x="1056074" y="1662082"/>
                  </a:lnTo>
                  <a:lnTo>
                    <a:pt x="1044279" y="1667486"/>
                  </a:lnTo>
                  <a:lnTo>
                    <a:pt x="1032483" y="1672254"/>
                  </a:lnTo>
                  <a:lnTo>
                    <a:pt x="1020051" y="1676705"/>
                  </a:lnTo>
                  <a:lnTo>
                    <a:pt x="1005067" y="1680520"/>
                  </a:lnTo>
                  <a:lnTo>
                    <a:pt x="990084" y="1683698"/>
                  </a:lnTo>
                  <a:lnTo>
                    <a:pt x="975420" y="1685924"/>
                  </a:lnTo>
                  <a:lnTo>
                    <a:pt x="960437" y="1687513"/>
                  </a:lnTo>
                  <a:lnTo>
                    <a:pt x="979564" y="1431925"/>
                  </a:lnTo>
                  <a:close/>
                  <a:moveTo>
                    <a:pt x="913172" y="1082675"/>
                  </a:moveTo>
                  <a:lnTo>
                    <a:pt x="935037" y="1374775"/>
                  </a:lnTo>
                  <a:lnTo>
                    <a:pt x="923312" y="1373508"/>
                  </a:lnTo>
                  <a:lnTo>
                    <a:pt x="911587" y="1371924"/>
                  </a:lnTo>
                  <a:lnTo>
                    <a:pt x="899545" y="1369706"/>
                  </a:lnTo>
                  <a:lnTo>
                    <a:pt x="887820" y="1366538"/>
                  </a:lnTo>
                  <a:lnTo>
                    <a:pt x="875778" y="1363053"/>
                  </a:lnTo>
                  <a:lnTo>
                    <a:pt x="864370" y="1358301"/>
                  </a:lnTo>
                  <a:lnTo>
                    <a:pt x="858349" y="1355767"/>
                  </a:lnTo>
                  <a:lnTo>
                    <a:pt x="852962" y="1353232"/>
                  </a:lnTo>
                  <a:lnTo>
                    <a:pt x="847258" y="1350064"/>
                  </a:lnTo>
                  <a:lnTo>
                    <a:pt x="841554" y="1346896"/>
                  </a:lnTo>
                  <a:lnTo>
                    <a:pt x="836484" y="1343411"/>
                  </a:lnTo>
                  <a:lnTo>
                    <a:pt x="831097" y="1339609"/>
                  </a:lnTo>
                  <a:lnTo>
                    <a:pt x="826027" y="1335491"/>
                  </a:lnTo>
                  <a:lnTo>
                    <a:pt x="820956" y="1331372"/>
                  </a:lnTo>
                  <a:lnTo>
                    <a:pt x="816203" y="1326620"/>
                  </a:lnTo>
                  <a:lnTo>
                    <a:pt x="811133" y="1321868"/>
                  </a:lnTo>
                  <a:lnTo>
                    <a:pt x="806696" y="1316482"/>
                  </a:lnTo>
                  <a:lnTo>
                    <a:pt x="802577" y="1311413"/>
                  </a:lnTo>
                  <a:lnTo>
                    <a:pt x="798140" y="1305394"/>
                  </a:lnTo>
                  <a:lnTo>
                    <a:pt x="794338" y="1299691"/>
                  </a:lnTo>
                  <a:lnTo>
                    <a:pt x="790535" y="1293355"/>
                  </a:lnTo>
                  <a:lnTo>
                    <a:pt x="787366" y="1287019"/>
                  </a:lnTo>
                  <a:lnTo>
                    <a:pt x="784197" y="1280365"/>
                  </a:lnTo>
                  <a:lnTo>
                    <a:pt x="781028" y="1273396"/>
                  </a:lnTo>
                  <a:lnTo>
                    <a:pt x="778176" y="1266426"/>
                  </a:lnTo>
                  <a:lnTo>
                    <a:pt x="775958" y="1259456"/>
                  </a:lnTo>
                  <a:lnTo>
                    <a:pt x="774057" y="1251852"/>
                  </a:lnTo>
                  <a:lnTo>
                    <a:pt x="772472" y="1244566"/>
                  </a:lnTo>
                  <a:lnTo>
                    <a:pt x="771205" y="1236962"/>
                  </a:lnTo>
                  <a:lnTo>
                    <a:pt x="770571" y="1230943"/>
                  </a:lnTo>
                  <a:lnTo>
                    <a:pt x="770571" y="1228408"/>
                  </a:lnTo>
                  <a:lnTo>
                    <a:pt x="769937" y="1224290"/>
                  </a:lnTo>
                  <a:lnTo>
                    <a:pt x="769937" y="1216370"/>
                  </a:lnTo>
                  <a:lnTo>
                    <a:pt x="770571" y="1208449"/>
                  </a:lnTo>
                  <a:lnTo>
                    <a:pt x="771205" y="1201163"/>
                  </a:lnTo>
                  <a:lnTo>
                    <a:pt x="772472" y="1193559"/>
                  </a:lnTo>
                  <a:lnTo>
                    <a:pt x="773740" y="1186589"/>
                  </a:lnTo>
                  <a:lnTo>
                    <a:pt x="775641" y="1179936"/>
                  </a:lnTo>
                  <a:lnTo>
                    <a:pt x="777542" y="1173283"/>
                  </a:lnTo>
                  <a:lnTo>
                    <a:pt x="779761" y="1166947"/>
                  </a:lnTo>
                  <a:lnTo>
                    <a:pt x="782296" y="1160928"/>
                  </a:lnTo>
                  <a:lnTo>
                    <a:pt x="785465" y="1154908"/>
                  </a:lnTo>
                  <a:lnTo>
                    <a:pt x="788317" y="1149522"/>
                  </a:lnTo>
                  <a:lnTo>
                    <a:pt x="792119" y="1144137"/>
                  </a:lnTo>
                  <a:lnTo>
                    <a:pt x="795922" y="1139068"/>
                  </a:lnTo>
                  <a:lnTo>
                    <a:pt x="799725" y="1134315"/>
                  </a:lnTo>
                  <a:lnTo>
                    <a:pt x="804161" y="1129563"/>
                  </a:lnTo>
                  <a:lnTo>
                    <a:pt x="808281" y="1124811"/>
                  </a:lnTo>
                  <a:lnTo>
                    <a:pt x="813034" y="1121009"/>
                  </a:lnTo>
                  <a:lnTo>
                    <a:pt x="818104" y="1116891"/>
                  </a:lnTo>
                  <a:lnTo>
                    <a:pt x="822858" y="1113406"/>
                  </a:lnTo>
                  <a:lnTo>
                    <a:pt x="827928" y="1109921"/>
                  </a:lnTo>
                  <a:lnTo>
                    <a:pt x="833315" y="1106753"/>
                  </a:lnTo>
                  <a:lnTo>
                    <a:pt x="844089" y="1101367"/>
                  </a:lnTo>
                  <a:lnTo>
                    <a:pt x="854864" y="1096298"/>
                  </a:lnTo>
                  <a:lnTo>
                    <a:pt x="866272" y="1092496"/>
                  </a:lnTo>
                  <a:lnTo>
                    <a:pt x="877680" y="1089011"/>
                  </a:lnTo>
                  <a:lnTo>
                    <a:pt x="889405" y="1086160"/>
                  </a:lnTo>
                  <a:lnTo>
                    <a:pt x="901130" y="1084259"/>
                  </a:lnTo>
                  <a:lnTo>
                    <a:pt x="913172" y="1082675"/>
                  </a:lnTo>
                  <a:close/>
                  <a:moveTo>
                    <a:pt x="1039752" y="628650"/>
                  </a:moveTo>
                  <a:lnTo>
                    <a:pt x="1050839" y="632778"/>
                  </a:lnTo>
                  <a:lnTo>
                    <a:pt x="1061292" y="637858"/>
                  </a:lnTo>
                  <a:lnTo>
                    <a:pt x="1072695" y="643890"/>
                  </a:lnTo>
                  <a:lnTo>
                    <a:pt x="1083148" y="650240"/>
                  </a:lnTo>
                  <a:lnTo>
                    <a:pt x="1093601" y="657225"/>
                  </a:lnTo>
                  <a:lnTo>
                    <a:pt x="1098986" y="661035"/>
                  </a:lnTo>
                  <a:lnTo>
                    <a:pt x="1103420" y="665163"/>
                  </a:lnTo>
                  <a:lnTo>
                    <a:pt x="1108172" y="669290"/>
                  </a:lnTo>
                  <a:lnTo>
                    <a:pt x="1112606" y="674053"/>
                  </a:lnTo>
                  <a:lnTo>
                    <a:pt x="1116724" y="678498"/>
                  </a:lnTo>
                  <a:lnTo>
                    <a:pt x="1121159" y="682943"/>
                  </a:lnTo>
                  <a:lnTo>
                    <a:pt x="1124960" y="687705"/>
                  </a:lnTo>
                  <a:lnTo>
                    <a:pt x="1128444" y="692785"/>
                  </a:lnTo>
                  <a:lnTo>
                    <a:pt x="1131612" y="697865"/>
                  </a:lnTo>
                  <a:lnTo>
                    <a:pt x="1134779" y="703580"/>
                  </a:lnTo>
                  <a:lnTo>
                    <a:pt x="1137630" y="708660"/>
                  </a:lnTo>
                  <a:lnTo>
                    <a:pt x="1139847" y="714058"/>
                  </a:lnTo>
                  <a:lnTo>
                    <a:pt x="1141748" y="719455"/>
                  </a:lnTo>
                  <a:lnTo>
                    <a:pt x="1143332" y="724853"/>
                  </a:lnTo>
                  <a:lnTo>
                    <a:pt x="1144915" y="730885"/>
                  </a:lnTo>
                  <a:lnTo>
                    <a:pt x="1146499" y="736600"/>
                  </a:lnTo>
                  <a:lnTo>
                    <a:pt x="1147449" y="742950"/>
                  </a:lnTo>
                  <a:lnTo>
                    <a:pt x="1148083" y="749300"/>
                  </a:lnTo>
                  <a:lnTo>
                    <a:pt x="1148716" y="755968"/>
                  </a:lnTo>
                  <a:lnTo>
                    <a:pt x="1148716" y="759143"/>
                  </a:lnTo>
                  <a:lnTo>
                    <a:pt x="1149350" y="763270"/>
                  </a:lnTo>
                  <a:lnTo>
                    <a:pt x="1149350" y="766128"/>
                  </a:lnTo>
                  <a:lnTo>
                    <a:pt x="1149350" y="767715"/>
                  </a:lnTo>
                  <a:lnTo>
                    <a:pt x="1149350" y="770890"/>
                  </a:lnTo>
                  <a:lnTo>
                    <a:pt x="1149350" y="778193"/>
                  </a:lnTo>
                  <a:lnTo>
                    <a:pt x="1148400" y="793115"/>
                  </a:lnTo>
                  <a:lnTo>
                    <a:pt x="1146816" y="807721"/>
                  </a:lnTo>
                  <a:lnTo>
                    <a:pt x="1145866" y="814706"/>
                  </a:lnTo>
                  <a:lnTo>
                    <a:pt x="1144282" y="821691"/>
                  </a:lnTo>
                  <a:lnTo>
                    <a:pt x="1142698" y="828358"/>
                  </a:lnTo>
                  <a:lnTo>
                    <a:pt x="1140798" y="835026"/>
                  </a:lnTo>
                  <a:lnTo>
                    <a:pt x="1136363" y="848043"/>
                  </a:lnTo>
                  <a:lnTo>
                    <a:pt x="1131295" y="860426"/>
                  </a:lnTo>
                  <a:lnTo>
                    <a:pt x="1128444" y="866458"/>
                  </a:lnTo>
                  <a:lnTo>
                    <a:pt x="1125277" y="872173"/>
                  </a:lnTo>
                  <a:lnTo>
                    <a:pt x="1118625" y="883603"/>
                  </a:lnTo>
                  <a:lnTo>
                    <a:pt x="1111339" y="894081"/>
                  </a:lnTo>
                  <a:lnTo>
                    <a:pt x="1103420" y="904558"/>
                  </a:lnTo>
                  <a:lnTo>
                    <a:pt x="1094868" y="913766"/>
                  </a:lnTo>
                  <a:lnTo>
                    <a:pt x="1085682" y="922338"/>
                  </a:lnTo>
                  <a:lnTo>
                    <a:pt x="1076179" y="930593"/>
                  </a:lnTo>
                  <a:lnTo>
                    <a:pt x="1066360" y="938213"/>
                  </a:lnTo>
                  <a:lnTo>
                    <a:pt x="1060025" y="942341"/>
                  </a:lnTo>
                  <a:lnTo>
                    <a:pt x="1054006" y="946786"/>
                  </a:lnTo>
                  <a:lnTo>
                    <a:pt x="1047671" y="950596"/>
                  </a:lnTo>
                  <a:lnTo>
                    <a:pt x="1041019" y="954088"/>
                  </a:lnTo>
                  <a:lnTo>
                    <a:pt x="1027716" y="960756"/>
                  </a:lnTo>
                  <a:lnTo>
                    <a:pt x="1014412" y="966788"/>
                  </a:lnTo>
                  <a:lnTo>
                    <a:pt x="1039752" y="628650"/>
                  </a:lnTo>
                  <a:close/>
                  <a:moveTo>
                    <a:pt x="953447" y="529505"/>
                  </a:moveTo>
                  <a:lnTo>
                    <a:pt x="947094" y="530140"/>
                  </a:lnTo>
                  <a:lnTo>
                    <a:pt x="941060" y="531410"/>
                  </a:lnTo>
                  <a:lnTo>
                    <a:pt x="935026" y="532997"/>
                  </a:lnTo>
                  <a:lnTo>
                    <a:pt x="929309" y="535220"/>
                  </a:lnTo>
                  <a:lnTo>
                    <a:pt x="928038" y="535220"/>
                  </a:lnTo>
                  <a:lnTo>
                    <a:pt x="928038" y="535537"/>
                  </a:lnTo>
                  <a:lnTo>
                    <a:pt x="922004" y="538394"/>
                  </a:lnTo>
                  <a:lnTo>
                    <a:pt x="916605" y="541568"/>
                  </a:lnTo>
                  <a:lnTo>
                    <a:pt x="911523" y="545060"/>
                  </a:lnTo>
                  <a:lnTo>
                    <a:pt x="906441" y="548870"/>
                  </a:lnTo>
                  <a:lnTo>
                    <a:pt x="901677" y="553314"/>
                  </a:lnTo>
                  <a:lnTo>
                    <a:pt x="897866" y="557441"/>
                  </a:lnTo>
                  <a:lnTo>
                    <a:pt x="894055" y="562520"/>
                  </a:lnTo>
                  <a:lnTo>
                    <a:pt x="890561" y="567917"/>
                  </a:lnTo>
                  <a:lnTo>
                    <a:pt x="887385" y="573313"/>
                  </a:lnTo>
                  <a:lnTo>
                    <a:pt x="884527" y="579027"/>
                  </a:lnTo>
                  <a:lnTo>
                    <a:pt x="882303" y="585059"/>
                  </a:lnTo>
                  <a:lnTo>
                    <a:pt x="880715" y="590773"/>
                  </a:lnTo>
                  <a:lnTo>
                    <a:pt x="879127" y="597122"/>
                  </a:lnTo>
                  <a:lnTo>
                    <a:pt x="878174" y="603789"/>
                  </a:lnTo>
                  <a:lnTo>
                    <a:pt x="877857" y="610455"/>
                  </a:lnTo>
                  <a:lnTo>
                    <a:pt x="878174" y="617121"/>
                  </a:lnTo>
                  <a:lnTo>
                    <a:pt x="906124" y="992029"/>
                  </a:lnTo>
                  <a:lnTo>
                    <a:pt x="891831" y="995521"/>
                  </a:lnTo>
                  <a:lnTo>
                    <a:pt x="877539" y="999965"/>
                  </a:lnTo>
                  <a:lnTo>
                    <a:pt x="864200" y="1004409"/>
                  </a:lnTo>
                  <a:lnTo>
                    <a:pt x="851178" y="1010123"/>
                  </a:lnTo>
                  <a:lnTo>
                    <a:pt x="838156" y="1015838"/>
                  </a:lnTo>
                  <a:lnTo>
                    <a:pt x="831487" y="1019329"/>
                  </a:lnTo>
                  <a:lnTo>
                    <a:pt x="825452" y="1022821"/>
                  </a:lnTo>
                  <a:lnTo>
                    <a:pt x="818783" y="1026948"/>
                  </a:lnTo>
                  <a:lnTo>
                    <a:pt x="812430" y="1031075"/>
                  </a:lnTo>
                  <a:lnTo>
                    <a:pt x="806078" y="1035519"/>
                  </a:lnTo>
                  <a:lnTo>
                    <a:pt x="799726" y="1040599"/>
                  </a:lnTo>
                  <a:lnTo>
                    <a:pt x="793692" y="1045678"/>
                  </a:lnTo>
                  <a:lnTo>
                    <a:pt x="787340" y="1051074"/>
                  </a:lnTo>
                  <a:lnTo>
                    <a:pt x="780988" y="1057106"/>
                  </a:lnTo>
                  <a:lnTo>
                    <a:pt x="775271" y="1063772"/>
                  </a:lnTo>
                  <a:lnTo>
                    <a:pt x="769236" y="1070756"/>
                  </a:lnTo>
                  <a:lnTo>
                    <a:pt x="763837" y="1078058"/>
                  </a:lnTo>
                  <a:lnTo>
                    <a:pt x="757803" y="1086311"/>
                  </a:lnTo>
                  <a:lnTo>
                    <a:pt x="752721" y="1095200"/>
                  </a:lnTo>
                  <a:lnTo>
                    <a:pt x="747639" y="1104406"/>
                  </a:lnTo>
                  <a:lnTo>
                    <a:pt x="743510" y="1114247"/>
                  </a:lnTo>
                  <a:lnTo>
                    <a:pt x="739064" y="1124723"/>
                  </a:lnTo>
                  <a:lnTo>
                    <a:pt x="735253" y="1136151"/>
                  </a:lnTo>
                  <a:lnTo>
                    <a:pt x="732077" y="1147896"/>
                  </a:lnTo>
                  <a:lnTo>
                    <a:pt x="729218" y="1159959"/>
                  </a:lnTo>
                  <a:lnTo>
                    <a:pt x="727313" y="1172340"/>
                  </a:lnTo>
                  <a:lnTo>
                    <a:pt x="726042" y="1185038"/>
                  </a:lnTo>
                  <a:lnTo>
                    <a:pt x="725407" y="1197736"/>
                  </a:lnTo>
                  <a:lnTo>
                    <a:pt x="725089" y="1210751"/>
                  </a:lnTo>
                  <a:lnTo>
                    <a:pt x="725089" y="1223132"/>
                  </a:lnTo>
                  <a:lnTo>
                    <a:pt x="725407" y="1229481"/>
                  </a:lnTo>
                  <a:lnTo>
                    <a:pt x="725725" y="1236782"/>
                  </a:lnTo>
                  <a:lnTo>
                    <a:pt x="727630" y="1251385"/>
                  </a:lnTo>
                  <a:lnTo>
                    <a:pt x="730171" y="1263765"/>
                  </a:lnTo>
                  <a:lnTo>
                    <a:pt x="733347" y="1276146"/>
                  </a:lnTo>
                  <a:lnTo>
                    <a:pt x="736841" y="1287891"/>
                  </a:lnTo>
                  <a:lnTo>
                    <a:pt x="740652" y="1299002"/>
                  </a:lnTo>
                  <a:lnTo>
                    <a:pt x="745098" y="1310113"/>
                  </a:lnTo>
                  <a:lnTo>
                    <a:pt x="749545" y="1320271"/>
                  </a:lnTo>
                  <a:lnTo>
                    <a:pt x="754309" y="1330112"/>
                  </a:lnTo>
                  <a:lnTo>
                    <a:pt x="760026" y="1339636"/>
                  </a:lnTo>
                  <a:lnTo>
                    <a:pt x="765425" y="1348524"/>
                  </a:lnTo>
                  <a:lnTo>
                    <a:pt x="771142" y="1356778"/>
                  </a:lnTo>
                  <a:lnTo>
                    <a:pt x="777176" y="1364079"/>
                  </a:lnTo>
                  <a:lnTo>
                    <a:pt x="783529" y="1371698"/>
                  </a:lnTo>
                  <a:lnTo>
                    <a:pt x="789563" y="1378364"/>
                  </a:lnTo>
                  <a:lnTo>
                    <a:pt x="796233" y="1384396"/>
                  </a:lnTo>
                  <a:lnTo>
                    <a:pt x="802902" y="1390110"/>
                  </a:lnTo>
                  <a:lnTo>
                    <a:pt x="809572" y="1395189"/>
                  </a:lnTo>
                  <a:lnTo>
                    <a:pt x="816242" y="1400268"/>
                  </a:lnTo>
                  <a:lnTo>
                    <a:pt x="822911" y="1404395"/>
                  </a:lnTo>
                  <a:lnTo>
                    <a:pt x="829581" y="1408522"/>
                  </a:lnTo>
                  <a:lnTo>
                    <a:pt x="836251" y="1412014"/>
                  </a:lnTo>
                  <a:lnTo>
                    <a:pt x="843238" y="1415506"/>
                  </a:lnTo>
                  <a:lnTo>
                    <a:pt x="849908" y="1418363"/>
                  </a:lnTo>
                  <a:lnTo>
                    <a:pt x="856577" y="1420903"/>
                  </a:lnTo>
                  <a:lnTo>
                    <a:pt x="863882" y="1423442"/>
                  </a:lnTo>
                  <a:lnTo>
                    <a:pt x="870552" y="1425347"/>
                  </a:lnTo>
                  <a:lnTo>
                    <a:pt x="877222" y="1427252"/>
                  </a:lnTo>
                  <a:lnTo>
                    <a:pt x="884209" y="1428839"/>
                  </a:lnTo>
                  <a:lnTo>
                    <a:pt x="897548" y="1431061"/>
                  </a:lnTo>
                  <a:lnTo>
                    <a:pt x="910888" y="1432648"/>
                  </a:lnTo>
                  <a:lnTo>
                    <a:pt x="925180" y="1433601"/>
                  </a:lnTo>
                  <a:lnTo>
                    <a:pt x="939472" y="1433601"/>
                  </a:lnTo>
                  <a:lnTo>
                    <a:pt x="958528" y="1687877"/>
                  </a:lnTo>
                  <a:lnTo>
                    <a:pt x="956305" y="1687877"/>
                  </a:lnTo>
                  <a:lnTo>
                    <a:pt x="956623" y="1698353"/>
                  </a:lnTo>
                  <a:lnTo>
                    <a:pt x="959481" y="1698671"/>
                  </a:lnTo>
                  <a:lnTo>
                    <a:pt x="959799" y="1703115"/>
                  </a:lnTo>
                  <a:lnTo>
                    <a:pt x="960116" y="1698671"/>
                  </a:lnTo>
                  <a:lnTo>
                    <a:pt x="975996" y="1698671"/>
                  </a:lnTo>
                  <a:lnTo>
                    <a:pt x="991559" y="1698353"/>
                  </a:lnTo>
                  <a:lnTo>
                    <a:pt x="1007122" y="1697083"/>
                  </a:lnTo>
                  <a:lnTo>
                    <a:pt x="1023002" y="1694861"/>
                  </a:lnTo>
                  <a:lnTo>
                    <a:pt x="1035388" y="1692004"/>
                  </a:lnTo>
                  <a:lnTo>
                    <a:pt x="1048410" y="1688830"/>
                  </a:lnTo>
                  <a:lnTo>
                    <a:pt x="1054762" y="1686608"/>
                  </a:lnTo>
                  <a:lnTo>
                    <a:pt x="1060797" y="1684385"/>
                  </a:lnTo>
                  <a:lnTo>
                    <a:pt x="1067149" y="1681528"/>
                  </a:lnTo>
                  <a:lnTo>
                    <a:pt x="1073501" y="1678671"/>
                  </a:lnTo>
                  <a:lnTo>
                    <a:pt x="1079853" y="1675179"/>
                  </a:lnTo>
                  <a:lnTo>
                    <a:pt x="1085570" y="1671370"/>
                  </a:lnTo>
                  <a:lnTo>
                    <a:pt x="1091922" y="1667243"/>
                  </a:lnTo>
                  <a:lnTo>
                    <a:pt x="1097639" y="1662799"/>
                  </a:lnTo>
                  <a:lnTo>
                    <a:pt x="1103673" y="1657085"/>
                  </a:lnTo>
                  <a:lnTo>
                    <a:pt x="1109072" y="1651371"/>
                  </a:lnTo>
                  <a:lnTo>
                    <a:pt x="1114472" y="1644704"/>
                  </a:lnTo>
                  <a:lnTo>
                    <a:pt x="1120189" y="1637086"/>
                  </a:lnTo>
                  <a:lnTo>
                    <a:pt x="1124953" y="1628514"/>
                  </a:lnTo>
                  <a:lnTo>
                    <a:pt x="1129082" y="1619308"/>
                  </a:lnTo>
                  <a:lnTo>
                    <a:pt x="1132575" y="1609467"/>
                  </a:lnTo>
                  <a:lnTo>
                    <a:pt x="1134163" y="1604071"/>
                  </a:lnTo>
                  <a:lnTo>
                    <a:pt x="1135434" y="1598357"/>
                  </a:lnTo>
                  <a:lnTo>
                    <a:pt x="1136704" y="1592643"/>
                  </a:lnTo>
                  <a:lnTo>
                    <a:pt x="1137657" y="1586611"/>
                  </a:lnTo>
                  <a:lnTo>
                    <a:pt x="1138927" y="1574866"/>
                  </a:lnTo>
                  <a:lnTo>
                    <a:pt x="1139245" y="1562802"/>
                  </a:lnTo>
                  <a:lnTo>
                    <a:pt x="1138927" y="1551057"/>
                  </a:lnTo>
                  <a:lnTo>
                    <a:pt x="1137974" y="1539311"/>
                  </a:lnTo>
                  <a:lnTo>
                    <a:pt x="1136704" y="1527566"/>
                  </a:lnTo>
                  <a:lnTo>
                    <a:pt x="1134481" y="1516137"/>
                  </a:lnTo>
                  <a:lnTo>
                    <a:pt x="1131940" y="1504709"/>
                  </a:lnTo>
                  <a:lnTo>
                    <a:pt x="1128764" y="1493916"/>
                  </a:lnTo>
                  <a:lnTo>
                    <a:pt x="1125270" y="1482805"/>
                  </a:lnTo>
                  <a:lnTo>
                    <a:pt x="1120824" y="1472647"/>
                  </a:lnTo>
                  <a:lnTo>
                    <a:pt x="1115742" y="1463441"/>
                  </a:lnTo>
                  <a:lnTo>
                    <a:pt x="1110660" y="1454235"/>
                  </a:lnTo>
                  <a:lnTo>
                    <a:pt x="1105261" y="1445981"/>
                  </a:lnTo>
                  <a:lnTo>
                    <a:pt x="1099227" y="1438362"/>
                  </a:lnTo>
                  <a:lnTo>
                    <a:pt x="1093510" y="1431061"/>
                  </a:lnTo>
                  <a:lnTo>
                    <a:pt x="1087158" y="1425029"/>
                  </a:lnTo>
                  <a:lnTo>
                    <a:pt x="1080806" y="1418998"/>
                  </a:lnTo>
                  <a:lnTo>
                    <a:pt x="1074771" y="1413919"/>
                  </a:lnTo>
                  <a:lnTo>
                    <a:pt x="1068102" y="1409157"/>
                  </a:lnTo>
                  <a:lnTo>
                    <a:pt x="1061750" y="1404395"/>
                  </a:lnTo>
                  <a:lnTo>
                    <a:pt x="1055080" y="1400586"/>
                  </a:lnTo>
                  <a:lnTo>
                    <a:pt x="1048410" y="1397094"/>
                  </a:lnTo>
                  <a:lnTo>
                    <a:pt x="1041740" y="1393602"/>
                  </a:lnTo>
                  <a:lnTo>
                    <a:pt x="1035071" y="1390745"/>
                  </a:lnTo>
                  <a:lnTo>
                    <a:pt x="1028401" y="1388205"/>
                  </a:lnTo>
                  <a:lnTo>
                    <a:pt x="1021731" y="1385666"/>
                  </a:lnTo>
                  <a:lnTo>
                    <a:pt x="1015062" y="1383761"/>
                  </a:lnTo>
                  <a:lnTo>
                    <a:pt x="1007122" y="1381539"/>
                  </a:lnTo>
                  <a:lnTo>
                    <a:pt x="999499" y="1379952"/>
                  </a:lnTo>
                  <a:lnTo>
                    <a:pt x="991877" y="1378364"/>
                  </a:lnTo>
                  <a:lnTo>
                    <a:pt x="983937" y="1377095"/>
                  </a:lnTo>
                  <a:lnTo>
                    <a:pt x="1006804" y="1075201"/>
                  </a:lnTo>
                  <a:lnTo>
                    <a:pt x="1018238" y="1072661"/>
                  </a:lnTo>
                  <a:lnTo>
                    <a:pt x="1029672" y="1070121"/>
                  </a:lnTo>
                  <a:lnTo>
                    <a:pt x="1040788" y="1066947"/>
                  </a:lnTo>
                  <a:lnTo>
                    <a:pt x="1051904" y="1062820"/>
                  </a:lnTo>
                  <a:lnTo>
                    <a:pt x="1063338" y="1058376"/>
                  </a:lnTo>
                  <a:lnTo>
                    <a:pt x="1074771" y="1053297"/>
                  </a:lnTo>
                  <a:lnTo>
                    <a:pt x="1085570" y="1047265"/>
                  </a:lnTo>
                  <a:lnTo>
                    <a:pt x="1096686" y="1040916"/>
                  </a:lnTo>
                  <a:lnTo>
                    <a:pt x="1103356" y="1036789"/>
                  </a:lnTo>
                  <a:lnTo>
                    <a:pt x="1109390" y="1032027"/>
                  </a:lnTo>
                  <a:lnTo>
                    <a:pt x="1116060" y="1027266"/>
                  </a:lnTo>
                  <a:lnTo>
                    <a:pt x="1122412" y="1022187"/>
                  </a:lnTo>
                  <a:lnTo>
                    <a:pt x="1128764" y="1016790"/>
                  </a:lnTo>
                  <a:lnTo>
                    <a:pt x="1135116" y="1010758"/>
                  </a:lnTo>
                  <a:lnTo>
                    <a:pt x="1141150" y="1005044"/>
                  </a:lnTo>
                  <a:lnTo>
                    <a:pt x="1147185" y="998378"/>
                  </a:lnTo>
                  <a:lnTo>
                    <a:pt x="1152902" y="991394"/>
                  </a:lnTo>
                  <a:lnTo>
                    <a:pt x="1158936" y="984093"/>
                  </a:lnTo>
                  <a:lnTo>
                    <a:pt x="1164336" y="976474"/>
                  </a:lnTo>
                  <a:lnTo>
                    <a:pt x="1170370" y="968220"/>
                  </a:lnTo>
                  <a:lnTo>
                    <a:pt x="1175452" y="959966"/>
                  </a:lnTo>
                  <a:lnTo>
                    <a:pt x="1180533" y="950760"/>
                  </a:lnTo>
                  <a:lnTo>
                    <a:pt x="1185615" y="941554"/>
                  </a:lnTo>
                  <a:lnTo>
                    <a:pt x="1190379" y="931714"/>
                  </a:lnTo>
                  <a:lnTo>
                    <a:pt x="1194508" y="921555"/>
                  </a:lnTo>
                  <a:lnTo>
                    <a:pt x="1198954" y="910444"/>
                  </a:lnTo>
                  <a:lnTo>
                    <a:pt x="1202766" y="899651"/>
                  </a:lnTo>
                  <a:lnTo>
                    <a:pt x="1206259" y="887906"/>
                  </a:lnTo>
                  <a:lnTo>
                    <a:pt x="1209435" y="876160"/>
                  </a:lnTo>
                  <a:lnTo>
                    <a:pt x="1212294" y="863779"/>
                  </a:lnTo>
                  <a:lnTo>
                    <a:pt x="1214517" y="851399"/>
                  </a:lnTo>
                  <a:lnTo>
                    <a:pt x="1216422" y="838701"/>
                  </a:lnTo>
                  <a:lnTo>
                    <a:pt x="1217693" y="826003"/>
                  </a:lnTo>
                  <a:lnTo>
                    <a:pt x="1218963" y="812988"/>
                  </a:lnTo>
                  <a:lnTo>
                    <a:pt x="1219598" y="799972"/>
                  </a:lnTo>
                  <a:lnTo>
                    <a:pt x="1219916" y="787274"/>
                  </a:lnTo>
                  <a:lnTo>
                    <a:pt x="1219916" y="774259"/>
                  </a:lnTo>
                  <a:lnTo>
                    <a:pt x="1219598" y="767275"/>
                  </a:lnTo>
                  <a:lnTo>
                    <a:pt x="1219598" y="763783"/>
                  </a:lnTo>
                  <a:lnTo>
                    <a:pt x="1219281" y="760926"/>
                  </a:lnTo>
                  <a:lnTo>
                    <a:pt x="1219281" y="754894"/>
                  </a:lnTo>
                  <a:lnTo>
                    <a:pt x="1218328" y="747910"/>
                  </a:lnTo>
                  <a:lnTo>
                    <a:pt x="1218010" y="740927"/>
                  </a:lnTo>
                  <a:lnTo>
                    <a:pt x="1217058" y="734260"/>
                  </a:lnTo>
                  <a:lnTo>
                    <a:pt x="1214834" y="720292"/>
                  </a:lnTo>
                  <a:lnTo>
                    <a:pt x="1212294" y="706325"/>
                  </a:lnTo>
                  <a:lnTo>
                    <a:pt x="1208800" y="692674"/>
                  </a:lnTo>
                  <a:lnTo>
                    <a:pt x="1204671" y="679341"/>
                  </a:lnTo>
                  <a:lnTo>
                    <a:pt x="1199907" y="666643"/>
                  </a:lnTo>
                  <a:lnTo>
                    <a:pt x="1194826" y="654263"/>
                  </a:lnTo>
                  <a:lnTo>
                    <a:pt x="1189426" y="642835"/>
                  </a:lnTo>
                  <a:lnTo>
                    <a:pt x="1183709" y="632359"/>
                  </a:lnTo>
                  <a:lnTo>
                    <a:pt x="1177357" y="622201"/>
                  </a:lnTo>
                  <a:lnTo>
                    <a:pt x="1170688" y="613312"/>
                  </a:lnTo>
                  <a:lnTo>
                    <a:pt x="1164018" y="605058"/>
                  </a:lnTo>
                  <a:lnTo>
                    <a:pt x="1157348" y="597122"/>
                  </a:lnTo>
                  <a:lnTo>
                    <a:pt x="1150361" y="590138"/>
                  </a:lnTo>
                  <a:lnTo>
                    <a:pt x="1143691" y="583789"/>
                  </a:lnTo>
                  <a:lnTo>
                    <a:pt x="1136704" y="578075"/>
                  </a:lnTo>
                  <a:lnTo>
                    <a:pt x="1129399" y="572996"/>
                  </a:lnTo>
                  <a:lnTo>
                    <a:pt x="1122412" y="567917"/>
                  </a:lnTo>
                  <a:lnTo>
                    <a:pt x="1115742" y="563472"/>
                  </a:lnTo>
                  <a:lnTo>
                    <a:pt x="1108755" y="559663"/>
                  </a:lnTo>
                  <a:lnTo>
                    <a:pt x="1101768" y="555536"/>
                  </a:lnTo>
                  <a:lnTo>
                    <a:pt x="1094463" y="552044"/>
                  </a:lnTo>
                  <a:lnTo>
                    <a:pt x="1088111" y="549505"/>
                  </a:lnTo>
                  <a:lnTo>
                    <a:pt x="1080806" y="546330"/>
                  </a:lnTo>
                  <a:lnTo>
                    <a:pt x="1073818" y="543791"/>
                  </a:lnTo>
                  <a:lnTo>
                    <a:pt x="1060162" y="539664"/>
                  </a:lnTo>
                  <a:lnTo>
                    <a:pt x="1046504" y="536172"/>
                  </a:lnTo>
                  <a:lnTo>
                    <a:pt x="1033165" y="533315"/>
                  </a:lnTo>
                  <a:lnTo>
                    <a:pt x="1019508" y="531093"/>
                  </a:lnTo>
                  <a:lnTo>
                    <a:pt x="1007122" y="530140"/>
                  </a:lnTo>
                  <a:lnTo>
                    <a:pt x="995370" y="529823"/>
                  </a:lnTo>
                  <a:lnTo>
                    <a:pt x="983301" y="529823"/>
                  </a:lnTo>
                  <a:lnTo>
                    <a:pt x="971550" y="530140"/>
                  </a:lnTo>
                  <a:lnTo>
                    <a:pt x="967104" y="529823"/>
                  </a:lnTo>
                  <a:lnTo>
                    <a:pt x="962657" y="529505"/>
                  </a:lnTo>
                  <a:lnTo>
                    <a:pt x="953447" y="529505"/>
                  </a:lnTo>
                  <a:close/>
                  <a:moveTo>
                    <a:pt x="958846" y="276181"/>
                  </a:moveTo>
                  <a:lnTo>
                    <a:pt x="953764" y="276816"/>
                  </a:lnTo>
                  <a:lnTo>
                    <a:pt x="949318" y="277451"/>
                  </a:lnTo>
                  <a:lnTo>
                    <a:pt x="944236" y="278403"/>
                  </a:lnTo>
                  <a:lnTo>
                    <a:pt x="939472" y="279356"/>
                  </a:lnTo>
                  <a:lnTo>
                    <a:pt x="934708" y="280625"/>
                  </a:lnTo>
                  <a:lnTo>
                    <a:pt x="930262" y="282213"/>
                  </a:lnTo>
                  <a:lnTo>
                    <a:pt x="925815" y="284117"/>
                  </a:lnTo>
                  <a:lnTo>
                    <a:pt x="916922" y="288562"/>
                  </a:lnTo>
                  <a:lnTo>
                    <a:pt x="908982" y="293006"/>
                  </a:lnTo>
                  <a:lnTo>
                    <a:pt x="901360" y="299037"/>
                  </a:lnTo>
                  <a:lnTo>
                    <a:pt x="894372" y="305386"/>
                  </a:lnTo>
                  <a:lnTo>
                    <a:pt x="888020" y="312370"/>
                  </a:lnTo>
                  <a:lnTo>
                    <a:pt x="882621" y="319672"/>
                  </a:lnTo>
                  <a:lnTo>
                    <a:pt x="877539" y="327925"/>
                  </a:lnTo>
                  <a:lnTo>
                    <a:pt x="873093" y="336496"/>
                  </a:lnTo>
                  <a:lnTo>
                    <a:pt x="871505" y="340941"/>
                  </a:lnTo>
                  <a:lnTo>
                    <a:pt x="869917" y="345702"/>
                  </a:lnTo>
                  <a:lnTo>
                    <a:pt x="868964" y="350464"/>
                  </a:lnTo>
                  <a:lnTo>
                    <a:pt x="867694" y="354908"/>
                  </a:lnTo>
                  <a:lnTo>
                    <a:pt x="866741" y="359670"/>
                  </a:lnTo>
                  <a:lnTo>
                    <a:pt x="866106" y="364749"/>
                  </a:lnTo>
                  <a:lnTo>
                    <a:pt x="865788" y="369511"/>
                  </a:lnTo>
                  <a:lnTo>
                    <a:pt x="865788" y="374590"/>
                  </a:lnTo>
                  <a:lnTo>
                    <a:pt x="865788" y="379669"/>
                  </a:lnTo>
                  <a:lnTo>
                    <a:pt x="866106" y="384749"/>
                  </a:lnTo>
                  <a:lnTo>
                    <a:pt x="866741" y="389828"/>
                  </a:lnTo>
                  <a:lnTo>
                    <a:pt x="867694" y="394590"/>
                  </a:lnTo>
                  <a:lnTo>
                    <a:pt x="868964" y="399351"/>
                  </a:lnTo>
                  <a:lnTo>
                    <a:pt x="869917" y="404113"/>
                  </a:lnTo>
                  <a:lnTo>
                    <a:pt x="871505" y="408875"/>
                  </a:lnTo>
                  <a:lnTo>
                    <a:pt x="873093" y="413002"/>
                  </a:lnTo>
                  <a:lnTo>
                    <a:pt x="877539" y="421573"/>
                  </a:lnTo>
                  <a:lnTo>
                    <a:pt x="882621" y="429826"/>
                  </a:lnTo>
                  <a:lnTo>
                    <a:pt x="888020" y="437445"/>
                  </a:lnTo>
                  <a:lnTo>
                    <a:pt x="894372" y="444429"/>
                  </a:lnTo>
                  <a:lnTo>
                    <a:pt x="901360" y="450778"/>
                  </a:lnTo>
                  <a:lnTo>
                    <a:pt x="908982" y="456492"/>
                  </a:lnTo>
                  <a:lnTo>
                    <a:pt x="916922" y="461254"/>
                  </a:lnTo>
                  <a:lnTo>
                    <a:pt x="925815" y="465381"/>
                  </a:lnTo>
                  <a:lnTo>
                    <a:pt x="930262" y="466968"/>
                  </a:lnTo>
                  <a:lnTo>
                    <a:pt x="934708" y="468555"/>
                  </a:lnTo>
                  <a:lnTo>
                    <a:pt x="939472" y="470142"/>
                  </a:lnTo>
                  <a:lnTo>
                    <a:pt x="944236" y="471095"/>
                  </a:lnTo>
                  <a:lnTo>
                    <a:pt x="949318" y="472047"/>
                  </a:lnTo>
                  <a:lnTo>
                    <a:pt x="953764" y="472682"/>
                  </a:lnTo>
                  <a:lnTo>
                    <a:pt x="958846" y="472999"/>
                  </a:lnTo>
                  <a:lnTo>
                    <a:pt x="964245" y="473317"/>
                  </a:lnTo>
                  <a:lnTo>
                    <a:pt x="969327" y="472999"/>
                  </a:lnTo>
                  <a:lnTo>
                    <a:pt x="974408" y="472682"/>
                  </a:lnTo>
                  <a:lnTo>
                    <a:pt x="978855" y="472047"/>
                  </a:lnTo>
                  <a:lnTo>
                    <a:pt x="983937" y="471095"/>
                  </a:lnTo>
                  <a:lnTo>
                    <a:pt x="988701" y="470142"/>
                  </a:lnTo>
                  <a:lnTo>
                    <a:pt x="993465" y="468555"/>
                  </a:lnTo>
                  <a:lnTo>
                    <a:pt x="997911" y="466968"/>
                  </a:lnTo>
                  <a:lnTo>
                    <a:pt x="1002358" y="465381"/>
                  </a:lnTo>
                  <a:lnTo>
                    <a:pt x="1011250" y="461254"/>
                  </a:lnTo>
                  <a:lnTo>
                    <a:pt x="1018873" y="456492"/>
                  </a:lnTo>
                  <a:lnTo>
                    <a:pt x="1026813" y="450778"/>
                  </a:lnTo>
                  <a:lnTo>
                    <a:pt x="1033800" y="444429"/>
                  </a:lnTo>
                  <a:lnTo>
                    <a:pt x="1040152" y="437445"/>
                  </a:lnTo>
                  <a:lnTo>
                    <a:pt x="1045552" y="429826"/>
                  </a:lnTo>
                  <a:lnTo>
                    <a:pt x="1050633" y="421573"/>
                  </a:lnTo>
                  <a:lnTo>
                    <a:pt x="1055080" y="413002"/>
                  </a:lnTo>
                  <a:lnTo>
                    <a:pt x="1056668" y="408875"/>
                  </a:lnTo>
                  <a:lnTo>
                    <a:pt x="1058256" y="404113"/>
                  </a:lnTo>
                  <a:lnTo>
                    <a:pt x="1059209" y="399351"/>
                  </a:lnTo>
                  <a:lnTo>
                    <a:pt x="1060479" y="394590"/>
                  </a:lnTo>
                  <a:lnTo>
                    <a:pt x="1061432" y="389828"/>
                  </a:lnTo>
                  <a:lnTo>
                    <a:pt x="1062067" y="384749"/>
                  </a:lnTo>
                  <a:lnTo>
                    <a:pt x="1062385" y="379669"/>
                  </a:lnTo>
                  <a:lnTo>
                    <a:pt x="1062385" y="374590"/>
                  </a:lnTo>
                  <a:lnTo>
                    <a:pt x="1062385" y="369511"/>
                  </a:lnTo>
                  <a:lnTo>
                    <a:pt x="1062067" y="364749"/>
                  </a:lnTo>
                  <a:lnTo>
                    <a:pt x="1061432" y="359670"/>
                  </a:lnTo>
                  <a:lnTo>
                    <a:pt x="1060479" y="354908"/>
                  </a:lnTo>
                  <a:lnTo>
                    <a:pt x="1059209" y="350464"/>
                  </a:lnTo>
                  <a:lnTo>
                    <a:pt x="1058256" y="345702"/>
                  </a:lnTo>
                  <a:lnTo>
                    <a:pt x="1056668" y="340941"/>
                  </a:lnTo>
                  <a:lnTo>
                    <a:pt x="1055080" y="336496"/>
                  </a:lnTo>
                  <a:lnTo>
                    <a:pt x="1050633" y="327925"/>
                  </a:lnTo>
                  <a:lnTo>
                    <a:pt x="1045552" y="319672"/>
                  </a:lnTo>
                  <a:lnTo>
                    <a:pt x="1040152" y="312370"/>
                  </a:lnTo>
                  <a:lnTo>
                    <a:pt x="1033800" y="305386"/>
                  </a:lnTo>
                  <a:lnTo>
                    <a:pt x="1026813" y="299037"/>
                  </a:lnTo>
                  <a:lnTo>
                    <a:pt x="1018873" y="293006"/>
                  </a:lnTo>
                  <a:lnTo>
                    <a:pt x="1011250" y="288562"/>
                  </a:lnTo>
                  <a:lnTo>
                    <a:pt x="1002358" y="284117"/>
                  </a:lnTo>
                  <a:lnTo>
                    <a:pt x="997911" y="282213"/>
                  </a:lnTo>
                  <a:lnTo>
                    <a:pt x="993465" y="280625"/>
                  </a:lnTo>
                  <a:lnTo>
                    <a:pt x="988701" y="279356"/>
                  </a:lnTo>
                  <a:lnTo>
                    <a:pt x="983937" y="278403"/>
                  </a:lnTo>
                  <a:lnTo>
                    <a:pt x="978855" y="277451"/>
                  </a:lnTo>
                  <a:lnTo>
                    <a:pt x="974408" y="276816"/>
                  </a:lnTo>
                  <a:lnTo>
                    <a:pt x="969327" y="276181"/>
                  </a:lnTo>
                  <a:lnTo>
                    <a:pt x="964245" y="276181"/>
                  </a:lnTo>
                  <a:lnTo>
                    <a:pt x="958846" y="276181"/>
                  </a:lnTo>
                  <a:close/>
                  <a:moveTo>
                    <a:pt x="765743" y="0"/>
                  </a:moveTo>
                  <a:lnTo>
                    <a:pt x="771142" y="0"/>
                  </a:lnTo>
                  <a:lnTo>
                    <a:pt x="1173864" y="0"/>
                  </a:lnTo>
                  <a:lnTo>
                    <a:pt x="1179263" y="0"/>
                  </a:lnTo>
                  <a:lnTo>
                    <a:pt x="1184662" y="635"/>
                  </a:lnTo>
                  <a:lnTo>
                    <a:pt x="1190379" y="1270"/>
                  </a:lnTo>
                  <a:lnTo>
                    <a:pt x="1195461" y="2222"/>
                  </a:lnTo>
                  <a:lnTo>
                    <a:pt x="1200542" y="3810"/>
                  </a:lnTo>
                  <a:lnTo>
                    <a:pt x="1205624" y="4762"/>
                  </a:lnTo>
                  <a:lnTo>
                    <a:pt x="1210706" y="6667"/>
                  </a:lnTo>
                  <a:lnTo>
                    <a:pt x="1215787" y="8889"/>
                  </a:lnTo>
                  <a:lnTo>
                    <a:pt x="1220551" y="10794"/>
                  </a:lnTo>
                  <a:lnTo>
                    <a:pt x="1224998" y="13016"/>
                  </a:lnTo>
                  <a:lnTo>
                    <a:pt x="1229444" y="15873"/>
                  </a:lnTo>
                  <a:lnTo>
                    <a:pt x="1234208" y="18412"/>
                  </a:lnTo>
                  <a:lnTo>
                    <a:pt x="1238337" y="21587"/>
                  </a:lnTo>
                  <a:lnTo>
                    <a:pt x="1242466" y="24761"/>
                  </a:lnTo>
                  <a:lnTo>
                    <a:pt x="1246277" y="28253"/>
                  </a:lnTo>
                  <a:lnTo>
                    <a:pt x="1250088" y="31745"/>
                  </a:lnTo>
                  <a:lnTo>
                    <a:pt x="1253900" y="35872"/>
                  </a:lnTo>
                  <a:lnTo>
                    <a:pt x="1256758" y="39681"/>
                  </a:lnTo>
                  <a:lnTo>
                    <a:pt x="1260570" y="43491"/>
                  </a:lnTo>
                  <a:lnTo>
                    <a:pt x="1263110" y="47935"/>
                  </a:lnTo>
                  <a:lnTo>
                    <a:pt x="1266286" y="52379"/>
                  </a:lnTo>
                  <a:lnTo>
                    <a:pt x="1268510" y="56824"/>
                  </a:lnTo>
                  <a:lnTo>
                    <a:pt x="1271050" y="61585"/>
                  </a:lnTo>
                  <a:lnTo>
                    <a:pt x="1273274" y="66347"/>
                  </a:lnTo>
                  <a:lnTo>
                    <a:pt x="1275179" y="71109"/>
                  </a:lnTo>
                  <a:lnTo>
                    <a:pt x="1276767" y="76188"/>
                  </a:lnTo>
                  <a:lnTo>
                    <a:pt x="1278355" y="81267"/>
                  </a:lnTo>
                  <a:lnTo>
                    <a:pt x="1279626" y="86664"/>
                  </a:lnTo>
                  <a:lnTo>
                    <a:pt x="1280261" y="91743"/>
                  </a:lnTo>
                  <a:lnTo>
                    <a:pt x="1281214" y="97140"/>
                  </a:lnTo>
                  <a:lnTo>
                    <a:pt x="1281531" y="102854"/>
                  </a:lnTo>
                  <a:lnTo>
                    <a:pt x="1281849" y="108250"/>
                  </a:lnTo>
                  <a:lnTo>
                    <a:pt x="1281849" y="345702"/>
                  </a:lnTo>
                  <a:lnTo>
                    <a:pt x="1281849" y="351099"/>
                  </a:lnTo>
                  <a:lnTo>
                    <a:pt x="1282484" y="356496"/>
                  </a:lnTo>
                  <a:lnTo>
                    <a:pt x="1282802" y="361575"/>
                  </a:lnTo>
                  <a:lnTo>
                    <a:pt x="1284072" y="366337"/>
                  </a:lnTo>
                  <a:lnTo>
                    <a:pt x="1284707" y="371098"/>
                  </a:lnTo>
                  <a:lnTo>
                    <a:pt x="1285978" y="375543"/>
                  </a:lnTo>
                  <a:lnTo>
                    <a:pt x="1287566" y="379669"/>
                  </a:lnTo>
                  <a:lnTo>
                    <a:pt x="1289471" y="383796"/>
                  </a:lnTo>
                  <a:lnTo>
                    <a:pt x="1291059" y="387288"/>
                  </a:lnTo>
                  <a:lnTo>
                    <a:pt x="1293283" y="390780"/>
                  </a:lnTo>
                  <a:lnTo>
                    <a:pt x="1295188" y="393955"/>
                  </a:lnTo>
                  <a:lnTo>
                    <a:pt x="1298047" y="396812"/>
                  </a:lnTo>
                  <a:lnTo>
                    <a:pt x="1300270" y="399669"/>
                  </a:lnTo>
                  <a:lnTo>
                    <a:pt x="1303446" y="402208"/>
                  </a:lnTo>
                  <a:lnTo>
                    <a:pt x="1306304" y="404430"/>
                  </a:lnTo>
                  <a:lnTo>
                    <a:pt x="1309480" y="406335"/>
                  </a:lnTo>
                  <a:lnTo>
                    <a:pt x="1312656" y="407922"/>
                  </a:lnTo>
                  <a:lnTo>
                    <a:pt x="1316150" y="409510"/>
                  </a:lnTo>
                  <a:lnTo>
                    <a:pt x="1319644" y="410779"/>
                  </a:lnTo>
                  <a:lnTo>
                    <a:pt x="1323137" y="411414"/>
                  </a:lnTo>
                  <a:lnTo>
                    <a:pt x="1326949" y="412367"/>
                  </a:lnTo>
                  <a:lnTo>
                    <a:pt x="1331078" y="412684"/>
                  </a:lnTo>
                  <a:lnTo>
                    <a:pt x="1335206" y="412684"/>
                  </a:lnTo>
                  <a:lnTo>
                    <a:pt x="1339335" y="412367"/>
                  </a:lnTo>
                  <a:lnTo>
                    <a:pt x="1343464" y="411732"/>
                  </a:lnTo>
                  <a:lnTo>
                    <a:pt x="1347910" y="411097"/>
                  </a:lnTo>
                  <a:lnTo>
                    <a:pt x="1352039" y="409827"/>
                  </a:lnTo>
                  <a:lnTo>
                    <a:pt x="1356803" y="408875"/>
                  </a:lnTo>
                  <a:lnTo>
                    <a:pt x="1361568" y="406653"/>
                  </a:lnTo>
                  <a:lnTo>
                    <a:pt x="1366332" y="404748"/>
                  </a:lnTo>
                  <a:lnTo>
                    <a:pt x="1371096" y="402526"/>
                  </a:lnTo>
                  <a:lnTo>
                    <a:pt x="1375542" y="399986"/>
                  </a:lnTo>
                  <a:lnTo>
                    <a:pt x="1581349" y="281260"/>
                  </a:lnTo>
                  <a:lnTo>
                    <a:pt x="1586113" y="278721"/>
                  </a:lnTo>
                  <a:lnTo>
                    <a:pt x="1591195" y="276181"/>
                  </a:lnTo>
                  <a:lnTo>
                    <a:pt x="1596277" y="273959"/>
                  </a:lnTo>
                  <a:lnTo>
                    <a:pt x="1601358" y="272372"/>
                  </a:lnTo>
                  <a:lnTo>
                    <a:pt x="1606440" y="270784"/>
                  </a:lnTo>
                  <a:lnTo>
                    <a:pt x="1611522" y="269197"/>
                  </a:lnTo>
                  <a:lnTo>
                    <a:pt x="1617238" y="268562"/>
                  </a:lnTo>
                  <a:lnTo>
                    <a:pt x="1622320" y="267610"/>
                  </a:lnTo>
                  <a:lnTo>
                    <a:pt x="1627402" y="266975"/>
                  </a:lnTo>
                  <a:lnTo>
                    <a:pt x="1632801" y="266975"/>
                  </a:lnTo>
                  <a:lnTo>
                    <a:pt x="1637883" y="266975"/>
                  </a:lnTo>
                  <a:lnTo>
                    <a:pt x="1642964" y="266975"/>
                  </a:lnTo>
                  <a:lnTo>
                    <a:pt x="1648364" y="267610"/>
                  </a:lnTo>
                  <a:lnTo>
                    <a:pt x="1653445" y="268562"/>
                  </a:lnTo>
                  <a:lnTo>
                    <a:pt x="1658527" y="269197"/>
                  </a:lnTo>
                  <a:lnTo>
                    <a:pt x="1663609" y="270467"/>
                  </a:lnTo>
                  <a:lnTo>
                    <a:pt x="1668373" y="272054"/>
                  </a:lnTo>
                  <a:lnTo>
                    <a:pt x="1673454" y="273641"/>
                  </a:lnTo>
                  <a:lnTo>
                    <a:pt x="1678218" y="275546"/>
                  </a:lnTo>
                  <a:lnTo>
                    <a:pt x="1682982" y="277768"/>
                  </a:lnTo>
                  <a:lnTo>
                    <a:pt x="1687746" y="280308"/>
                  </a:lnTo>
                  <a:lnTo>
                    <a:pt x="1692193" y="282530"/>
                  </a:lnTo>
                  <a:lnTo>
                    <a:pt x="1696640" y="285704"/>
                  </a:lnTo>
                  <a:lnTo>
                    <a:pt x="1701086" y="288562"/>
                  </a:lnTo>
                  <a:lnTo>
                    <a:pt x="1705215" y="292053"/>
                  </a:lnTo>
                  <a:lnTo>
                    <a:pt x="1709344" y="295545"/>
                  </a:lnTo>
                  <a:lnTo>
                    <a:pt x="1713155" y="299037"/>
                  </a:lnTo>
                  <a:lnTo>
                    <a:pt x="1716648" y="302847"/>
                  </a:lnTo>
                  <a:lnTo>
                    <a:pt x="1720142" y="307291"/>
                  </a:lnTo>
                  <a:lnTo>
                    <a:pt x="1723318" y="311418"/>
                  </a:lnTo>
                  <a:lnTo>
                    <a:pt x="1726494" y="315862"/>
                  </a:lnTo>
                  <a:lnTo>
                    <a:pt x="1729670" y="320624"/>
                  </a:lnTo>
                  <a:lnTo>
                    <a:pt x="1930713" y="668866"/>
                  </a:lnTo>
                  <a:lnTo>
                    <a:pt x="1933254" y="673945"/>
                  </a:lnTo>
                  <a:lnTo>
                    <a:pt x="1935795" y="678707"/>
                  </a:lnTo>
                  <a:lnTo>
                    <a:pt x="1937701" y="683786"/>
                  </a:lnTo>
                  <a:lnTo>
                    <a:pt x="1939606" y="688865"/>
                  </a:lnTo>
                  <a:lnTo>
                    <a:pt x="1941194" y="693944"/>
                  </a:lnTo>
                  <a:lnTo>
                    <a:pt x="1942465" y="699341"/>
                  </a:lnTo>
                  <a:lnTo>
                    <a:pt x="1943735" y="704420"/>
                  </a:lnTo>
                  <a:lnTo>
                    <a:pt x="1944370" y="709499"/>
                  </a:lnTo>
                  <a:lnTo>
                    <a:pt x="1944688" y="715213"/>
                  </a:lnTo>
                  <a:lnTo>
                    <a:pt x="1944688" y="720292"/>
                  </a:lnTo>
                  <a:lnTo>
                    <a:pt x="1944688" y="725372"/>
                  </a:lnTo>
                  <a:lnTo>
                    <a:pt x="1944688" y="730768"/>
                  </a:lnTo>
                  <a:lnTo>
                    <a:pt x="1944370" y="735847"/>
                  </a:lnTo>
                  <a:lnTo>
                    <a:pt x="1943735" y="740927"/>
                  </a:lnTo>
                  <a:lnTo>
                    <a:pt x="1942465" y="746006"/>
                  </a:lnTo>
                  <a:lnTo>
                    <a:pt x="1941194" y="751085"/>
                  </a:lnTo>
                  <a:lnTo>
                    <a:pt x="1939606" y="756164"/>
                  </a:lnTo>
                  <a:lnTo>
                    <a:pt x="1938018" y="760926"/>
                  </a:lnTo>
                  <a:lnTo>
                    <a:pt x="1936113" y="766005"/>
                  </a:lnTo>
                  <a:lnTo>
                    <a:pt x="1933890" y="770767"/>
                  </a:lnTo>
                  <a:lnTo>
                    <a:pt x="1931349" y="775529"/>
                  </a:lnTo>
                  <a:lnTo>
                    <a:pt x="1929125" y="779655"/>
                  </a:lnTo>
                  <a:lnTo>
                    <a:pt x="1925949" y="784100"/>
                  </a:lnTo>
                  <a:lnTo>
                    <a:pt x="1923091" y="788226"/>
                  </a:lnTo>
                  <a:lnTo>
                    <a:pt x="1919597" y="792671"/>
                  </a:lnTo>
                  <a:lnTo>
                    <a:pt x="1916104" y="796480"/>
                  </a:lnTo>
                  <a:lnTo>
                    <a:pt x="1912610" y="800607"/>
                  </a:lnTo>
                  <a:lnTo>
                    <a:pt x="1908799" y="804099"/>
                  </a:lnTo>
                  <a:lnTo>
                    <a:pt x="1904352" y="807591"/>
                  </a:lnTo>
                  <a:lnTo>
                    <a:pt x="1900224" y="811083"/>
                  </a:lnTo>
                  <a:lnTo>
                    <a:pt x="1895777" y="813940"/>
                  </a:lnTo>
                  <a:lnTo>
                    <a:pt x="1891013" y="816797"/>
                  </a:lnTo>
                  <a:lnTo>
                    <a:pt x="1684888" y="935523"/>
                  </a:lnTo>
                  <a:lnTo>
                    <a:pt x="1680124" y="938380"/>
                  </a:lnTo>
                  <a:lnTo>
                    <a:pt x="1675995" y="941554"/>
                  </a:lnTo>
                  <a:lnTo>
                    <a:pt x="1671866" y="944094"/>
                  </a:lnTo>
                  <a:lnTo>
                    <a:pt x="1668055" y="947269"/>
                  </a:lnTo>
                  <a:lnTo>
                    <a:pt x="1664562" y="950760"/>
                  </a:lnTo>
                  <a:lnTo>
                    <a:pt x="1661385" y="953935"/>
                  </a:lnTo>
                  <a:lnTo>
                    <a:pt x="1658527" y="957427"/>
                  </a:lnTo>
                  <a:lnTo>
                    <a:pt x="1655986" y="960601"/>
                  </a:lnTo>
                  <a:lnTo>
                    <a:pt x="1654080" y="964093"/>
                  </a:lnTo>
                  <a:lnTo>
                    <a:pt x="1651857" y="967585"/>
                  </a:lnTo>
                  <a:lnTo>
                    <a:pt x="1649952" y="971395"/>
                  </a:lnTo>
                  <a:lnTo>
                    <a:pt x="1648681" y="975204"/>
                  </a:lnTo>
                  <a:lnTo>
                    <a:pt x="1647728" y="978696"/>
                  </a:lnTo>
                  <a:lnTo>
                    <a:pt x="1646776" y="982188"/>
                  </a:lnTo>
                  <a:lnTo>
                    <a:pt x="1646458" y="985997"/>
                  </a:lnTo>
                  <a:lnTo>
                    <a:pt x="1646458" y="989807"/>
                  </a:lnTo>
                  <a:lnTo>
                    <a:pt x="1646458" y="993616"/>
                  </a:lnTo>
                  <a:lnTo>
                    <a:pt x="1646776" y="997108"/>
                  </a:lnTo>
                  <a:lnTo>
                    <a:pt x="1647728" y="1000600"/>
                  </a:lnTo>
                  <a:lnTo>
                    <a:pt x="1648681" y="1004409"/>
                  </a:lnTo>
                  <a:lnTo>
                    <a:pt x="1649952" y="1008219"/>
                  </a:lnTo>
                  <a:lnTo>
                    <a:pt x="1651857" y="1011711"/>
                  </a:lnTo>
                  <a:lnTo>
                    <a:pt x="1654080" y="1015203"/>
                  </a:lnTo>
                  <a:lnTo>
                    <a:pt x="1656304" y="1018695"/>
                  </a:lnTo>
                  <a:lnTo>
                    <a:pt x="1658527" y="1022187"/>
                  </a:lnTo>
                  <a:lnTo>
                    <a:pt x="1661385" y="1025361"/>
                  </a:lnTo>
                  <a:lnTo>
                    <a:pt x="1664562" y="1028853"/>
                  </a:lnTo>
                  <a:lnTo>
                    <a:pt x="1668055" y="1032027"/>
                  </a:lnTo>
                  <a:lnTo>
                    <a:pt x="1671866" y="1035202"/>
                  </a:lnTo>
                  <a:lnTo>
                    <a:pt x="1675995" y="1038376"/>
                  </a:lnTo>
                  <a:lnTo>
                    <a:pt x="1680442" y="1040916"/>
                  </a:lnTo>
                  <a:lnTo>
                    <a:pt x="1684888" y="1043773"/>
                  </a:lnTo>
                  <a:lnTo>
                    <a:pt x="1891013" y="1162499"/>
                  </a:lnTo>
                  <a:lnTo>
                    <a:pt x="1895777" y="1165674"/>
                  </a:lnTo>
                  <a:lnTo>
                    <a:pt x="1900224" y="1168848"/>
                  </a:lnTo>
                  <a:lnTo>
                    <a:pt x="1904352" y="1171705"/>
                  </a:lnTo>
                  <a:lnTo>
                    <a:pt x="1908799" y="1175514"/>
                  </a:lnTo>
                  <a:lnTo>
                    <a:pt x="1912610" y="1179006"/>
                  </a:lnTo>
                  <a:lnTo>
                    <a:pt x="1916104" y="1182816"/>
                  </a:lnTo>
                  <a:lnTo>
                    <a:pt x="1919597" y="1186625"/>
                  </a:lnTo>
                  <a:lnTo>
                    <a:pt x="1923091" y="1191069"/>
                  </a:lnTo>
                  <a:lnTo>
                    <a:pt x="1925949" y="1195196"/>
                  </a:lnTo>
                  <a:lnTo>
                    <a:pt x="1929125" y="1199641"/>
                  </a:lnTo>
                  <a:lnTo>
                    <a:pt x="1931349" y="1204402"/>
                  </a:lnTo>
                  <a:lnTo>
                    <a:pt x="1933890" y="1209164"/>
                  </a:lnTo>
                  <a:lnTo>
                    <a:pt x="1936113" y="1213608"/>
                  </a:lnTo>
                  <a:lnTo>
                    <a:pt x="1938018" y="1218370"/>
                  </a:lnTo>
                  <a:lnTo>
                    <a:pt x="1939606" y="1223449"/>
                  </a:lnTo>
                  <a:lnTo>
                    <a:pt x="1941194" y="1228211"/>
                  </a:lnTo>
                  <a:lnTo>
                    <a:pt x="1942465" y="1233290"/>
                  </a:lnTo>
                  <a:lnTo>
                    <a:pt x="1943735" y="1238369"/>
                  </a:lnTo>
                  <a:lnTo>
                    <a:pt x="1944370" y="1243449"/>
                  </a:lnTo>
                  <a:lnTo>
                    <a:pt x="1944688" y="1249163"/>
                  </a:lnTo>
                  <a:lnTo>
                    <a:pt x="1944688" y="1254242"/>
                  </a:lnTo>
                  <a:lnTo>
                    <a:pt x="1944688" y="1259321"/>
                  </a:lnTo>
                  <a:lnTo>
                    <a:pt x="1944688" y="1264718"/>
                  </a:lnTo>
                  <a:lnTo>
                    <a:pt x="1944370" y="1269797"/>
                  </a:lnTo>
                  <a:lnTo>
                    <a:pt x="1943735" y="1274876"/>
                  </a:lnTo>
                  <a:lnTo>
                    <a:pt x="1942465" y="1280273"/>
                  </a:lnTo>
                  <a:lnTo>
                    <a:pt x="1941194" y="1285352"/>
                  </a:lnTo>
                  <a:lnTo>
                    <a:pt x="1939606" y="1290431"/>
                  </a:lnTo>
                  <a:lnTo>
                    <a:pt x="1937701" y="1295510"/>
                  </a:lnTo>
                  <a:lnTo>
                    <a:pt x="1935795" y="1300589"/>
                  </a:lnTo>
                  <a:lnTo>
                    <a:pt x="1933254" y="1305351"/>
                  </a:lnTo>
                  <a:lnTo>
                    <a:pt x="1930713" y="1310430"/>
                  </a:lnTo>
                  <a:lnTo>
                    <a:pt x="1729670" y="1658672"/>
                  </a:lnTo>
                  <a:lnTo>
                    <a:pt x="1726494" y="1663434"/>
                  </a:lnTo>
                  <a:lnTo>
                    <a:pt x="1723318" y="1668196"/>
                  </a:lnTo>
                  <a:lnTo>
                    <a:pt x="1720142" y="1672640"/>
                  </a:lnTo>
                  <a:lnTo>
                    <a:pt x="1716648" y="1676449"/>
                  </a:lnTo>
                  <a:lnTo>
                    <a:pt x="1713155" y="1680259"/>
                  </a:lnTo>
                  <a:lnTo>
                    <a:pt x="1709344" y="1684385"/>
                  </a:lnTo>
                  <a:lnTo>
                    <a:pt x="1705215" y="1687243"/>
                  </a:lnTo>
                  <a:lnTo>
                    <a:pt x="1701086" y="1691052"/>
                  </a:lnTo>
                  <a:lnTo>
                    <a:pt x="1696640" y="1693909"/>
                  </a:lnTo>
                  <a:lnTo>
                    <a:pt x="1692193" y="1696766"/>
                  </a:lnTo>
                  <a:lnTo>
                    <a:pt x="1687746" y="1699623"/>
                  </a:lnTo>
                  <a:lnTo>
                    <a:pt x="1682982" y="1701845"/>
                  </a:lnTo>
                  <a:lnTo>
                    <a:pt x="1678218" y="1703750"/>
                  </a:lnTo>
                  <a:lnTo>
                    <a:pt x="1673454" y="1705655"/>
                  </a:lnTo>
                  <a:lnTo>
                    <a:pt x="1668373" y="1707242"/>
                  </a:lnTo>
                  <a:lnTo>
                    <a:pt x="1663609" y="1708829"/>
                  </a:lnTo>
                  <a:lnTo>
                    <a:pt x="1658527" y="1710099"/>
                  </a:lnTo>
                  <a:lnTo>
                    <a:pt x="1653445" y="1711369"/>
                  </a:lnTo>
                  <a:lnTo>
                    <a:pt x="1648364" y="1712004"/>
                  </a:lnTo>
                  <a:lnTo>
                    <a:pt x="1642964" y="1712321"/>
                  </a:lnTo>
                  <a:lnTo>
                    <a:pt x="1637883" y="1712956"/>
                  </a:lnTo>
                  <a:lnTo>
                    <a:pt x="1632801" y="1712956"/>
                  </a:lnTo>
                  <a:lnTo>
                    <a:pt x="1627402" y="1712321"/>
                  </a:lnTo>
                  <a:lnTo>
                    <a:pt x="1622320" y="1712004"/>
                  </a:lnTo>
                  <a:lnTo>
                    <a:pt x="1617238" y="1711369"/>
                  </a:lnTo>
                  <a:lnTo>
                    <a:pt x="1611522" y="1710099"/>
                  </a:lnTo>
                  <a:lnTo>
                    <a:pt x="1606440" y="1708829"/>
                  </a:lnTo>
                  <a:lnTo>
                    <a:pt x="1601358" y="1707242"/>
                  </a:lnTo>
                  <a:lnTo>
                    <a:pt x="1596277" y="1705337"/>
                  </a:lnTo>
                  <a:lnTo>
                    <a:pt x="1591195" y="1703432"/>
                  </a:lnTo>
                  <a:lnTo>
                    <a:pt x="1586113" y="1701210"/>
                  </a:lnTo>
                  <a:lnTo>
                    <a:pt x="1581349" y="1698353"/>
                  </a:lnTo>
                  <a:lnTo>
                    <a:pt x="1375542" y="1579627"/>
                  </a:lnTo>
                  <a:lnTo>
                    <a:pt x="1371096" y="1576770"/>
                  </a:lnTo>
                  <a:lnTo>
                    <a:pt x="1366332" y="1574548"/>
                  </a:lnTo>
                  <a:lnTo>
                    <a:pt x="1361568" y="1572643"/>
                  </a:lnTo>
                  <a:lnTo>
                    <a:pt x="1356803" y="1571056"/>
                  </a:lnTo>
                  <a:lnTo>
                    <a:pt x="1352039" y="1569469"/>
                  </a:lnTo>
                  <a:lnTo>
                    <a:pt x="1347910" y="1568199"/>
                  </a:lnTo>
                  <a:lnTo>
                    <a:pt x="1343464" y="1567564"/>
                  </a:lnTo>
                  <a:lnTo>
                    <a:pt x="1339335" y="1567247"/>
                  </a:lnTo>
                  <a:lnTo>
                    <a:pt x="1335206" y="1566612"/>
                  </a:lnTo>
                  <a:lnTo>
                    <a:pt x="1331078" y="1566612"/>
                  </a:lnTo>
                  <a:lnTo>
                    <a:pt x="1326949" y="1567247"/>
                  </a:lnTo>
                  <a:lnTo>
                    <a:pt x="1323137" y="1567882"/>
                  </a:lnTo>
                  <a:lnTo>
                    <a:pt x="1319644" y="1568517"/>
                  </a:lnTo>
                  <a:lnTo>
                    <a:pt x="1316150" y="1569786"/>
                  </a:lnTo>
                  <a:lnTo>
                    <a:pt x="1312656" y="1571374"/>
                  </a:lnTo>
                  <a:lnTo>
                    <a:pt x="1309480" y="1572961"/>
                  </a:lnTo>
                  <a:lnTo>
                    <a:pt x="1306304" y="1574866"/>
                  </a:lnTo>
                  <a:lnTo>
                    <a:pt x="1303446" y="1577405"/>
                  </a:lnTo>
                  <a:lnTo>
                    <a:pt x="1300270" y="1579627"/>
                  </a:lnTo>
                  <a:lnTo>
                    <a:pt x="1298047" y="1582484"/>
                  </a:lnTo>
                  <a:lnTo>
                    <a:pt x="1295188" y="1585659"/>
                  </a:lnTo>
                  <a:lnTo>
                    <a:pt x="1293283" y="1588516"/>
                  </a:lnTo>
                  <a:lnTo>
                    <a:pt x="1291059" y="1592325"/>
                  </a:lnTo>
                  <a:lnTo>
                    <a:pt x="1289471" y="1595817"/>
                  </a:lnTo>
                  <a:lnTo>
                    <a:pt x="1287566" y="1599944"/>
                  </a:lnTo>
                  <a:lnTo>
                    <a:pt x="1285978" y="1604071"/>
                  </a:lnTo>
                  <a:lnTo>
                    <a:pt x="1284707" y="1608198"/>
                  </a:lnTo>
                  <a:lnTo>
                    <a:pt x="1284072" y="1612959"/>
                  </a:lnTo>
                  <a:lnTo>
                    <a:pt x="1282802" y="1618039"/>
                  </a:lnTo>
                  <a:lnTo>
                    <a:pt x="1282484" y="1622800"/>
                  </a:lnTo>
                  <a:lnTo>
                    <a:pt x="1281849" y="1628197"/>
                  </a:lnTo>
                  <a:lnTo>
                    <a:pt x="1281849" y="1633594"/>
                  </a:lnTo>
                  <a:lnTo>
                    <a:pt x="1281849" y="1871046"/>
                  </a:lnTo>
                  <a:lnTo>
                    <a:pt x="1281531" y="1877077"/>
                  </a:lnTo>
                  <a:lnTo>
                    <a:pt x="1281214" y="1882156"/>
                  </a:lnTo>
                  <a:lnTo>
                    <a:pt x="1280261" y="1887553"/>
                  </a:lnTo>
                  <a:lnTo>
                    <a:pt x="1279626" y="1892950"/>
                  </a:lnTo>
                  <a:lnTo>
                    <a:pt x="1278355" y="1898029"/>
                  </a:lnTo>
                  <a:lnTo>
                    <a:pt x="1276767" y="1903108"/>
                  </a:lnTo>
                  <a:lnTo>
                    <a:pt x="1275179" y="1908187"/>
                  </a:lnTo>
                  <a:lnTo>
                    <a:pt x="1273274" y="1913266"/>
                  </a:lnTo>
                  <a:lnTo>
                    <a:pt x="1271050" y="1918028"/>
                  </a:lnTo>
                  <a:lnTo>
                    <a:pt x="1268510" y="1922790"/>
                  </a:lnTo>
                  <a:lnTo>
                    <a:pt x="1266286" y="1927234"/>
                  </a:lnTo>
                  <a:lnTo>
                    <a:pt x="1263110" y="1931361"/>
                  </a:lnTo>
                  <a:lnTo>
                    <a:pt x="1260570" y="1935805"/>
                  </a:lnTo>
                  <a:lnTo>
                    <a:pt x="1256758" y="1939932"/>
                  </a:lnTo>
                  <a:lnTo>
                    <a:pt x="1253900" y="1944059"/>
                  </a:lnTo>
                  <a:lnTo>
                    <a:pt x="1250088" y="1947551"/>
                  </a:lnTo>
                  <a:lnTo>
                    <a:pt x="1246277" y="1951360"/>
                  </a:lnTo>
                  <a:lnTo>
                    <a:pt x="1242466" y="1954535"/>
                  </a:lnTo>
                  <a:lnTo>
                    <a:pt x="1238337" y="1958027"/>
                  </a:lnTo>
                  <a:lnTo>
                    <a:pt x="1234208" y="1960884"/>
                  </a:lnTo>
                  <a:lnTo>
                    <a:pt x="1229444" y="1963423"/>
                  </a:lnTo>
                  <a:lnTo>
                    <a:pt x="1224998" y="1966280"/>
                  </a:lnTo>
                  <a:lnTo>
                    <a:pt x="1220551" y="1968502"/>
                  </a:lnTo>
                  <a:lnTo>
                    <a:pt x="1215787" y="1971042"/>
                  </a:lnTo>
                  <a:lnTo>
                    <a:pt x="1210706" y="1972947"/>
                  </a:lnTo>
                  <a:lnTo>
                    <a:pt x="1205624" y="1974534"/>
                  </a:lnTo>
                  <a:lnTo>
                    <a:pt x="1200542" y="1976121"/>
                  </a:lnTo>
                  <a:lnTo>
                    <a:pt x="1195461" y="1977391"/>
                  </a:lnTo>
                  <a:lnTo>
                    <a:pt x="1190379" y="1978026"/>
                  </a:lnTo>
                  <a:lnTo>
                    <a:pt x="1184662" y="1978978"/>
                  </a:lnTo>
                  <a:lnTo>
                    <a:pt x="1179263" y="1979296"/>
                  </a:lnTo>
                  <a:lnTo>
                    <a:pt x="1173864" y="1979613"/>
                  </a:lnTo>
                  <a:lnTo>
                    <a:pt x="771142" y="1979613"/>
                  </a:lnTo>
                  <a:lnTo>
                    <a:pt x="765743" y="1979296"/>
                  </a:lnTo>
                  <a:lnTo>
                    <a:pt x="760344" y="1978978"/>
                  </a:lnTo>
                  <a:lnTo>
                    <a:pt x="754944" y="1978026"/>
                  </a:lnTo>
                  <a:lnTo>
                    <a:pt x="749545" y="1977391"/>
                  </a:lnTo>
                  <a:lnTo>
                    <a:pt x="744146" y="1976121"/>
                  </a:lnTo>
                  <a:lnTo>
                    <a:pt x="739064" y="1974534"/>
                  </a:lnTo>
                  <a:lnTo>
                    <a:pt x="733982" y="1972947"/>
                  </a:lnTo>
                  <a:lnTo>
                    <a:pt x="729218" y="1971042"/>
                  </a:lnTo>
                  <a:lnTo>
                    <a:pt x="724772" y="1968502"/>
                  </a:lnTo>
                  <a:lnTo>
                    <a:pt x="720008" y="1966280"/>
                  </a:lnTo>
                  <a:lnTo>
                    <a:pt x="715244" y="1963423"/>
                  </a:lnTo>
                  <a:lnTo>
                    <a:pt x="710797" y="1960884"/>
                  </a:lnTo>
                  <a:lnTo>
                    <a:pt x="706668" y="1958027"/>
                  </a:lnTo>
                  <a:lnTo>
                    <a:pt x="702540" y="1954535"/>
                  </a:lnTo>
                  <a:lnTo>
                    <a:pt x="698728" y="1951360"/>
                  </a:lnTo>
                  <a:lnTo>
                    <a:pt x="694917" y="1947551"/>
                  </a:lnTo>
                  <a:lnTo>
                    <a:pt x="691423" y="1944059"/>
                  </a:lnTo>
                  <a:lnTo>
                    <a:pt x="687930" y="1939932"/>
                  </a:lnTo>
                  <a:lnTo>
                    <a:pt x="684754" y="1935805"/>
                  </a:lnTo>
                  <a:lnTo>
                    <a:pt x="681578" y="1931361"/>
                  </a:lnTo>
                  <a:lnTo>
                    <a:pt x="678719" y="1927234"/>
                  </a:lnTo>
                  <a:lnTo>
                    <a:pt x="675861" y="1922790"/>
                  </a:lnTo>
                  <a:lnTo>
                    <a:pt x="673638" y="1918028"/>
                  </a:lnTo>
                  <a:lnTo>
                    <a:pt x="671732" y="1913266"/>
                  </a:lnTo>
                  <a:lnTo>
                    <a:pt x="669826" y="1908187"/>
                  </a:lnTo>
                  <a:lnTo>
                    <a:pt x="667921" y="1903108"/>
                  </a:lnTo>
                  <a:lnTo>
                    <a:pt x="666650" y="1898029"/>
                  </a:lnTo>
                  <a:lnTo>
                    <a:pt x="665380" y="1892950"/>
                  </a:lnTo>
                  <a:lnTo>
                    <a:pt x="664110" y="1887553"/>
                  </a:lnTo>
                  <a:lnTo>
                    <a:pt x="663474" y="1882156"/>
                  </a:lnTo>
                  <a:lnTo>
                    <a:pt x="663157" y="1877077"/>
                  </a:lnTo>
                  <a:lnTo>
                    <a:pt x="663157" y="1871046"/>
                  </a:lnTo>
                  <a:lnTo>
                    <a:pt x="663157" y="1633594"/>
                  </a:lnTo>
                  <a:lnTo>
                    <a:pt x="663157" y="1628197"/>
                  </a:lnTo>
                  <a:lnTo>
                    <a:pt x="662839" y="1623118"/>
                  </a:lnTo>
                  <a:lnTo>
                    <a:pt x="661886" y="1618039"/>
                  </a:lnTo>
                  <a:lnTo>
                    <a:pt x="661251" y="1612959"/>
                  </a:lnTo>
                  <a:lnTo>
                    <a:pt x="659981" y="1608515"/>
                  </a:lnTo>
                  <a:lnTo>
                    <a:pt x="658710" y="1604071"/>
                  </a:lnTo>
                  <a:lnTo>
                    <a:pt x="657122" y="1599944"/>
                  </a:lnTo>
                  <a:lnTo>
                    <a:pt x="655534" y="1596135"/>
                  </a:lnTo>
                  <a:lnTo>
                    <a:pt x="653629" y="1592325"/>
                  </a:lnTo>
                  <a:lnTo>
                    <a:pt x="651723" y="1588516"/>
                  </a:lnTo>
                  <a:lnTo>
                    <a:pt x="649500" y="1585659"/>
                  </a:lnTo>
                  <a:lnTo>
                    <a:pt x="646959" y="1582484"/>
                  </a:lnTo>
                  <a:lnTo>
                    <a:pt x="644418" y="1579627"/>
                  </a:lnTo>
                  <a:lnTo>
                    <a:pt x="641560" y="1577405"/>
                  </a:lnTo>
                  <a:lnTo>
                    <a:pt x="638384" y="1574866"/>
                  </a:lnTo>
                  <a:lnTo>
                    <a:pt x="635525" y="1572961"/>
                  </a:lnTo>
                  <a:lnTo>
                    <a:pt x="632032" y="1571374"/>
                  </a:lnTo>
                  <a:lnTo>
                    <a:pt x="628538" y="1569786"/>
                  </a:lnTo>
                  <a:lnTo>
                    <a:pt x="625044" y="1568517"/>
                  </a:lnTo>
                  <a:lnTo>
                    <a:pt x="621551" y="1567882"/>
                  </a:lnTo>
                  <a:lnTo>
                    <a:pt x="617739" y="1567247"/>
                  </a:lnTo>
                  <a:lnTo>
                    <a:pt x="613610" y="1566612"/>
                  </a:lnTo>
                  <a:lnTo>
                    <a:pt x="609799" y="1566612"/>
                  </a:lnTo>
                  <a:lnTo>
                    <a:pt x="605353" y="1567247"/>
                  </a:lnTo>
                  <a:lnTo>
                    <a:pt x="601224" y="1567564"/>
                  </a:lnTo>
                  <a:lnTo>
                    <a:pt x="596778" y="1568199"/>
                  </a:lnTo>
                  <a:lnTo>
                    <a:pt x="592649" y="1569469"/>
                  </a:lnTo>
                  <a:lnTo>
                    <a:pt x="587885" y="1571056"/>
                  </a:lnTo>
                  <a:lnTo>
                    <a:pt x="583438" y="1572643"/>
                  </a:lnTo>
                  <a:lnTo>
                    <a:pt x="578674" y="1574548"/>
                  </a:lnTo>
                  <a:lnTo>
                    <a:pt x="574228" y="1576770"/>
                  </a:lnTo>
                  <a:lnTo>
                    <a:pt x="569146" y="1579627"/>
                  </a:lnTo>
                  <a:lnTo>
                    <a:pt x="363339" y="1698353"/>
                  </a:lnTo>
                  <a:lnTo>
                    <a:pt x="358575" y="1701210"/>
                  </a:lnTo>
                  <a:lnTo>
                    <a:pt x="353493" y="1703432"/>
                  </a:lnTo>
                  <a:lnTo>
                    <a:pt x="348411" y="1705337"/>
                  </a:lnTo>
                  <a:lnTo>
                    <a:pt x="343330" y="1707242"/>
                  </a:lnTo>
                  <a:lnTo>
                    <a:pt x="338248" y="1708829"/>
                  </a:lnTo>
                  <a:lnTo>
                    <a:pt x="333166" y="1710099"/>
                  </a:lnTo>
                  <a:lnTo>
                    <a:pt x="328085" y="1711369"/>
                  </a:lnTo>
                  <a:lnTo>
                    <a:pt x="323003" y="1712004"/>
                  </a:lnTo>
                  <a:lnTo>
                    <a:pt x="317286" y="1712321"/>
                  </a:lnTo>
                  <a:lnTo>
                    <a:pt x="312205" y="1712956"/>
                  </a:lnTo>
                  <a:lnTo>
                    <a:pt x="306805" y="1712956"/>
                  </a:lnTo>
                  <a:lnTo>
                    <a:pt x="301724" y="1712321"/>
                  </a:lnTo>
                  <a:lnTo>
                    <a:pt x="296642" y="1712004"/>
                  </a:lnTo>
                  <a:lnTo>
                    <a:pt x="291560" y="1711369"/>
                  </a:lnTo>
                  <a:lnTo>
                    <a:pt x="286479" y="1710099"/>
                  </a:lnTo>
                  <a:lnTo>
                    <a:pt x="281397" y="1708829"/>
                  </a:lnTo>
                  <a:lnTo>
                    <a:pt x="276315" y="1707242"/>
                  </a:lnTo>
                  <a:lnTo>
                    <a:pt x="271551" y="1705655"/>
                  </a:lnTo>
                  <a:lnTo>
                    <a:pt x="266470" y="1703750"/>
                  </a:lnTo>
                  <a:lnTo>
                    <a:pt x="261706" y="1701845"/>
                  </a:lnTo>
                  <a:lnTo>
                    <a:pt x="256941" y="1699623"/>
                  </a:lnTo>
                  <a:lnTo>
                    <a:pt x="252813" y="1696766"/>
                  </a:lnTo>
                  <a:lnTo>
                    <a:pt x="248049" y="1693909"/>
                  </a:lnTo>
                  <a:lnTo>
                    <a:pt x="243602" y="1691052"/>
                  </a:lnTo>
                  <a:lnTo>
                    <a:pt x="239791" y="1687243"/>
                  </a:lnTo>
                  <a:lnTo>
                    <a:pt x="235980" y="1684385"/>
                  </a:lnTo>
                  <a:lnTo>
                    <a:pt x="231851" y="1680259"/>
                  </a:lnTo>
                  <a:lnTo>
                    <a:pt x="228040" y="1676449"/>
                  </a:lnTo>
                  <a:lnTo>
                    <a:pt x="224863" y="1672640"/>
                  </a:lnTo>
                  <a:lnTo>
                    <a:pt x="221370" y="1668196"/>
                  </a:lnTo>
                  <a:lnTo>
                    <a:pt x="218194" y="1663434"/>
                  </a:lnTo>
                  <a:lnTo>
                    <a:pt x="215335" y="1658672"/>
                  </a:lnTo>
                  <a:lnTo>
                    <a:pt x="14292" y="1310430"/>
                  </a:lnTo>
                  <a:lnTo>
                    <a:pt x="11751" y="1305351"/>
                  </a:lnTo>
                  <a:lnTo>
                    <a:pt x="9211" y="1300589"/>
                  </a:lnTo>
                  <a:lnTo>
                    <a:pt x="6987" y="1295510"/>
                  </a:lnTo>
                  <a:lnTo>
                    <a:pt x="5399" y="1290431"/>
                  </a:lnTo>
                  <a:lnTo>
                    <a:pt x="3811" y="1285352"/>
                  </a:lnTo>
                  <a:lnTo>
                    <a:pt x="2541" y="1280273"/>
                  </a:lnTo>
                  <a:lnTo>
                    <a:pt x="1588" y="1274876"/>
                  </a:lnTo>
                  <a:lnTo>
                    <a:pt x="635" y="1269797"/>
                  </a:lnTo>
                  <a:lnTo>
                    <a:pt x="318" y="1264718"/>
                  </a:lnTo>
                  <a:lnTo>
                    <a:pt x="0" y="1259321"/>
                  </a:lnTo>
                  <a:lnTo>
                    <a:pt x="0" y="1254242"/>
                  </a:lnTo>
                  <a:lnTo>
                    <a:pt x="318" y="1249163"/>
                  </a:lnTo>
                  <a:lnTo>
                    <a:pt x="635" y="1243449"/>
                  </a:lnTo>
                  <a:lnTo>
                    <a:pt x="1588" y="1238369"/>
                  </a:lnTo>
                  <a:lnTo>
                    <a:pt x="2223" y="1233290"/>
                  </a:lnTo>
                  <a:lnTo>
                    <a:pt x="3494" y="1228211"/>
                  </a:lnTo>
                  <a:lnTo>
                    <a:pt x="5082" y="1223449"/>
                  </a:lnTo>
                  <a:lnTo>
                    <a:pt x="6987" y="1218370"/>
                  </a:lnTo>
                  <a:lnTo>
                    <a:pt x="8893" y="1213608"/>
                  </a:lnTo>
                  <a:lnTo>
                    <a:pt x="10799" y="1209164"/>
                  </a:lnTo>
                  <a:lnTo>
                    <a:pt x="13339" y="1204402"/>
                  </a:lnTo>
                  <a:lnTo>
                    <a:pt x="15880" y="1199641"/>
                  </a:lnTo>
                  <a:lnTo>
                    <a:pt x="18739" y="1195196"/>
                  </a:lnTo>
                  <a:lnTo>
                    <a:pt x="21915" y="1191069"/>
                  </a:lnTo>
                  <a:lnTo>
                    <a:pt x="25091" y="1186625"/>
                  </a:lnTo>
                  <a:lnTo>
                    <a:pt x="28584" y="1182816"/>
                  </a:lnTo>
                  <a:lnTo>
                    <a:pt x="32396" y="1179006"/>
                  </a:lnTo>
                  <a:lnTo>
                    <a:pt x="36207" y="1175514"/>
                  </a:lnTo>
                  <a:lnTo>
                    <a:pt x="40336" y="1171705"/>
                  </a:lnTo>
                  <a:lnTo>
                    <a:pt x="44465" y="1168848"/>
                  </a:lnTo>
                  <a:lnTo>
                    <a:pt x="49229" y="1165674"/>
                  </a:lnTo>
                  <a:lnTo>
                    <a:pt x="53993" y="1162499"/>
                  </a:lnTo>
                  <a:lnTo>
                    <a:pt x="259800" y="1043773"/>
                  </a:lnTo>
                  <a:lnTo>
                    <a:pt x="264564" y="1040916"/>
                  </a:lnTo>
                  <a:lnTo>
                    <a:pt x="268693" y="1038376"/>
                  </a:lnTo>
                  <a:lnTo>
                    <a:pt x="272822" y="1035202"/>
                  </a:lnTo>
                  <a:lnTo>
                    <a:pt x="276633" y="1032027"/>
                  </a:lnTo>
                  <a:lnTo>
                    <a:pt x="280127" y="1028853"/>
                  </a:lnTo>
                  <a:lnTo>
                    <a:pt x="283303" y="1025361"/>
                  </a:lnTo>
                  <a:lnTo>
                    <a:pt x="286161" y="1022187"/>
                  </a:lnTo>
                  <a:lnTo>
                    <a:pt x="288702" y="1018695"/>
                  </a:lnTo>
                  <a:lnTo>
                    <a:pt x="291243" y="1015203"/>
                  </a:lnTo>
                  <a:lnTo>
                    <a:pt x="293148" y="1011711"/>
                  </a:lnTo>
                  <a:lnTo>
                    <a:pt x="294736" y="1008219"/>
                  </a:lnTo>
                  <a:lnTo>
                    <a:pt x="295689" y="1004409"/>
                  </a:lnTo>
                  <a:lnTo>
                    <a:pt x="296960" y="1000600"/>
                  </a:lnTo>
                  <a:lnTo>
                    <a:pt x="297912" y="997108"/>
                  </a:lnTo>
                  <a:lnTo>
                    <a:pt x="298230" y="993616"/>
                  </a:lnTo>
                  <a:lnTo>
                    <a:pt x="298230" y="989807"/>
                  </a:lnTo>
                  <a:lnTo>
                    <a:pt x="298230" y="985997"/>
                  </a:lnTo>
                  <a:lnTo>
                    <a:pt x="297912" y="982188"/>
                  </a:lnTo>
                  <a:lnTo>
                    <a:pt x="296960" y="978696"/>
                  </a:lnTo>
                  <a:lnTo>
                    <a:pt x="295689" y="975204"/>
                  </a:lnTo>
                  <a:lnTo>
                    <a:pt x="294736" y="971395"/>
                  </a:lnTo>
                  <a:lnTo>
                    <a:pt x="293148" y="967585"/>
                  </a:lnTo>
                  <a:lnTo>
                    <a:pt x="291243" y="964093"/>
                  </a:lnTo>
                  <a:lnTo>
                    <a:pt x="288702" y="960601"/>
                  </a:lnTo>
                  <a:lnTo>
                    <a:pt x="286161" y="957427"/>
                  </a:lnTo>
                  <a:lnTo>
                    <a:pt x="283303" y="953935"/>
                  </a:lnTo>
                  <a:lnTo>
                    <a:pt x="280127" y="950760"/>
                  </a:lnTo>
                  <a:lnTo>
                    <a:pt x="276633" y="947269"/>
                  </a:lnTo>
                  <a:lnTo>
                    <a:pt x="272822" y="944094"/>
                  </a:lnTo>
                  <a:lnTo>
                    <a:pt x="268693" y="941554"/>
                  </a:lnTo>
                  <a:lnTo>
                    <a:pt x="264564" y="938380"/>
                  </a:lnTo>
                  <a:lnTo>
                    <a:pt x="259800" y="935523"/>
                  </a:lnTo>
                  <a:lnTo>
                    <a:pt x="53993" y="816797"/>
                  </a:lnTo>
                  <a:lnTo>
                    <a:pt x="49229" y="813940"/>
                  </a:lnTo>
                  <a:lnTo>
                    <a:pt x="44465" y="811083"/>
                  </a:lnTo>
                  <a:lnTo>
                    <a:pt x="40336" y="807591"/>
                  </a:lnTo>
                  <a:lnTo>
                    <a:pt x="36207" y="804099"/>
                  </a:lnTo>
                  <a:lnTo>
                    <a:pt x="32396" y="800607"/>
                  </a:lnTo>
                  <a:lnTo>
                    <a:pt x="28584" y="796480"/>
                  </a:lnTo>
                  <a:lnTo>
                    <a:pt x="25091" y="792671"/>
                  </a:lnTo>
                  <a:lnTo>
                    <a:pt x="21915" y="788226"/>
                  </a:lnTo>
                  <a:lnTo>
                    <a:pt x="18739" y="784100"/>
                  </a:lnTo>
                  <a:lnTo>
                    <a:pt x="15880" y="779655"/>
                  </a:lnTo>
                  <a:lnTo>
                    <a:pt x="13339" y="775529"/>
                  </a:lnTo>
                  <a:lnTo>
                    <a:pt x="10799" y="770767"/>
                  </a:lnTo>
                  <a:lnTo>
                    <a:pt x="8893" y="766005"/>
                  </a:lnTo>
                  <a:lnTo>
                    <a:pt x="6987" y="760926"/>
                  </a:lnTo>
                  <a:lnTo>
                    <a:pt x="5082" y="756164"/>
                  </a:lnTo>
                  <a:lnTo>
                    <a:pt x="3494" y="751085"/>
                  </a:lnTo>
                  <a:lnTo>
                    <a:pt x="2223" y="746006"/>
                  </a:lnTo>
                  <a:lnTo>
                    <a:pt x="1588" y="740927"/>
                  </a:lnTo>
                  <a:lnTo>
                    <a:pt x="635" y="735847"/>
                  </a:lnTo>
                  <a:lnTo>
                    <a:pt x="318" y="730768"/>
                  </a:lnTo>
                  <a:lnTo>
                    <a:pt x="0" y="725372"/>
                  </a:lnTo>
                  <a:lnTo>
                    <a:pt x="0" y="720292"/>
                  </a:lnTo>
                  <a:lnTo>
                    <a:pt x="318" y="715213"/>
                  </a:lnTo>
                  <a:lnTo>
                    <a:pt x="635" y="709499"/>
                  </a:lnTo>
                  <a:lnTo>
                    <a:pt x="1588" y="704420"/>
                  </a:lnTo>
                  <a:lnTo>
                    <a:pt x="2541" y="699341"/>
                  </a:lnTo>
                  <a:lnTo>
                    <a:pt x="3811" y="693944"/>
                  </a:lnTo>
                  <a:lnTo>
                    <a:pt x="5399" y="688865"/>
                  </a:lnTo>
                  <a:lnTo>
                    <a:pt x="6987" y="683786"/>
                  </a:lnTo>
                  <a:lnTo>
                    <a:pt x="9211" y="678707"/>
                  </a:lnTo>
                  <a:lnTo>
                    <a:pt x="11751" y="673945"/>
                  </a:lnTo>
                  <a:lnTo>
                    <a:pt x="14292" y="668866"/>
                  </a:lnTo>
                  <a:lnTo>
                    <a:pt x="215335" y="320624"/>
                  </a:lnTo>
                  <a:lnTo>
                    <a:pt x="218194" y="315862"/>
                  </a:lnTo>
                  <a:lnTo>
                    <a:pt x="221370" y="311418"/>
                  </a:lnTo>
                  <a:lnTo>
                    <a:pt x="224863" y="307291"/>
                  </a:lnTo>
                  <a:lnTo>
                    <a:pt x="228040" y="302847"/>
                  </a:lnTo>
                  <a:lnTo>
                    <a:pt x="231851" y="299037"/>
                  </a:lnTo>
                  <a:lnTo>
                    <a:pt x="235980" y="295545"/>
                  </a:lnTo>
                  <a:lnTo>
                    <a:pt x="239791" y="292053"/>
                  </a:lnTo>
                  <a:lnTo>
                    <a:pt x="243602" y="288562"/>
                  </a:lnTo>
                  <a:lnTo>
                    <a:pt x="248049" y="285704"/>
                  </a:lnTo>
                  <a:lnTo>
                    <a:pt x="252813" y="282530"/>
                  </a:lnTo>
                  <a:lnTo>
                    <a:pt x="256941" y="280308"/>
                  </a:lnTo>
                  <a:lnTo>
                    <a:pt x="261706" y="277768"/>
                  </a:lnTo>
                  <a:lnTo>
                    <a:pt x="266470" y="275546"/>
                  </a:lnTo>
                  <a:lnTo>
                    <a:pt x="271551" y="273641"/>
                  </a:lnTo>
                  <a:lnTo>
                    <a:pt x="276315" y="272054"/>
                  </a:lnTo>
                  <a:lnTo>
                    <a:pt x="281397" y="270467"/>
                  </a:lnTo>
                  <a:lnTo>
                    <a:pt x="286479" y="269197"/>
                  </a:lnTo>
                  <a:lnTo>
                    <a:pt x="291560" y="268562"/>
                  </a:lnTo>
                  <a:lnTo>
                    <a:pt x="296642" y="267610"/>
                  </a:lnTo>
                  <a:lnTo>
                    <a:pt x="301724" y="266975"/>
                  </a:lnTo>
                  <a:lnTo>
                    <a:pt x="306805" y="266975"/>
                  </a:lnTo>
                  <a:lnTo>
                    <a:pt x="312205" y="266975"/>
                  </a:lnTo>
                  <a:lnTo>
                    <a:pt x="317286" y="266975"/>
                  </a:lnTo>
                  <a:lnTo>
                    <a:pt x="323003" y="267610"/>
                  </a:lnTo>
                  <a:lnTo>
                    <a:pt x="328085" y="268562"/>
                  </a:lnTo>
                  <a:lnTo>
                    <a:pt x="333166" y="269197"/>
                  </a:lnTo>
                  <a:lnTo>
                    <a:pt x="338248" y="270784"/>
                  </a:lnTo>
                  <a:lnTo>
                    <a:pt x="343330" y="272372"/>
                  </a:lnTo>
                  <a:lnTo>
                    <a:pt x="348411" y="273959"/>
                  </a:lnTo>
                  <a:lnTo>
                    <a:pt x="353493" y="276181"/>
                  </a:lnTo>
                  <a:lnTo>
                    <a:pt x="358575" y="278721"/>
                  </a:lnTo>
                  <a:lnTo>
                    <a:pt x="363339" y="281260"/>
                  </a:lnTo>
                  <a:lnTo>
                    <a:pt x="569146" y="399986"/>
                  </a:lnTo>
                  <a:lnTo>
                    <a:pt x="574228" y="402526"/>
                  </a:lnTo>
                  <a:lnTo>
                    <a:pt x="578674" y="404748"/>
                  </a:lnTo>
                  <a:lnTo>
                    <a:pt x="583438" y="406653"/>
                  </a:lnTo>
                  <a:lnTo>
                    <a:pt x="587885" y="408875"/>
                  </a:lnTo>
                  <a:lnTo>
                    <a:pt x="592649" y="409827"/>
                  </a:lnTo>
                  <a:lnTo>
                    <a:pt x="596778" y="411097"/>
                  </a:lnTo>
                  <a:lnTo>
                    <a:pt x="601224" y="411732"/>
                  </a:lnTo>
                  <a:lnTo>
                    <a:pt x="605353" y="412367"/>
                  </a:lnTo>
                  <a:lnTo>
                    <a:pt x="609799" y="412684"/>
                  </a:lnTo>
                  <a:lnTo>
                    <a:pt x="613610" y="412684"/>
                  </a:lnTo>
                  <a:lnTo>
                    <a:pt x="617739" y="412367"/>
                  </a:lnTo>
                  <a:lnTo>
                    <a:pt x="621551" y="411414"/>
                  </a:lnTo>
                  <a:lnTo>
                    <a:pt x="625044" y="410779"/>
                  </a:lnTo>
                  <a:lnTo>
                    <a:pt x="628538" y="409510"/>
                  </a:lnTo>
                  <a:lnTo>
                    <a:pt x="632032" y="407922"/>
                  </a:lnTo>
                  <a:lnTo>
                    <a:pt x="635525" y="406335"/>
                  </a:lnTo>
                  <a:lnTo>
                    <a:pt x="638384" y="404430"/>
                  </a:lnTo>
                  <a:lnTo>
                    <a:pt x="641560" y="402208"/>
                  </a:lnTo>
                  <a:lnTo>
                    <a:pt x="644418" y="399669"/>
                  </a:lnTo>
                  <a:lnTo>
                    <a:pt x="646959" y="396812"/>
                  </a:lnTo>
                  <a:lnTo>
                    <a:pt x="649500" y="393955"/>
                  </a:lnTo>
                  <a:lnTo>
                    <a:pt x="651723" y="390780"/>
                  </a:lnTo>
                  <a:lnTo>
                    <a:pt x="653629" y="387288"/>
                  </a:lnTo>
                  <a:lnTo>
                    <a:pt x="655534" y="383796"/>
                  </a:lnTo>
                  <a:lnTo>
                    <a:pt x="657122" y="379669"/>
                  </a:lnTo>
                  <a:lnTo>
                    <a:pt x="658710" y="375543"/>
                  </a:lnTo>
                  <a:lnTo>
                    <a:pt x="659981" y="371098"/>
                  </a:lnTo>
                  <a:lnTo>
                    <a:pt x="661251" y="366337"/>
                  </a:lnTo>
                  <a:lnTo>
                    <a:pt x="661886" y="361575"/>
                  </a:lnTo>
                  <a:lnTo>
                    <a:pt x="662839" y="356496"/>
                  </a:lnTo>
                  <a:lnTo>
                    <a:pt x="663157" y="351099"/>
                  </a:lnTo>
                  <a:lnTo>
                    <a:pt x="663157" y="345702"/>
                  </a:lnTo>
                  <a:lnTo>
                    <a:pt x="663157" y="108250"/>
                  </a:lnTo>
                  <a:lnTo>
                    <a:pt x="663157" y="102854"/>
                  </a:lnTo>
                  <a:lnTo>
                    <a:pt x="663474" y="97140"/>
                  </a:lnTo>
                  <a:lnTo>
                    <a:pt x="664110" y="91743"/>
                  </a:lnTo>
                  <a:lnTo>
                    <a:pt x="665380" y="86664"/>
                  </a:lnTo>
                  <a:lnTo>
                    <a:pt x="666650" y="81267"/>
                  </a:lnTo>
                  <a:lnTo>
                    <a:pt x="667921" y="76188"/>
                  </a:lnTo>
                  <a:lnTo>
                    <a:pt x="669826" y="71109"/>
                  </a:lnTo>
                  <a:lnTo>
                    <a:pt x="671732" y="66347"/>
                  </a:lnTo>
                  <a:lnTo>
                    <a:pt x="673638" y="61585"/>
                  </a:lnTo>
                  <a:lnTo>
                    <a:pt x="675861" y="56824"/>
                  </a:lnTo>
                  <a:lnTo>
                    <a:pt x="678719" y="52379"/>
                  </a:lnTo>
                  <a:lnTo>
                    <a:pt x="681578" y="47935"/>
                  </a:lnTo>
                  <a:lnTo>
                    <a:pt x="684754" y="43491"/>
                  </a:lnTo>
                  <a:lnTo>
                    <a:pt x="687930" y="39681"/>
                  </a:lnTo>
                  <a:lnTo>
                    <a:pt x="691423" y="35872"/>
                  </a:lnTo>
                  <a:lnTo>
                    <a:pt x="694917" y="31745"/>
                  </a:lnTo>
                  <a:lnTo>
                    <a:pt x="698728" y="28253"/>
                  </a:lnTo>
                  <a:lnTo>
                    <a:pt x="702540" y="24761"/>
                  </a:lnTo>
                  <a:lnTo>
                    <a:pt x="706668" y="21587"/>
                  </a:lnTo>
                  <a:lnTo>
                    <a:pt x="710797" y="18412"/>
                  </a:lnTo>
                  <a:lnTo>
                    <a:pt x="715244" y="15873"/>
                  </a:lnTo>
                  <a:lnTo>
                    <a:pt x="720008" y="13016"/>
                  </a:lnTo>
                  <a:lnTo>
                    <a:pt x="724772" y="10794"/>
                  </a:lnTo>
                  <a:lnTo>
                    <a:pt x="729218" y="8889"/>
                  </a:lnTo>
                  <a:lnTo>
                    <a:pt x="733982" y="6667"/>
                  </a:lnTo>
                  <a:lnTo>
                    <a:pt x="739064" y="4762"/>
                  </a:lnTo>
                  <a:lnTo>
                    <a:pt x="744146" y="3810"/>
                  </a:lnTo>
                  <a:lnTo>
                    <a:pt x="749545" y="2222"/>
                  </a:lnTo>
                  <a:lnTo>
                    <a:pt x="754944" y="1270"/>
                  </a:lnTo>
                  <a:lnTo>
                    <a:pt x="760344" y="635"/>
                  </a:lnTo>
                  <a:lnTo>
                    <a:pt x="76574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spTree>
    <p:extLst>
      <p:ext uri="{BB962C8B-B14F-4D97-AF65-F5344CB8AC3E}">
        <p14:creationId xmlns:p14="http://schemas.microsoft.com/office/powerpoint/2010/main" val="130682863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1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par>
                          <p:cTn id="25" fill="hold">
                            <p:stCondLst>
                              <p:cond delay="2850"/>
                            </p:stCondLst>
                            <p:childTnLst>
                              <p:par>
                                <p:cTn id="26" presetID="1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p:tgtEl>
                                          <p:spTgt spid="15"/>
                                        </p:tgtEl>
                                        <p:attrNameLst>
                                          <p:attrName>ppt_y</p:attrName>
                                        </p:attrNameLst>
                                      </p:cBhvr>
                                      <p:tavLst>
                                        <p:tav tm="0">
                                          <p:val>
                                            <p:strVal val="#ppt_y+#ppt_h*1.125000"/>
                                          </p:val>
                                        </p:tav>
                                        <p:tav tm="100000">
                                          <p:val>
                                            <p:strVal val="#ppt_y"/>
                                          </p:val>
                                        </p:tav>
                                      </p:tavLst>
                                    </p:anim>
                                    <p:animEffect transition="in" filter="wipe(up)">
                                      <p:cBhvr>
                                        <p:cTn id="29" dur="500"/>
                                        <p:tgtEl>
                                          <p:spTgt spid="15"/>
                                        </p:tgtEl>
                                      </p:cBhvr>
                                    </p:animEffect>
                                  </p:childTnLst>
                                </p:cTn>
                              </p:par>
                            </p:childTnLst>
                          </p:cTn>
                        </p:par>
                        <p:par>
                          <p:cTn id="30" fill="hold">
                            <p:stCondLst>
                              <p:cond delay="3350"/>
                            </p:stCondLst>
                            <p:childTnLst>
                              <p:par>
                                <p:cTn id="31" presetID="12" presetClass="entr" presetSubtype="4"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p:tgtEl>
                                          <p:spTgt spid="21"/>
                                        </p:tgtEl>
                                        <p:attrNameLst>
                                          <p:attrName>ppt_y</p:attrName>
                                        </p:attrNameLst>
                                      </p:cBhvr>
                                      <p:tavLst>
                                        <p:tav tm="0">
                                          <p:val>
                                            <p:strVal val="#ppt_y+#ppt_h*1.125000"/>
                                          </p:val>
                                        </p:tav>
                                        <p:tav tm="100000">
                                          <p:val>
                                            <p:strVal val="#ppt_y"/>
                                          </p:val>
                                        </p:tav>
                                      </p:tavLst>
                                    </p:anim>
                                    <p:animEffect transition="in" filter="wipe(up)">
                                      <p:cBhvr>
                                        <p:cTn id="34" dur="500"/>
                                        <p:tgtEl>
                                          <p:spTgt spid="21"/>
                                        </p:tgtEl>
                                      </p:cBhvr>
                                    </p:animEffect>
                                  </p:childTnLst>
                                </p:cTn>
                              </p:par>
                            </p:childTnLst>
                          </p:cTn>
                        </p:par>
                        <p:par>
                          <p:cTn id="35" fill="hold">
                            <p:stCondLst>
                              <p:cond delay="3850"/>
                            </p:stCondLst>
                            <p:childTnLst>
                              <p:par>
                                <p:cTn id="36" presetID="12" presetClass="entr" presetSubtype="4"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ppt_y</p:attrName>
                                        </p:attrNameLst>
                                      </p:cBhvr>
                                      <p:tavLst>
                                        <p:tav tm="0">
                                          <p:val>
                                            <p:strVal val="#ppt_y+#ppt_h*1.125000"/>
                                          </p:val>
                                        </p:tav>
                                        <p:tav tm="100000">
                                          <p:val>
                                            <p:strVal val="#ppt_y"/>
                                          </p:val>
                                        </p:tav>
                                      </p:tavLst>
                                    </p:anim>
                                    <p:animEffect transition="in" filter="wipe(up)">
                                      <p:cBhvr>
                                        <p:cTn id="39" dur="500"/>
                                        <p:tgtEl>
                                          <p:spTgt spid="27"/>
                                        </p:tgtEl>
                                      </p:cBhvr>
                                    </p:animEffect>
                                  </p:childTnLst>
                                </p:cTn>
                              </p:par>
                            </p:childTnLst>
                          </p:cTn>
                        </p:par>
                        <p:par>
                          <p:cTn id="40" fill="hold">
                            <p:stCondLst>
                              <p:cond delay="4350"/>
                            </p:stCondLst>
                            <p:childTnLst>
                              <p:par>
                                <p:cTn id="41" presetID="12" presetClass="entr" presetSubtype="4"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p:tgtEl>
                                          <p:spTgt spid="33"/>
                                        </p:tgtEl>
                                        <p:attrNameLst>
                                          <p:attrName>ppt_y</p:attrName>
                                        </p:attrNameLst>
                                      </p:cBhvr>
                                      <p:tavLst>
                                        <p:tav tm="0">
                                          <p:val>
                                            <p:strVal val="#ppt_y+#ppt_h*1.125000"/>
                                          </p:val>
                                        </p:tav>
                                        <p:tav tm="100000">
                                          <p:val>
                                            <p:strVal val="#ppt_y"/>
                                          </p:val>
                                        </p:tav>
                                      </p:tavLst>
                                    </p:anim>
                                    <p:animEffect transition="in" filter="wipe(up)">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31" name="MH_SubTitle_1"/>
          <p:cNvSpPr>
            <a:spLocks noChangeArrowheads="1"/>
          </p:cNvSpPr>
          <p:nvPr>
            <p:custDataLst>
              <p:tags r:id="rId1"/>
            </p:custDataLst>
          </p:nvPr>
        </p:nvSpPr>
        <p:spPr bwMode="auto">
          <a:xfrm>
            <a:off x="1399184" y="1503688"/>
            <a:ext cx="892640" cy="892640"/>
          </a:xfrm>
          <a:prstGeom prst="ellipse">
            <a:avLst/>
          </a:prstGeom>
          <a:solidFill>
            <a:srgbClr val="8DC7FE"/>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32" name="组合 31"/>
          <p:cNvGrpSpPr/>
          <p:nvPr/>
        </p:nvGrpSpPr>
        <p:grpSpPr>
          <a:xfrm>
            <a:off x="751345" y="1950009"/>
            <a:ext cx="1094161" cy="604561"/>
            <a:chOff x="1001790" y="2546063"/>
            <a:chExt cx="1458881" cy="806081"/>
          </a:xfrm>
        </p:grpSpPr>
        <p:cxnSp>
          <p:nvCxnSpPr>
            <p:cNvPr id="33" name="MH_Other_1"/>
            <p:cNvCxnSpPr/>
            <p:nvPr>
              <p:custDataLst>
                <p:tags r:id="rId16"/>
              </p:custDataLst>
            </p:nvPr>
          </p:nvCxnSpPr>
          <p:spPr>
            <a:xfrm>
              <a:off x="1001790" y="2546063"/>
              <a:ext cx="652799" cy="0"/>
            </a:xfrm>
            <a:prstGeom prst="line">
              <a:avLst/>
            </a:prstGeom>
            <a:ln w="25400">
              <a:solidFill>
                <a:srgbClr val="D5D5D5"/>
              </a:solidFill>
              <a:headEnd type="oval"/>
            </a:ln>
          </p:spPr>
          <p:style>
            <a:lnRef idx="1">
              <a:schemeClr val="accent1"/>
            </a:lnRef>
            <a:fillRef idx="0">
              <a:schemeClr val="accent1"/>
            </a:fillRef>
            <a:effectRef idx="0">
              <a:schemeClr val="accent1"/>
            </a:effectRef>
            <a:fontRef idx="minor">
              <a:schemeClr val="tx1"/>
            </a:fontRef>
          </p:style>
        </p:cxnSp>
        <p:sp>
          <p:nvSpPr>
            <p:cNvPr id="34" name="MH_Other_3"/>
            <p:cNvSpPr>
              <a:spLocks/>
            </p:cNvSpPr>
            <p:nvPr>
              <p:custDataLst>
                <p:tags r:id="rId17"/>
              </p:custDataLst>
            </p:nvPr>
          </p:nvSpPr>
          <p:spPr bwMode="auto">
            <a:xfrm flipV="1">
              <a:off x="1641967"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sp>
        <p:nvSpPr>
          <p:cNvPr id="35" name="MH_SubTitle_2"/>
          <p:cNvSpPr>
            <a:spLocks noChangeArrowheads="1"/>
          </p:cNvSpPr>
          <p:nvPr>
            <p:custDataLst>
              <p:tags r:id="rId2"/>
            </p:custDataLst>
          </p:nvPr>
        </p:nvSpPr>
        <p:spPr bwMode="auto">
          <a:xfrm>
            <a:off x="3226391" y="1503688"/>
            <a:ext cx="891288" cy="892640"/>
          </a:xfrm>
          <a:prstGeom prst="ellipse">
            <a:avLst/>
          </a:prstGeom>
          <a:solidFill>
            <a:srgbClr val="5293FB"/>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36" name="MH_SubTitle_3"/>
          <p:cNvSpPr>
            <a:spLocks noChangeArrowheads="1"/>
          </p:cNvSpPr>
          <p:nvPr>
            <p:custDataLst>
              <p:tags r:id="rId3"/>
            </p:custDataLst>
          </p:nvPr>
        </p:nvSpPr>
        <p:spPr bwMode="auto">
          <a:xfrm>
            <a:off x="5052245" y="1503688"/>
            <a:ext cx="891288" cy="892640"/>
          </a:xfrm>
          <a:prstGeom prst="ellipse">
            <a:avLst/>
          </a:prstGeom>
          <a:solidFill>
            <a:srgbClr val="8DC7FE"/>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37" name="MH_SubTitle_4"/>
          <p:cNvSpPr>
            <a:spLocks noChangeArrowheads="1"/>
          </p:cNvSpPr>
          <p:nvPr>
            <p:custDataLst>
              <p:tags r:id="rId4"/>
            </p:custDataLst>
          </p:nvPr>
        </p:nvSpPr>
        <p:spPr bwMode="auto">
          <a:xfrm>
            <a:off x="6883510" y="1503688"/>
            <a:ext cx="891288" cy="892640"/>
          </a:xfrm>
          <a:prstGeom prst="ellipse">
            <a:avLst/>
          </a:prstGeom>
          <a:solidFill>
            <a:srgbClr val="5293FB"/>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38" name="组合 37"/>
          <p:cNvGrpSpPr/>
          <p:nvPr/>
        </p:nvGrpSpPr>
        <p:grpSpPr>
          <a:xfrm>
            <a:off x="5497215" y="1345449"/>
            <a:ext cx="1831265" cy="1209121"/>
            <a:chOff x="7329618" y="1739983"/>
            <a:chExt cx="2441686" cy="1612161"/>
          </a:xfrm>
        </p:grpSpPr>
        <p:sp>
          <p:nvSpPr>
            <p:cNvPr id="39" name="MH_Other_6"/>
            <p:cNvSpPr>
              <a:spLocks/>
            </p:cNvSpPr>
            <p:nvPr>
              <p:custDataLst>
                <p:tags r:id="rId13"/>
              </p:custDataLst>
            </p:nvPr>
          </p:nvSpPr>
          <p:spPr bwMode="auto">
            <a:xfrm flipH="1">
              <a:off x="7329618"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40" name="MH_Other_8"/>
            <p:cNvCxnSpPr/>
            <p:nvPr>
              <p:custDataLst>
                <p:tags r:id="rId14"/>
              </p:custDataLst>
            </p:nvPr>
          </p:nvCxnSpPr>
          <p:spPr>
            <a:xfrm>
              <a:off x="8135698" y="2546063"/>
              <a:ext cx="825918"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sp>
          <p:nvSpPr>
            <p:cNvPr id="41" name="MH_Other_10"/>
            <p:cNvSpPr>
              <a:spLocks/>
            </p:cNvSpPr>
            <p:nvPr>
              <p:custDataLst>
                <p:tags r:id="rId15"/>
              </p:custDataLst>
            </p:nvPr>
          </p:nvSpPr>
          <p:spPr bwMode="auto">
            <a:xfrm flipV="1">
              <a:off x="8952600"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grpSp>
        <p:nvGrpSpPr>
          <p:cNvPr id="42" name="组合 41"/>
          <p:cNvGrpSpPr/>
          <p:nvPr/>
        </p:nvGrpSpPr>
        <p:grpSpPr>
          <a:xfrm>
            <a:off x="7328478" y="1345447"/>
            <a:ext cx="1094160" cy="604560"/>
            <a:chOff x="9771304" y="1739983"/>
            <a:chExt cx="1458880" cy="806080"/>
          </a:xfrm>
        </p:grpSpPr>
        <p:sp>
          <p:nvSpPr>
            <p:cNvPr id="43" name="MH_Other_9"/>
            <p:cNvSpPr>
              <a:spLocks/>
            </p:cNvSpPr>
            <p:nvPr>
              <p:custDataLst>
                <p:tags r:id="rId11"/>
              </p:custDataLst>
            </p:nvPr>
          </p:nvSpPr>
          <p:spPr bwMode="auto">
            <a:xfrm flipH="1">
              <a:off x="9771304"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44" name="MH_Other_11"/>
            <p:cNvCxnSpPr/>
            <p:nvPr>
              <p:custDataLst>
                <p:tags r:id="rId12"/>
              </p:custDataLst>
            </p:nvPr>
          </p:nvCxnSpPr>
          <p:spPr>
            <a:xfrm>
              <a:off x="10577385" y="2546063"/>
              <a:ext cx="652799" cy="0"/>
            </a:xfrm>
            <a:prstGeom prst="line">
              <a:avLst/>
            </a:prstGeom>
            <a:ln w="25400">
              <a:solidFill>
                <a:srgbClr val="D5D5D5"/>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1845505" y="1345449"/>
            <a:ext cx="1827207" cy="1209121"/>
            <a:chOff x="2460671" y="1739983"/>
            <a:chExt cx="2436276" cy="1612161"/>
          </a:xfrm>
        </p:grpSpPr>
        <p:sp>
          <p:nvSpPr>
            <p:cNvPr id="46" name="MH_Other_2"/>
            <p:cNvSpPr>
              <a:spLocks/>
            </p:cNvSpPr>
            <p:nvPr>
              <p:custDataLst>
                <p:tags r:id="rId8"/>
              </p:custDataLst>
            </p:nvPr>
          </p:nvSpPr>
          <p:spPr bwMode="auto">
            <a:xfrm flipH="1">
              <a:off x="2460671"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47" name="MH_Other_5"/>
            <p:cNvSpPr>
              <a:spLocks/>
            </p:cNvSpPr>
            <p:nvPr>
              <p:custDataLst>
                <p:tags r:id="rId9"/>
              </p:custDataLst>
            </p:nvPr>
          </p:nvSpPr>
          <p:spPr bwMode="auto">
            <a:xfrm flipV="1">
              <a:off x="407824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48" name="MH_Other_12"/>
            <p:cNvCxnSpPr/>
            <p:nvPr>
              <p:custDataLst>
                <p:tags r:id="rId10"/>
              </p:custDataLst>
            </p:nvPr>
          </p:nvCxnSpPr>
          <p:spPr>
            <a:xfrm>
              <a:off x="3264949" y="2546063"/>
              <a:ext cx="827720"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3672712" y="1345449"/>
            <a:ext cx="1824503" cy="1209121"/>
            <a:chOff x="4896947" y="1739983"/>
            <a:chExt cx="2432670" cy="1612161"/>
          </a:xfrm>
        </p:grpSpPr>
        <p:sp>
          <p:nvSpPr>
            <p:cNvPr id="50" name="MH_Other_4"/>
            <p:cNvSpPr>
              <a:spLocks/>
            </p:cNvSpPr>
            <p:nvPr>
              <p:custDataLst>
                <p:tags r:id="rId5"/>
              </p:custDataLst>
            </p:nvPr>
          </p:nvSpPr>
          <p:spPr bwMode="auto">
            <a:xfrm flipH="1">
              <a:off x="4896947"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51" name="MH_Other_7"/>
            <p:cNvSpPr>
              <a:spLocks/>
            </p:cNvSpPr>
            <p:nvPr>
              <p:custDataLst>
                <p:tags r:id="rId6"/>
              </p:custDataLst>
            </p:nvPr>
          </p:nvSpPr>
          <p:spPr bwMode="auto">
            <a:xfrm flipV="1">
              <a:off x="651091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52" name="MH_Other_13"/>
            <p:cNvCxnSpPr/>
            <p:nvPr>
              <p:custDataLst>
                <p:tags r:id="rId7"/>
              </p:custDataLst>
            </p:nvPr>
          </p:nvCxnSpPr>
          <p:spPr>
            <a:xfrm>
              <a:off x="5701225" y="2546063"/>
              <a:ext cx="825918"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046164" y="2850335"/>
            <a:ext cx="1596107" cy="1362075"/>
            <a:chOff x="1394883" y="3746500"/>
            <a:chExt cx="2128142" cy="1816100"/>
          </a:xfrm>
        </p:grpSpPr>
        <p:sp>
          <p:nvSpPr>
            <p:cNvPr id="54" name="TextBox 96"/>
            <p:cNvSpPr txBox="1"/>
            <p:nvPr/>
          </p:nvSpPr>
          <p:spPr>
            <a:xfrm>
              <a:off x="1566402" y="3746500"/>
              <a:ext cx="1785103" cy="430887"/>
            </a:xfrm>
            <a:prstGeom prst="rect">
              <a:avLst/>
            </a:prstGeom>
            <a:noFill/>
          </p:spPr>
          <p:txBody>
            <a:bodyPr wrap="none" rtlCol="0">
              <a:spAutoFit/>
            </a:bodyPr>
            <a:lstStyle/>
            <a:p>
              <a:pPr algn="ctr"/>
              <a:r>
                <a:rPr lang="zh-CN" altLang="en-US" sz="1500" dirty="0">
                  <a:solidFill>
                    <a:srgbClr val="8DC7FE"/>
                  </a:solidFill>
                  <a:latin typeface="微软雅黑" panose="020B0503020204020204" pitchFamily="34" charset="-122"/>
                  <a:ea typeface="微软雅黑" panose="020B0503020204020204" pitchFamily="34" charset="-122"/>
                </a:rPr>
                <a:t>单击添加标题</a:t>
              </a:r>
            </a:p>
          </p:txBody>
        </p:sp>
        <p:sp>
          <p:nvSpPr>
            <p:cNvPr id="55" name="Rectangle 5"/>
            <p:cNvSpPr>
              <a:spLocks/>
            </p:cNvSpPr>
            <p:nvPr/>
          </p:nvSpPr>
          <p:spPr bwMode="auto">
            <a:xfrm>
              <a:off x="1394883"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56" name="组合 55"/>
          <p:cNvGrpSpPr/>
          <p:nvPr/>
        </p:nvGrpSpPr>
        <p:grpSpPr>
          <a:xfrm>
            <a:off x="2948895" y="2850335"/>
            <a:ext cx="1596107" cy="1362075"/>
            <a:chOff x="3931858" y="3746500"/>
            <a:chExt cx="2128142" cy="1816100"/>
          </a:xfrm>
        </p:grpSpPr>
        <p:sp>
          <p:nvSpPr>
            <p:cNvPr id="57" name="TextBox 98"/>
            <p:cNvSpPr txBox="1"/>
            <p:nvPr/>
          </p:nvSpPr>
          <p:spPr>
            <a:xfrm>
              <a:off x="4103377" y="3746500"/>
              <a:ext cx="1785103" cy="430887"/>
            </a:xfrm>
            <a:prstGeom prst="rect">
              <a:avLst/>
            </a:prstGeom>
            <a:noFill/>
          </p:spPr>
          <p:txBody>
            <a:bodyPr wrap="none" rtlCol="0">
              <a:spAutoFit/>
            </a:bodyPr>
            <a:lstStyle/>
            <a:p>
              <a:pPr algn="ctr"/>
              <a:r>
                <a:rPr lang="zh-CN" altLang="en-US" sz="1500" dirty="0">
                  <a:solidFill>
                    <a:srgbClr val="5293FB"/>
                  </a:solidFill>
                  <a:latin typeface="微软雅黑" panose="020B0503020204020204" pitchFamily="34" charset="-122"/>
                  <a:ea typeface="微软雅黑" panose="020B0503020204020204" pitchFamily="34" charset="-122"/>
                </a:rPr>
                <a:t>单击添加标题</a:t>
              </a:r>
            </a:p>
          </p:txBody>
        </p:sp>
        <p:sp>
          <p:nvSpPr>
            <p:cNvPr id="58" name="Rectangle 5"/>
            <p:cNvSpPr>
              <a:spLocks/>
            </p:cNvSpPr>
            <p:nvPr/>
          </p:nvSpPr>
          <p:spPr bwMode="auto">
            <a:xfrm>
              <a:off x="3931858"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59" name="组合 58"/>
          <p:cNvGrpSpPr/>
          <p:nvPr/>
        </p:nvGrpSpPr>
        <p:grpSpPr>
          <a:xfrm>
            <a:off x="4774750" y="2850335"/>
            <a:ext cx="1596107" cy="1362075"/>
            <a:chOff x="6366331" y="3746500"/>
            <a:chExt cx="2128142" cy="1816100"/>
          </a:xfrm>
        </p:grpSpPr>
        <p:sp>
          <p:nvSpPr>
            <p:cNvPr id="60" name="TextBox 100"/>
            <p:cNvSpPr txBox="1"/>
            <p:nvPr/>
          </p:nvSpPr>
          <p:spPr>
            <a:xfrm>
              <a:off x="6537850" y="3746500"/>
              <a:ext cx="1785103" cy="430887"/>
            </a:xfrm>
            <a:prstGeom prst="rect">
              <a:avLst/>
            </a:prstGeom>
            <a:noFill/>
          </p:spPr>
          <p:txBody>
            <a:bodyPr wrap="none" rtlCol="0">
              <a:spAutoFit/>
            </a:bodyPr>
            <a:lstStyle/>
            <a:p>
              <a:pPr algn="ctr"/>
              <a:r>
                <a:rPr lang="zh-CN" altLang="en-US" sz="1500" dirty="0">
                  <a:solidFill>
                    <a:srgbClr val="8DC7FE"/>
                  </a:solidFill>
                  <a:latin typeface="微软雅黑" panose="020B0503020204020204" pitchFamily="34" charset="-122"/>
                  <a:ea typeface="微软雅黑" panose="020B0503020204020204" pitchFamily="34" charset="-122"/>
                </a:rPr>
                <a:t>单击添加标题</a:t>
              </a:r>
            </a:p>
          </p:txBody>
        </p:sp>
        <p:sp>
          <p:nvSpPr>
            <p:cNvPr id="61" name="Rectangle 5"/>
            <p:cNvSpPr>
              <a:spLocks/>
            </p:cNvSpPr>
            <p:nvPr/>
          </p:nvSpPr>
          <p:spPr bwMode="auto">
            <a:xfrm>
              <a:off x="6366331"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62" name="组合 61"/>
          <p:cNvGrpSpPr/>
          <p:nvPr/>
        </p:nvGrpSpPr>
        <p:grpSpPr>
          <a:xfrm>
            <a:off x="6676983" y="2850335"/>
            <a:ext cx="1596107" cy="1362075"/>
            <a:chOff x="8902642" y="3746500"/>
            <a:chExt cx="2128142" cy="1816100"/>
          </a:xfrm>
        </p:grpSpPr>
        <p:sp>
          <p:nvSpPr>
            <p:cNvPr id="63" name="TextBox 102"/>
            <p:cNvSpPr txBox="1"/>
            <p:nvPr/>
          </p:nvSpPr>
          <p:spPr>
            <a:xfrm>
              <a:off x="9074161" y="3746500"/>
              <a:ext cx="1785103" cy="430887"/>
            </a:xfrm>
            <a:prstGeom prst="rect">
              <a:avLst/>
            </a:prstGeom>
            <a:noFill/>
          </p:spPr>
          <p:txBody>
            <a:bodyPr wrap="none" rtlCol="0">
              <a:spAutoFit/>
            </a:bodyPr>
            <a:lstStyle/>
            <a:p>
              <a:pPr algn="ctr"/>
              <a:r>
                <a:rPr lang="zh-CN" altLang="en-US" sz="1500" dirty="0">
                  <a:solidFill>
                    <a:srgbClr val="5293FB"/>
                  </a:solidFill>
                  <a:latin typeface="微软雅黑" panose="020B0503020204020204" pitchFamily="34" charset="-122"/>
                  <a:ea typeface="微软雅黑" panose="020B0503020204020204" pitchFamily="34" charset="-122"/>
                </a:rPr>
                <a:t>单击添加标题</a:t>
              </a:r>
            </a:p>
          </p:txBody>
        </p:sp>
        <p:sp>
          <p:nvSpPr>
            <p:cNvPr id="64" name="Rectangle 5"/>
            <p:cNvSpPr>
              <a:spLocks/>
            </p:cNvSpPr>
            <p:nvPr/>
          </p:nvSpPr>
          <p:spPr bwMode="auto">
            <a:xfrm>
              <a:off x="8902642"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272032170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850"/>
                                </p:stCondLst>
                                <p:childTnLst>
                                  <p:par>
                                    <p:cTn id="25" presetID="2" presetClass="entr" presetSubtype="1" accel="53333" fill="hold" grpId="0" nodeType="afterEffect" p14:presetBounceEnd="53333">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14:bounceEnd="53333">
                                          <p:cBhvr additive="base">
                                            <p:cTn id="27" dur="150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28" dur="1500" fill="hold"/>
                                            <p:tgtEl>
                                              <p:spTgt spid="31"/>
                                            </p:tgtEl>
                                            <p:attrNameLst>
                                              <p:attrName>ppt_y</p:attrName>
                                            </p:attrNameLst>
                                          </p:cBhvr>
                                          <p:tavLst>
                                            <p:tav tm="0">
                                              <p:val>
                                                <p:strVal val="0-#ppt_h/2"/>
                                              </p:val>
                                            </p:tav>
                                            <p:tav tm="100000">
                                              <p:val>
                                                <p:strVal val="#ppt_y"/>
                                              </p:val>
                                            </p:tav>
                                          </p:tavLst>
                                        </p:anim>
                                      </p:childTnLst>
                                    </p:cTn>
                                  </p:par>
                                </p:childTnLst>
                              </p:cTn>
                            </p:par>
                            <p:par>
                              <p:cTn id="29" fill="hold">
                                <p:stCondLst>
                                  <p:cond delay="4350"/>
                                </p:stCondLst>
                                <p:childTnLst>
                                  <p:par>
                                    <p:cTn id="30" presetID="2" presetClass="entr" presetSubtype="4" decel="100000"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ppt_x"/>
                                              </p:val>
                                            </p:tav>
                                            <p:tav tm="100000">
                                              <p:val>
                                                <p:strVal val="#ppt_x"/>
                                              </p:val>
                                            </p:tav>
                                          </p:tavLst>
                                        </p:anim>
                                        <p:anim calcmode="lin" valueType="num">
                                          <p:cBhvr additive="base">
                                            <p:cTn id="33" dur="500" fill="hold"/>
                                            <p:tgtEl>
                                              <p:spTgt spid="53"/>
                                            </p:tgtEl>
                                            <p:attrNameLst>
                                              <p:attrName>ppt_y</p:attrName>
                                            </p:attrNameLst>
                                          </p:cBhvr>
                                          <p:tavLst>
                                            <p:tav tm="0">
                                              <p:val>
                                                <p:strVal val="1+#ppt_h/2"/>
                                              </p:val>
                                            </p:tav>
                                            <p:tav tm="100000">
                                              <p:val>
                                                <p:strVal val="#ppt_y"/>
                                              </p:val>
                                            </p:tav>
                                          </p:tavLst>
                                        </p:anim>
                                      </p:childTnLst>
                                    </p:cTn>
                                  </p:par>
                                </p:childTnLst>
                              </p:cTn>
                            </p:par>
                            <p:par>
                              <p:cTn id="34" fill="hold">
                                <p:stCondLst>
                                  <p:cond delay="4850"/>
                                </p:stCondLst>
                                <p:childTnLst>
                                  <p:par>
                                    <p:cTn id="35" presetID="22" presetClass="entr" presetSubtype="8"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childTnLst>
                              </p:cTn>
                            </p:par>
                            <p:par>
                              <p:cTn id="38" fill="hold">
                                <p:stCondLst>
                                  <p:cond delay="5350"/>
                                </p:stCondLst>
                                <p:childTnLst>
                                  <p:par>
                                    <p:cTn id="39" presetID="2" presetClass="entr" presetSubtype="1" accel="53333" fill="hold" grpId="0" nodeType="afterEffect" p14:presetBounceEnd="53333">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14:bounceEnd="53333">
                                          <p:cBhvr additive="base">
                                            <p:cTn id="41" dur="150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42" dur="1500" fill="hold"/>
                                            <p:tgtEl>
                                              <p:spTgt spid="35"/>
                                            </p:tgtEl>
                                            <p:attrNameLst>
                                              <p:attrName>ppt_y</p:attrName>
                                            </p:attrNameLst>
                                          </p:cBhvr>
                                          <p:tavLst>
                                            <p:tav tm="0">
                                              <p:val>
                                                <p:strVal val="0-#ppt_h/2"/>
                                              </p:val>
                                            </p:tav>
                                            <p:tav tm="100000">
                                              <p:val>
                                                <p:strVal val="#ppt_y"/>
                                              </p:val>
                                            </p:tav>
                                          </p:tavLst>
                                        </p:anim>
                                      </p:childTnLst>
                                    </p:cTn>
                                  </p:par>
                                </p:childTnLst>
                              </p:cTn>
                            </p:par>
                            <p:par>
                              <p:cTn id="43" fill="hold">
                                <p:stCondLst>
                                  <p:cond delay="6850"/>
                                </p:stCondLst>
                                <p:childTnLst>
                                  <p:par>
                                    <p:cTn id="44" presetID="2" presetClass="entr" presetSubtype="4" decel="100000"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fill="hold"/>
                                            <p:tgtEl>
                                              <p:spTgt spid="56"/>
                                            </p:tgtEl>
                                            <p:attrNameLst>
                                              <p:attrName>ppt_x</p:attrName>
                                            </p:attrNameLst>
                                          </p:cBhvr>
                                          <p:tavLst>
                                            <p:tav tm="0">
                                              <p:val>
                                                <p:strVal val="#ppt_x"/>
                                              </p:val>
                                            </p:tav>
                                            <p:tav tm="100000">
                                              <p:val>
                                                <p:strVal val="#ppt_x"/>
                                              </p:val>
                                            </p:tav>
                                          </p:tavLst>
                                        </p:anim>
                                        <p:anim calcmode="lin" valueType="num">
                                          <p:cBhvr additive="base">
                                            <p:cTn id="47" dur="500" fill="hold"/>
                                            <p:tgtEl>
                                              <p:spTgt spid="56"/>
                                            </p:tgtEl>
                                            <p:attrNameLst>
                                              <p:attrName>ppt_y</p:attrName>
                                            </p:attrNameLst>
                                          </p:cBhvr>
                                          <p:tavLst>
                                            <p:tav tm="0">
                                              <p:val>
                                                <p:strVal val="1+#ppt_h/2"/>
                                              </p:val>
                                            </p:tav>
                                            <p:tav tm="100000">
                                              <p:val>
                                                <p:strVal val="#ppt_y"/>
                                              </p:val>
                                            </p:tav>
                                          </p:tavLst>
                                        </p:anim>
                                      </p:childTnLst>
                                    </p:cTn>
                                  </p:par>
                                </p:childTnLst>
                              </p:cTn>
                            </p:par>
                            <p:par>
                              <p:cTn id="48" fill="hold">
                                <p:stCondLst>
                                  <p:cond delay="7350"/>
                                </p:stCondLst>
                                <p:childTnLst>
                                  <p:par>
                                    <p:cTn id="49" presetID="22" presetClass="entr" presetSubtype="8"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par>
                              <p:cTn id="52" fill="hold">
                                <p:stCondLst>
                                  <p:cond delay="7850"/>
                                </p:stCondLst>
                                <p:childTnLst>
                                  <p:par>
                                    <p:cTn id="53" presetID="2" presetClass="entr" presetSubtype="1" accel="53333" fill="hold" grpId="0" nodeType="afterEffect" p14:presetBounceEnd="53333">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14:bounceEnd="53333">
                                          <p:cBhvr additive="base">
                                            <p:cTn id="55" dur="150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56" dur="1500" fill="hold"/>
                                            <p:tgtEl>
                                              <p:spTgt spid="36"/>
                                            </p:tgtEl>
                                            <p:attrNameLst>
                                              <p:attrName>ppt_y</p:attrName>
                                            </p:attrNameLst>
                                          </p:cBhvr>
                                          <p:tavLst>
                                            <p:tav tm="0">
                                              <p:val>
                                                <p:strVal val="0-#ppt_h/2"/>
                                              </p:val>
                                            </p:tav>
                                            <p:tav tm="100000">
                                              <p:val>
                                                <p:strVal val="#ppt_y"/>
                                              </p:val>
                                            </p:tav>
                                          </p:tavLst>
                                        </p:anim>
                                      </p:childTnLst>
                                    </p:cTn>
                                  </p:par>
                                </p:childTnLst>
                              </p:cTn>
                            </p:par>
                            <p:par>
                              <p:cTn id="57" fill="hold">
                                <p:stCondLst>
                                  <p:cond delay="9350"/>
                                </p:stCondLst>
                                <p:childTnLst>
                                  <p:par>
                                    <p:cTn id="58" presetID="2" presetClass="entr" presetSubtype="4" decel="100000"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additive="base">
                                            <p:cTn id="60" dur="500" fill="hold"/>
                                            <p:tgtEl>
                                              <p:spTgt spid="59"/>
                                            </p:tgtEl>
                                            <p:attrNameLst>
                                              <p:attrName>ppt_x</p:attrName>
                                            </p:attrNameLst>
                                          </p:cBhvr>
                                          <p:tavLst>
                                            <p:tav tm="0">
                                              <p:val>
                                                <p:strVal val="#ppt_x"/>
                                              </p:val>
                                            </p:tav>
                                            <p:tav tm="100000">
                                              <p:val>
                                                <p:strVal val="#ppt_x"/>
                                              </p:val>
                                            </p:tav>
                                          </p:tavLst>
                                        </p:anim>
                                        <p:anim calcmode="lin" valueType="num">
                                          <p:cBhvr additive="base">
                                            <p:cTn id="61" dur="500" fill="hold"/>
                                            <p:tgtEl>
                                              <p:spTgt spid="59"/>
                                            </p:tgtEl>
                                            <p:attrNameLst>
                                              <p:attrName>ppt_y</p:attrName>
                                            </p:attrNameLst>
                                          </p:cBhvr>
                                          <p:tavLst>
                                            <p:tav tm="0">
                                              <p:val>
                                                <p:strVal val="1+#ppt_h/2"/>
                                              </p:val>
                                            </p:tav>
                                            <p:tav tm="100000">
                                              <p:val>
                                                <p:strVal val="#ppt_y"/>
                                              </p:val>
                                            </p:tav>
                                          </p:tavLst>
                                        </p:anim>
                                      </p:childTnLst>
                                    </p:cTn>
                                  </p:par>
                                </p:childTnLst>
                              </p:cTn>
                            </p:par>
                            <p:par>
                              <p:cTn id="62" fill="hold">
                                <p:stCondLst>
                                  <p:cond delay="9850"/>
                                </p:stCondLst>
                                <p:childTnLst>
                                  <p:par>
                                    <p:cTn id="63" presetID="22" presetClass="entr" presetSubtype="8"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childTnLst>
                              </p:cTn>
                            </p:par>
                            <p:par>
                              <p:cTn id="66" fill="hold">
                                <p:stCondLst>
                                  <p:cond delay="10350"/>
                                </p:stCondLst>
                                <p:childTnLst>
                                  <p:par>
                                    <p:cTn id="67" presetID="2" presetClass="entr" presetSubtype="1" accel="53333" fill="hold" grpId="0" nodeType="afterEffect" p14:presetBounceEnd="53333">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14:bounceEnd="53333">
                                          <p:cBhvr additive="base">
                                            <p:cTn id="69" dur="1500" fill="hold"/>
                                            <p:tgtEl>
                                              <p:spTgt spid="37"/>
                                            </p:tgtEl>
                                            <p:attrNameLst>
                                              <p:attrName>ppt_x</p:attrName>
                                            </p:attrNameLst>
                                          </p:cBhvr>
                                          <p:tavLst>
                                            <p:tav tm="0">
                                              <p:val>
                                                <p:strVal val="#ppt_x"/>
                                              </p:val>
                                            </p:tav>
                                            <p:tav tm="100000">
                                              <p:val>
                                                <p:strVal val="#ppt_x"/>
                                              </p:val>
                                            </p:tav>
                                          </p:tavLst>
                                        </p:anim>
                                        <p:anim calcmode="lin" valueType="num" p14:bounceEnd="53333">
                                          <p:cBhvr additive="base">
                                            <p:cTn id="70" dur="15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11850"/>
                                </p:stCondLst>
                                <p:childTnLst>
                                  <p:par>
                                    <p:cTn id="72" presetID="2" presetClass="entr" presetSubtype="4" decel="100000"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 calcmode="lin" valueType="num">
                                          <p:cBhvr additive="base">
                                            <p:cTn id="74" dur="500" fill="hold"/>
                                            <p:tgtEl>
                                              <p:spTgt spid="62"/>
                                            </p:tgtEl>
                                            <p:attrNameLst>
                                              <p:attrName>ppt_x</p:attrName>
                                            </p:attrNameLst>
                                          </p:cBhvr>
                                          <p:tavLst>
                                            <p:tav tm="0">
                                              <p:val>
                                                <p:strVal val="#ppt_x"/>
                                              </p:val>
                                            </p:tav>
                                            <p:tav tm="100000">
                                              <p:val>
                                                <p:strVal val="#ppt_x"/>
                                              </p:val>
                                            </p:tav>
                                          </p:tavLst>
                                        </p:anim>
                                        <p:anim calcmode="lin" valueType="num">
                                          <p:cBhvr additive="base">
                                            <p:cTn id="75" dur="500" fill="hold"/>
                                            <p:tgtEl>
                                              <p:spTgt spid="62"/>
                                            </p:tgtEl>
                                            <p:attrNameLst>
                                              <p:attrName>ppt_y</p:attrName>
                                            </p:attrNameLst>
                                          </p:cBhvr>
                                          <p:tavLst>
                                            <p:tav tm="0">
                                              <p:val>
                                                <p:strVal val="1+#ppt_h/2"/>
                                              </p:val>
                                            </p:tav>
                                            <p:tav tm="100000">
                                              <p:val>
                                                <p:strVal val="#ppt_y"/>
                                              </p:val>
                                            </p:tav>
                                          </p:tavLst>
                                        </p:anim>
                                      </p:childTnLst>
                                    </p:cTn>
                                  </p:par>
                                </p:childTnLst>
                              </p:cTn>
                            </p:par>
                            <p:par>
                              <p:cTn id="76" fill="hold">
                                <p:stCondLst>
                                  <p:cond delay="123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31" grpId="0" animBg="1"/>
          <p:bldP spid="35" grpId="0" animBg="1"/>
          <p:bldP spid="36" grpId="0" animBg="1"/>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850"/>
                                </p:stCondLst>
                                <p:childTnLst>
                                  <p:par>
                                    <p:cTn id="25" presetID="2" presetClass="entr" presetSubtype="1" accel="53333"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500" fill="hold"/>
                                            <p:tgtEl>
                                              <p:spTgt spid="31"/>
                                            </p:tgtEl>
                                            <p:attrNameLst>
                                              <p:attrName>ppt_x</p:attrName>
                                            </p:attrNameLst>
                                          </p:cBhvr>
                                          <p:tavLst>
                                            <p:tav tm="0">
                                              <p:val>
                                                <p:strVal val="#ppt_x"/>
                                              </p:val>
                                            </p:tav>
                                            <p:tav tm="100000">
                                              <p:val>
                                                <p:strVal val="#ppt_x"/>
                                              </p:val>
                                            </p:tav>
                                          </p:tavLst>
                                        </p:anim>
                                        <p:anim calcmode="lin" valueType="num">
                                          <p:cBhvr additive="base">
                                            <p:cTn id="28" dur="1500" fill="hold"/>
                                            <p:tgtEl>
                                              <p:spTgt spid="31"/>
                                            </p:tgtEl>
                                            <p:attrNameLst>
                                              <p:attrName>ppt_y</p:attrName>
                                            </p:attrNameLst>
                                          </p:cBhvr>
                                          <p:tavLst>
                                            <p:tav tm="0">
                                              <p:val>
                                                <p:strVal val="0-#ppt_h/2"/>
                                              </p:val>
                                            </p:tav>
                                            <p:tav tm="100000">
                                              <p:val>
                                                <p:strVal val="#ppt_y"/>
                                              </p:val>
                                            </p:tav>
                                          </p:tavLst>
                                        </p:anim>
                                      </p:childTnLst>
                                    </p:cTn>
                                  </p:par>
                                </p:childTnLst>
                              </p:cTn>
                            </p:par>
                            <p:par>
                              <p:cTn id="29" fill="hold">
                                <p:stCondLst>
                                  <p:cond delay="4350"/>
                                </p:stCondLst>
                                <p:childTnLst>
                                  <p:par>
                                    <p:cTn id="30" presetID="2" presetClass="entr" presetSubtype="4" decel="100000"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ppt_x"/>
                                              </p:val>
                                            </p:tav>
                                            <p:tav tm="100000">
                                              <p:val>
                                                <p:strVal val="#ppt_x"/>
                                              </p:val>
                                            </p:tav>
                                          </p:tavLst>
                                        </p:anim>
                                        <p:anim calcmode="lin" valueType="num">
                                          <p:cBhvr additive="base">
                                            <p:cTn id="33" dur="500" fill="hold"/>
                                            <p:tgtEl>
                                              <p:spTgt spid="53"/>
                                            </p:tgtEl>
                                            <p:attrNameLst>
                                              <p:attrName>ppt_y</p:attrName>
                                            </p:attrNameLst>
                                          </p:cBhvr>
                                          <p:tavLst>
                                            <p:tav tm="0">
                                              <p:val>
                                                <p:strVal val="1+#ppt_h/2"/>
                                              </p:val>
                                            </p:tav>
                                            <p:tav tm="100000">
                                              <p:val>
                                                <p:strVal val="#ppt_y"/>
                                              </p:val>
                                            </p:tav>
                                          </p:tavLst>
                                        </p:anim>
                                      </p:childTnLst>
                                    </p:cTn>
                                  </p:par>
                                </p:childTnLst>
                              </p:cTn>
                            </p:par>
                            <p:par>
                              <p:cTn id="34" fill="hold">
                                <p:stCondLst>
                                  <p:cond delay="4850"/>
                                </p:stCondLst>
                                <p:childTnLst>
                                  <p:par>
                                    <p:cTn id="35" presetID="22" presetClass="entr" presetSubtype="8"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childTnLst>
                              </p:cTn>
                            </p:par>
                            <p:par>
                              <p:cTn id="38" fill="hold">
                                <p:stCondLst>
                                  <p:cond delay="5350"/>
                                </p:stCondLst>
                                <p:childTnLst>
                                  <p:par>
                                    <p:cTn id="39" presetID="2" presetClass="entr" presetSubtype="1" accel="53333"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1500" fill="hold"/>
                                            <p:tgtEl>
                                              <p:spTgt spid="35"/>
                                            </p:tgtEl>
                                            <p:attrNameLst>
                                              <p:attrName>ppt_x</p:attrName>
                                            </p:attrNameLst>
                                          </p:cBhvr>
                                          <p:tavLst>
                                            <p:tav tm="0">
                                              <p:val>
                                                <p:strVal val="#ppt_x"/>
                                              </p:val>
                                            </p:tav>
                                            <p:tav tm="100000">
                                              <p:val>
                                                <p:strVal val="#ppt_x"/>
                                              </p:val>
                                            </p:tav>
                                          </p:tavLst>
                                        </p:anim>
                                        <p:anim calcmode="lin" valueType="num">
                                          <p:cBhvr additive="base">
                                            <p:cTn id="42" dur="1500" fill="hold"/>
                                            <p:tgtEl>
                                              <p:spTgt spid="35"/>
                                            </p:tgtEl>
                                            <p:attrNameLst>
                                              <p:attrName>ppt_y</p:attrName>
                                            </p:attrNameLst>
                                          </p:cBhvr>
                                          <p:tavLst>
                                            <p:tav tm="0">
                                              <p:val>
                                                <p:strVal val="0-#ppt_h/2"/>
                                              </p:val>
                                            </p:tav>
                                            <p:tav tm="100000">
                                              <p:val>
                                                <p:strVal val="#ppt_y"/>
                                              </p:val>
                                            </p:tav>
                                          </p:tavLst>
                                        </p:anim>
                                      </p:childTnLst>
                                    </p:cTn>
                                  </p:par>
                                </p:childTnLst>
                              </p:cTn>
                            </p:par>
                            <p:par>
                              <p:cTn id="43" fill="hold">
                                <p:stCondLst>
                                  <p:cond delay="6850"/>
                                </p:stCondLst>
                                <p:childTnLst>
                                  <p:par>
                                    <p:cTn id="44" presetID="2" presetClass="entr" presetSubtype="4" decel="100000"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fill="hold"/>
                                            <p:tgtEl>
                                              <p:spTgt spid="56"/>
                                            </p:tgtEl>
                                            <p:attrNameLst>
                                              <p:attrName>ppt_x</p:attrName>
                                            </p:attrNameLst>
                                          </p:cBhvr>
                                          <p:tavLst>
                                            <p:tav tm="0">
                                              <p:val>
                                                <p:strVal val="#ppt_x"/>
                                              </p:val>
                                            </p:tav>
                                            <p:tav tm="100000">
                                              <p:val>
                                                <p:strVal val="#ppt_x"/>
                                              </p:val>
                                            </p:tav>
                                          </p:tavLst>
                                        </p:anim>
                                        <p:anim calcmode="lin" valueType="num">
                                          <p:cBhvr additive="base">
                                            <p:cTn id="47" dur="500" fill="hold"/>
                                            <p:tgtEl>
                                              <p:spTgt spid="56"/>
                                            </p:tgtEl>
                                            <p:attrNameLst>
                                              <p:attrName>ppt_y</p:attrName>
                                            </p:attrNameLst>
                                          </p:cBhvr>
                                          <p:tavLst>
                                            <p:tav tm="0">
                                              <p:val>
                                                <p:strVal val="1+#ppt_h/2"/>
                                              </p:val>
                                            </p:tav>
                                            <p:tav tm="100000">
                                              <p:val>
                                                <p:strVal val="#ppt_y"/>
                                              </p:val>
                                            </p:tav>
                                          </p:tavLst>
                                        </p:anim>
                                      </p:childTnLst>
                                    </p:cTn>
                                  </p:par>
                                </p:childTnLst>
                              </p:cTn>
                            </p:par>
                            <p:par>
                              <p:cTn id="48" fill="hold">
                                <p:stCondLst>
                                  <p:cond delay="7350"/>
                                </p:stCondLst>
                                <p:childTnLst>
                                  <p:par>
                                    <p:cTn id="49" presetID="22" presetClass="entr" presetSubtype="8"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par>
                              <p:cTn id="52" fill="hold">
                                <p:stCondLst>
                                  <p:cond delay="7850"/>
                                </p:stCondLst>
                                <p:childTnLst>
                                  <p:par>
                                    <p:cTn id="53" presetID="2" presetClass="entr" presetSubtype="1" accel="53333"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1500" fill="hold"/>
                                            <p:tgtEl>
                                              <p:spTgt spid="36"/>
                                            </p:tgtEl>
                                            <p:attrNameLst>
                                              <p:attrName>ppt_x</p:attrName>
                                            </p:attrNameLst>
                                          </p:cBhvr>
                                          <p:tavLst>
                                            <p:tav tm="0">
                                              <p:val>
                                                <p:strVal val="#ppt_x"/>
                                              </p:val>
                                            </p:tav>
                                            <p:tav tm="100000">
                                              <p:val>
                                                <p:strVal val="#ppt_x"/>
                                              </p:val>
                                            </p:tav>
                                          </p:tavLst>
                                        </p:anim>
                                        <p:anim calcmode="lin" valueType="num">
                                          <p:cBhvr additive="base">
                                            <p:cTn id="56" dur="1500" fill="hold"/>
                                            <p:tgtEl>
                                              <p:spTgt spid="36"/>
                                            </p:tgtEl>
                                            <p:attrNameLst>
                                              <p:attrName>ppt_y</p:attrName>
                                            </p:attrNameLst>
                                          </p:cBhvr>
                                          <p:tavLst>
                                            <p:tav tm="0">
                                              <p:val>
                                                <p:strVal val="0-#ppt_h/2"/>
                                              </p:val>
                                            </p:tav>
                                            <p:tav tm="100000">
                                              <p:val>
                                                <p:strVal val="#ppt_y"/>
                                              </p:val>
                                            </p:tav>
                                          </p:tavLst>
                                        </p:anim>
                                      </p:childTnLst>
                                    </p:cTn>
                                  </p:par>
                                </p:childTnLst>
                              </p:cTn>
                            </p:par>
                            <p:par>
                              <p:cTn id="57" fill="hold">
                                <p:stCondLst>
                                  <p:cond delay="9350"/>
                                </p:stCondLst>
                                <p:childTnLst>
                                  <p:par>
                                    <p:cTn id="58" presetID="2" presetClass="entr" presetSubtype="4" decel="100000"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additive="base">
                                            <p:cTn id="60" dur="500" fill="hold"/>
                                            <p:tgtEl>
                                              <p:spTgt spid="59"/>
                                            </p:tgtEl>
                                            <p:attrNameLst>
                                              <p:attrName>ppt_x</p:attrName>
                                            </p:attrNameLst>
                                          </p:cBhvr>
                                          <p:tavLst>
                                            <p:tav tm="0">
                                              <p:val>
                                                <p:strVal val="#ppt_x"/>
                                              </p:val>
                                            </p:tav>
                                            <p:tav tm="100000">
                                              <p:val>
                                                <p:strVal val="#ppt_x"/>
                                              </p:val>
                                            </p:tav>
                                          </p:tavLst>
                                        </p:anim>
                                        <p:anim calcmode="lin" valueType="num">
                                          <p:cBhvr additive="base">
                                            <p:cTn id="61" dur="500" fill="hold"/>
                                            <p:tgtEl>
                                              <p:spTgt spid="59"/>
                                            </p:tgtEl>
                                            <p:attrNameLst>
                                              <p:attrName>ppt_y</p:attrName>
                                            </p:attrNameLst>
                                          </p:cBhvr>
                                          <p:tavLst>
                                            <p:tav tm="0">
                                              <p:val>
                                                <p:strVal val="1+#ppt_h/2"/>
                                              </p:val>
                                            </p:tav>
                                            <p:tav tm="100000">
                                              <p:val>
                                                <p:strVal val="#ppt_y"/>
                                              </p:val>
                                            </p:tav>
                                          </p:tavLst>
                                        </p:anim>
                                      </p:childTnLst>
                                    </p:cTn>
                                  </p:par>
                                </p:childTnLst>
                              </p:cTn>
                            </p:par>
                            <p:par>
                              <p:cTn id="62" fill="hold">
                                <p:stCondLst>
                                  <p:cond delay="9850"/>
                                </p:stCondLst>
                                <p:childTnLst>
                                  <p:par>
                                    <p:cTn id="63" presetID="22" presetClass="entr" presetSubtype="8"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childTnLst>
                              </p:cTn>
                            </p:par>
                            <p:par>
                              <p:cTn id="66" fill="hold">
                                <p:stCondLst>
                                  <p:cond delay="10350"/>
                                </p:stCondLst>
                                <p:childTnLst>
                                  <p:par>
                                    <p:cTn id="67" presetID="2" presetClass="entr" presetSubtype="1" accel="53333"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1500" fill="hold"/>
                                            <p:tgtEl>
                                              <p:spTgt spid="37"/>
                                            </p:tgtEl>
                                            <p:attrNameLst>
                                              <p:attrName>ppt_x</p:attrName>
                                            </p:attrNameLst>
                                          </p:cBhvr>
                                          <p:tavLst>
                                            <p:tav tm="0">
                                              <p:val>
                                                <p:strVal val="#ppt_x"/>
                                              </p:val>
                                            </p:tav>
                                            <p:tav tm="100000">
                                              <p:val>
                                                <p:strVal val="#ppt_x"/>
                                              </p:val>
                                            </p:tav>
                                          </p:tavLst>
                                        </p:anim>
                                        <p:anim calcmode="lin" valueType="num">
                                          <p:cBhvr additive="base">
                                            <p:cTn id="70" dur="15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11850"/>
                                </p:stCondLst>
                                <p:childTnLst>
                                  <p:par>
                                    <p:cTn id="72" presetID="2" presetClass="entr" presetSubtype="4" decel="100000"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 calcmode="lin" valueType="num">
                                          <p:cBhvr additive="base">
                                            <p:cTn id="74" dur="500" fill="hold"/>
                                            <p:tgtEl>
                                              <p:spTgt spid="62"/>
                                            </p:tgtEl>
                                            <p:attrNameLst>
                                              <p:attrName>ppt_x</p:attrName>
                                            </p:attrNameLst>
                                          </p:cBhvr>
                                          <p:tavLst>
                                            <p:tav tm="0">
                                              <p:val>
                                                <p:strVal val="#ppt_x"/>
                                              </p:val>
                                            </p:tav>
                                            <p:tav tm="100000">
                                              <p:val>
                                                <p:strVal val="#ppt_x"/>
                                              </p:val>
                                            </p:tav>
                                          </p:tavLst>
                                        </p:anim>
                                        <p:anim calcmode="lin" valueType="num">
                                          <p:cBhvr additive="base">
                                            <p:cTn id="75" dur="500" fill="hold"/>
                                            <p:tgtEl>
                                              <p:spTgt spid="62"/>
                                            </p:tgtEl>
                                            <p:attrNameLst>
                                              <p:attrName>ppt_y</p:attrName>
                                            </p:attrNameLst>
                                          </p:cBhvr>
                                          <p:tavLst>
                                            <p:tav tm="0">
                                              <p:val>
                                                <p:strVal val="1+#ppt_h/2"/>
                                              </p:val>
                                            </p:tav>
                                            <p:tav tm="100000">
                                              <p:val>
                                                <p:strVal val="#ppt_y"/>
                                              </p:val>
                                            </p:tav>
                                          </p:tavLst>
                                        </p:anim>
                                      </p:childTnLst>
                                    </p:cTn>
                                  </p:par>
                                </p:childTnLst>
                              </p:cTn>
                            </p:par>
                            <p:par>
                              <p:cTn id="76" fill="hold">
                                <p:stCondLst>
                                  <p:cond delay="123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31" grpId="0" animBg="1"/>
          <p:bldP spid="35" grpId="0" animBg="1"/>
          <p:bldP spid="36" grpId="0" animBg="1"/>
          <p:bldP spid="37"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TextBox 29"/>
          <p:cNvSpPr txBox="1"/>
          <p:nvPr/>
        </p:nvSpPr>
        <p:spPr>
          <a:xfrm>
            <a:off x="4370728" y="4155382"/>
            <a:ext cx="2372562" cy="727122"/>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0" name="TextBox 30"/>
          <p:cNvSpPr txBox="1"/>
          <p:nvPr/>
        </p:nvSpPr>
        <p:spPr>
          <a:xfrm>
            <a:off x="4858446" y="3719295"/>
            <a:ext cx="1397126" cy="323165"/>
          </a:xfrm>
          <a:prstGeom prst="rect">
            <a:avLst/>
          </a:prstGeom>
          <a:noFill/>
        </p:spPr>
        <p:txBody>
          <a:bodyPr wrap="square" lIns="0" tIns="0" rIns="0" bIns="0" rtlCol="0">
            <a:spAutoFit/>
          </a:bodyPr>
          <a:lstStyle/>
          <a:p>
            <a:pPr algn="ctr"/>
            <a:r>
              <a:rPr lang="zh-CN" altLang="en-US" sz="2100" b="1" dirty="0" smtClean="0">
                <a:solidFill>
                  <a:srgbClr val="8DC7FE"/>
                </a:solidFill>
                <a:latin typeface="微软雅黑" pitchFamily="34" charset="-122"/>
                <a:ea typeface="微软雅黑" pitchFamily="34" charset="-122"/>
              </a:rPr>
              <a:t>添加标题</a:t>
            </a:r>
            <a:endParaRPr lang="zh-CN" altLang="en-US" sz="2100" b="1" dirty="0">
              <a:solidFill>
                <a:srgbClr val="8DC7FE"/>
              </a:solidFill>
              <a:latin typeface="微软雅黑" pitchFamily="34" charset="-122"/>
              <a:ea typeface="微软雅黑" pitchFamily="34" charset="-122"/>
            </a:endParaRPr>
          </a:p>
        </p:txBody>
      </p:sp>
      <p:grpSp>
        <p:nvGrpSpPr>
          <p:cNvPr id="11" name="组合 10"/>
          <p:cNvGrpSpPr/>
          <p:nvPr/>
        </p:nvGrpSpPr>
        <p:grpSpPr>
          <a:xfrm>
            <a:off x="5214153" y="2843898"/>
            <a:ext cx="685715" cy="573756"/>
            <a:chOff x="4178300" y="4422775"/>
            <a:chExt cx="388938" cy="325438"/>
          </a:xfrm>
          <a:solidFill>
            <a:srgbClr val="8DC7FE"/>
          </a:solidFill>
        </p:grpSpPr>
        <p:sp>
          <p:nvSpPr>
            <p:cNvPr id="12"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3"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14" name="Freeform 5"/>
          <p:cNvSpPr>
            <a:spLocks/>
          </p:cNvSpPr>
          <p:nvPr/>
        </p:nvSpPr>
        <p:spPr bwMode="auto">
          <a:xfrm>
            <a:off x="548824" y="2085697"/>
            <a:ext cx="4180285" cy="1538288"/>
          </a:xfrm>
          <a:custGeom>
            <a:avLst/>
            <a:gdLst>
              <a:gd name="T0" fmla="*/ 216 w 7286"/>
              <a:gd name="T1" fmla="*/ 1382 h 2663"/>
              <a:gd name="T2" fmla="*/ 2168 w 7286"/>
              <a:gd name="T3" fmla="*/ 0 h 2663"/>
              <a:gd name="T4" fmla="*/ 4038 w 7286"/>
              <a:gd name="T5" fmla="*/ 1184 h 2663"/>
              <a:gd name="T6" fmla="*/ 4038 w 7286"/>
              <a:gd name="T7" fmla="*/ 1184 h 2663"/>
              <a:gd name="T8" fmla="*/ 4040 w 7286"/>
              <a:gd name="T9" fmla="*/ 1189 h 2663"/>
              <a:gd name="T10" fmla="*/ 4041 w 7286"/>
              <a:gd name="T11" fmla="*/ 1191 h 2663"/>
              <a:gd name="T12" fmla="*/ 4041 w 7286"/>
              <a:gd name="T13" fmla="*/ 1191 h 2663"/>
              <a:gd name="T14" fmla="*/ 5413 w 7286"/>
              <a:gd name="T15" fmla="*/ 2090 h 2663"/>
              <a:gd name="T16" fmla="*/ 6787 w 7286"/>
              <a:gd name="T17" fmla="*/ 1186 h 2663"/>
              <a:gd name="T18" fmla="*/ 7286 w 7286"/>
              <a:gd name="T19" fmla="*/ 1475 h 2663"/>
              <a:gd name="T20" fmla="*/ 5413 w 7286"/>
              <a:gd name="T21" fmla="*/ 2663 h 2663"/>
              <a:gd name="T22" fmla="*/ 3543 w 7286"/>
              <a:gd name="T23" fmla="*/ 1479 h 2663"/>
              <a:gd name="T24" fmla="*/ 3542 w 7286"/>
              <a:gd name="T25" fmla="*/ 1479 h 2663"/>
              <a:gd name="T26" fmla="*/ 3540 w 7286"/>
              <a:gd name="T27" fmla="*/ 1474 h 2663"/>
              <a:gd name="T28" fmla="*/ 3539 w 7286"/>
              <a:gd name="T29" fmla="*/ 1472 h 2663"/>
              <a:gd name="T30" fmla="*/ 3539 w 7286"/>
              <a:gd name="T31" fmla="*/ 1472 h 2663"/>
              <a:gd name="T32" fmla="*/ 2168 w 7286"/>
              <a:gd name="T33" fmla="*/ 573 h 2663"/>
              <a:gd name="T34" fmla="*/ 750 w 7286"/>
              <a:gd name="T35" fmla="*/ 1590 h 2663"/>
              <a:gd name="T36" fmla="*/ 883 w 7286"/>
              <a:gd name="T37" fmla="*/ 1642 h 2663"/>
              <a:gd name="T38" fmla="*/ 882 w 7286"/>
              <a:gd name="T39" fmla="*/ 1727 h 2663"/>
              <a:gd name="T40" fmla="*/ 255 w 7286"/>
              <a:gd name="T41" fmla="*/ 2165 h 2663"/>
              <a:gd name="T42" fmla="*/ 181 w 7286"/>
              <a:gd name="T43" fmla="*/ 2136 h 2663"/>
              <a:gd name="T44" fmla="*/ 10 w 7286"/>
              <a:gd name="T45" fmla="*/ 1387 h 2663"/>
              <a:gd name="T46" fmla="*/ 71 w 7286"/>
              <a:gd name="T47" fmla="*/ 1326 h 2663"/>
              <a:gd name="T48" fmla="*/ 216 w 7286"/>
              <a:gd name="T49" fmla="*/ 1382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86" h="2663">
                <a:moveTo>
                  <a:pt x="216" y="1382"/>
                </a:moveTo>
                <a:cubicBezTo>
                  <a:pt x="499" y="577"/>
                  <a:pt x="1266" y="0"/>
                  <a:pt x="2168" y="0"/>
                </a:cubicBezTo>
                <a:cubicBezTo>
                  <a:pt x="2993" y="0"/>
                  <a:pt x="3706" y="484"/>
                  <a:pt x="4038" y="1184"/>
                </a:cubicBezTo>
                <a:lnTo>
                  <a:pt x="4038" y="1184"/>
                </a:lnTo>
                <a:lnTo>
                  <a:pt x="4040" y="1189"/>
                </a:lnTo>
                <a:lnTo>
                  <a:pt x="4041" y="1191"/>
                </a:lnTo>
                <a:lnTo>
                  <a:pt x="4041" y="1191"/>
                </a:lnTo>
                <a:cubicBezTo>
                  <a:pt x="4272" y="1720"/>
                  <a:pt x="4799" y="2090"/>
                  <a:pt x="5413" y="2090"/>
                </a:cubicBezTo>
                <a:cubicBezTo>
                  <a:pt x="6029" y="2090"/>
                  <a:pt x="6558" y="1718"/>
                  <a:pt x="6787" y="1186"/>
                </a:cubicBezTo>
                <a:lnTo>
                  <a:pt x="7286" y="1475"/>
                </a:lnTo>
                <a:cubicBezTo>
                  <a:pt x="6955" y="2177"/>
                  <a:pt x="6241" y="2663"/>
                  <a:pt x="5413" y="2663"/>
                </a:cubicBezTo>
                <a:cubicBezTo>
                  <a:pt x="4587" y="2663"/>
                  <a:pt x="3874" y="2179"/>
                  <a:pt x="3543" y="1479"/>
                </a:cubicBezTo>
                <a:lnTo>
                  <a:pt x="3542" y="1479"/>
                </a:lnTo>
                <a:lnTo>
                  <a:pt x="3540" y="1474"/>
                </a:lnTo>
                <a:lnTo>
                  <a:pt x="3539" y="1472"/>
                </a:lnTo>
                <a:lnTo>
                  <a:pt x="3539" y="1472"/>
                </a:lnTo>
                <a:cubicBezTo>
                  <a:pt x="3309" y="943"/>
                  <a:pt x="2781" y="573"/>
                  <a:pt x="2168" y="573"/>
                </a:cubicBezTo>
                <a:cubicBezTo>
                  <a:pt x="1509" y="573"/>
                  <a:pt x="950" y="999"/>
                  <a:pt x="750" y="1590"/>
                </a:cubicBezTo>
                <a:lnTo>
                  <a:pt x="883" y="1642"/>
                </a:lnTo>
                <a:cubicBezTo>
                  <a:pt x="922" y="1657"/>
                  <a:pt x="914" y="1704"/>
                  <a:pt x="882" y="1727"/>
                </a:cubicBezTo>
                <a:lnTo>
                  <a:pt x="255" y="2165"/>
                </a:lnTo>
                <a:cubicBezTo>
                  <a:pt x="229" y="2183"/>
                  <a:pt x="188" y="2166"/>
                  <a:pt x="181" y="2136"/>
                </a:cubicBezTo>
                <a:lnTo>
                  <a:pt x="10" y="1387"/>
                </a:lnTo>
                <a:cubicBezTo>
                  <a:pt x="0" y="1342"/>
                  <a:pt x="33" y="1311"/>
                  <a:pt x="71" y="1326"/>
                </a:cubicBezTo>
                <a:lnTo>
                  <a:pt x="216" y="1382"/>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15" name="Freeform 6"/>
          <p:cNvSpPr>
            <a:spLocks/>
          </p:cNvSpPr>
          <p:nvPr/>
        </p:nvSpPr>
        <p:spPr bwMode="auto">
          <a:xfrm>
            <a:off x="4442168" y="2085698"/>
            <a:ext cx="4180285" cy="1537097"/>
          </a:xfrm>
          <a:custGeom>
            <a:avLst/>
            <a:gdLst>
              <a:gd name="T0" fmla="*/ 1873 w 7286"/>
              <a:gd name="T1" fmla="*/ 0 h 2661"/>
              <a:gd name="T2" fmla="*/ 3743 w 7286"/>
              <a:gd name="T3" fmla="*/ 1183 h 2661"/>
              <a:gd name="T4" fmla="*/ 3743 w 7286"/>
              <a:gd name="T5" fmla="*/ 1182 h 2661"/>
              <a:gd name="T6" fmla="*/ 5118 w 7286"/>
              <a:gd name="T7" fmla="*/ 2088 h 2661"/>
              <a:gd name="T8" fmla="*/ 6536 w 7286"/>
              <a:gd name="T9" fmla="*/ 1071 h 2661"/>
              <a:gd name="T10" fmla="*/ 6403 w 7286"/>
              <a:gd name="T11" fmla="*/ 1020 h 2661"/>
              <a:gd name="T12" fmla="*/ 6404 w 7286"/>
              <a:gd name="T13" fmla="*/ 935 h 2661"/>
              <a:gd name="T14" fmla="*/ 7031 w 7286"/>
              <a:gd name="T15" fmla="*/ 496 h 2661"/>
              <a:gd name="T16" fmla="*/ 7105 w 7286"/>
              <a:gd name="T17" fmla="*/ 525 h 2661"/>
              <a:gd name="T18" fmla="*/ 7276 w 7286"/>
              <a:gd name="T19" fmla="*/ 1274 h 2661"/>
              <a:gd name="T20" fmla="*/ 7215 w 7286"/>
              <a:gd name="T21" fmla="*/ 1336 h 2661"/>
              <a:gd name="T22" fmla="*/ 7070 w 7286"/>
              <a:gd name="T23" fmla="*/ 1279 h 2661"/>
              <a:gd name="T24" fmla="*/ 5118 w 7286"/>
              <a:gd name="T25" fmla="*/ 2661 h 2661"/>
              <a:gd name="T26" fmla="*/ 3248 w 7286"/>
              <a:gd name="T27" fmla="*/ 1479 h 2661"/>
              <a:gd name="T28" fmla="*/ 3248 w 7286"/>
              <a:gd name="T29" fmla="*/ 1479 h 2661"/>
              <a:gd name="T30" fmla="*/ 1873 w 7286"/>
              <a:gd name="T31" fmla="*/ 573 h 2661"/>
              <a:gd name="T32" fmla="*/ 499 w 7286"/>
              <a:gd name="T33" fmla="*/ 1477 h 2661"/>
              <a:gd name="T34" fmla="*/ 0 w 7286"/>
              <a:gd name="T35" fmla="*/ 1189 h 2661"/>
              <a:gd name="T36" fmla="*/ 1873 w 7286"/>
              <a:gd name="T37" fmla="*/ 0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86" h="2661">
                <a:moveTo>
                  <a:pt x="1873" y="0"/>
                </a:moveTo>
                <a:cubicBezTo>
                  <a:pt x="2698" y="0"/>
                  <a:pt x="3411" y="484"/>
                  <a:pt x="3743" y="1183"/>
                </a:cubicBezTo>
                <a:lnTo>
                  <a:pt x="3743" y="1182"/>
                </a:lnTo>
                <a:cubicBezTo>
                  <a:pt x="3972" y="1715"/>
                  <a:pt x="4502" y="2088"/>
                  <a:pt x="5118" y="2088"/>
                </a:cubicBezTo>
                <a:cubicBezTo>
                  <a:pt x="5777" y="2088"/>
                  <a:pt x="6336" y="1663"/>
                  <a:pt x="6536" y="1071"/>
                </a:cubicBezTo>
                <a:lnTo>
                  <a:pt x="6403" y="1020"/>
                </a:lnTo>
                <a:cubicBezTo>
                  <a:pt x="6363" y="1004"/>
                  <a:pt x="6372" y="957"/>
                  <a:pt x="6404" y="935"/>
                </a:cubicBezTo>
                <a:lnTo>
                  <a:pt x="7031" y="496"/>
                </a:lnTo>
                <a:cubicBezTo>
                  <a:pt x="7056" y="479"/>
                  <a:pt x="7098" y="495"/>
                  <a:pt x="7105" y="525"/>
                </a:cubicBezTo>
                <a:lnTo>
                  <a:pt x="7276" y="1274"/>
                </a:lnTo>
                <a:cubicBezTo>
                  <a:pt x="7286" y="1319"/>
                  <a:pt x="7253" y="1350"/>
                  <a:pt x="7215" y="1336"/>
                </a:cubicBezTo>
                <a:lnTo>
                  <a:pt x="7070" y="1279"/>
                </a:lnTo>
                <a:cubicBezTo>
                  <a:pt x="6787" y="2084"/>
                  <a:pt x="6020" y="2661"/>
                  <a:pt x="5118" y="2661"/>
                </a:cubicBezTo>
                <a:cubicBezTo>
                  <a:pt x="4293" y="2661"/>
                  <a:pt x="3581" y="2178"/>
                  <a:pt x="3248" y="1479"/>
                </a:cubicBezTo>
                <a:lnTo>
                  <a:pt x="3248" y="1479"/>
                </a:lnTo>
                <a:cubicBezTo>
                  <a:pt x="3019" y="946"/>
                  <a:pt x="2490" y="573"/>
                  <a:pt x="1873" y="573"/>
                </a:cubicBezTo>
                <a:cubicBezTo>
                  <a:pt x="1258" y="573"/>
                  <a:pt x="729" y="945"/>
                  <a:pt x="499" y="1477"/>
                </a:cubicBezTo>
                <a:lnTo>
                  <a:pt x="0" y="1189"/>
                </a:lnTo>
                <a:cubicBezTo>
                  <a:pt x="331" y="486"/>
                  <a:pt x="1045" y="0"/>
                  <a:pt x="1873" y="0"/>
                </a:cubicBezTo>
                <a:close/>
              </a:path>
            </a:pathLst>
          </a:custGeom>
          <a:solidFill>
            <a:srgbClr val="8DC7FE"/>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16" name="TextBox 29"/>
          <p:cNvSpPr txBox="1"/>
          <p:nvPr/>
        </p:nvSpPr>
        <p:spPr>
          <a:xfrm>
            <a:off x="6044589" y="1117495"/>
            <a:ext cx="2372562" cy="727122"/>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7" name="TextBox 30"/>
          <p:cNvSpPr txBox="1"/>
          <p:nvPr/>
        </p:nvSpPr>
        <p:spPr>
          <a:xfrm>
            <a:off x="6532307" y="1754692"/>
            <a:ext cx="1397126" cy="323165"/>
          </a:xfrm>
          <a:prstGeom prst="rect">
            <a:avLst/>
          </a:prstGeom>
          <a:noFill/>
        </p:spPr>
        <p:txBody>
          <a:bodyPr wrap="square" lIns="0" tIns="0" rIns="0" bIns="0" rtlCol="0">
            <a:spAutoFit/>
          </a:bodyPr>
          <a:lstStyle/>
          <a:p>
            <a:pPr algn="ctr"/>
            <a:r>
              <a:rPr lang="zh-CN" altLang="en-US" sz="2100" b="1" dirty="0" smtClean="0">
                <a:solidFill>
                  <a:srgbClr val="8DC7FE"/>
                </a:solidFill>
                <a:latin typeface="微软雅黑" pitchFamily="34" charset="-122"/>
                <a:ea typeface="微软雅黑" pitchFamily="34" charset="-122"/>
              </a:rPr>
              <a:t>添加标题</a:t>
            </a:r>
            <a:endParaRPr lang="zh-CN" altLang="en-US" sz="2100" b="1" dirty="0">
              <a:solidFill>
                <a:srgbClr val="8DC7FE"/>
              </a:solidFill>
              <a:latin typeface="微软雅黑" pitchFamily="34" charset="-122"/>
              <a:ea typeface="微软雅黑" pitchFamily="34" charset="-122"/>
            </a:endParaRPr>
          </a:p>
        </p:txBody>
      </p:sp>
      <p:sp>
        <p:nvSpPr>
          <p:cNvPr id="18" name="TextBox 29"/>
          <p:cNvSpPr txBox="1"/>
          <p:nvPr/>
        </p:nvSpPr>
        <p:spPr>
          <a:xfrm>
            <a:off x="737906" y="4155382"/>
            <a:ext cx="2372562" cy="727122"/>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9" name="TextBox 30"/>
          <p:cNvSpPr txBox="1"/>
          <p:nvPr/>
        </p:nvSpPr>
        <p:spPr>
          <a:xfrm>
            <a:off x="1225624" y="3719295"/>
            <a:ext cx="1397126" cy="323165"/>
          </a:xfrm>
          <a:prstGeom prst="rect">
            <a:avLst/>
          </a:prstGeom>
          <a:noFill/>
        </p:spPr>
        <p:txBody>
          <a:bodyPr wrap="square" lIns="0" tIns="0" rIns="0" bIns="0" rtlCol="0">
            <a:spAutoFit/>
          </a:bodyPr>
          <a:lstStyle/>
          <a:p>
            <a:pPr algn="ctr"/>
            <a:r>
              <a:rPr lang="zh-CN" altLang="en-US" sz="2100" b="1" dirty="0" smtClean="0">
                <a:solidFill>
                  <a:srgbClr val="5293FB"/>
                </a:solidFill>
                <a:latin typeface="微软雅黑" pitchFamily="34" charset="-122"/>
                <a:ea typeface="微软雅黑" pitchFamily="34" charset="-122"/>
              </a:rPr>
              <a:t>添加标题</a:t>
            </a:r>
            <a:endParaRPr lang="zh-CN" altLang="en-US" sz="2100" b="1" dirty="0">
              <a:solidFill>
                <a:srgbClr val="5293FB"/>
              </a:solidFill>
              <a:latin typeface="微软雅黑" pitchFamily="34" charset="-122"/>
              <a:ea typeface="微软雅黑" pitchFamily="34" charset="-122"/>
            </a:endParaRPr>
          </a:p>
        </p:txBody>
      </p:sp>
      <p:sp>
        <p:nvSpPr>
          <p:cNvPr id="20" name="TextBox 29"/>
          <p:cNvSpPr txBox="1"/>
          <p:nvPr/>
        </p:nvSpPr>
        <p:spPr>
          <a:xfrm>
            <a:off x="2411767" y="1117495"/>
            <a:ext cx="2372562" cy="727122"/>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1" name="TextBox 30"/>
          <p:cNvSpPr txBox="1"/>
          <p:nvPr/>
        </p:nvSpPr>
        <p:spPr>
          <a:xfrm>
            <a:off x="2899485" y="1754692"/>
            <a:ext cx="1397126" cy="323165"/>
          </a:xfrm>
          <a:prstGeom prst="rect">
            <a:avLst/>
          </a:prstGeom>
          <a:noFill/>
        </p:spPr>
        <p:txBody>
          <a:bodyPr wrap="square" lIns="0" tIns="0" rIns="0" bIns="0" rtlCol="0">
            <a:spAutoFit/>
          </a:bodyPr>
          <a:lstStyle/>
          <a:p>
            <a:pPr algn="ctr"/>
            <a:r>
              <a:rPr lang="zh-CN" altLang="en-US" sz="2100" b="1" dirty="0" smtClean="0">
                <a:solidFill>
                  <a:srgbClr val="5293FB"/>
                </a:solidFill>
                <a:latin typeface="微软雅黑" pitchFamily="34" charset="-122"/>
                <a:ea typeface="微软雅黑" pitchFamily="34" charset="-122"/>
              </a:rPr>
              <a:t>添加标题</a:t>
            </a:r>
            <a:endParaRPr lang="zh-CN" altLang="en-US" sz="2100" b="1" dirty="0">
              <a:solidFill>
                <a:srgbClr val="5293FB"/>
              </a:solidFill>
              <a:latin typeface="微软雅黑" pitchFamily="34" charset="-122"/>
              <a:ea typeface="微软雅黑" pitchFamily="34" charset="-122"/>
            </a:endParaRPr>
          </a:p>
        </p:txBody>
      </p:sp>
      <p:sp>
        <p:nvSpPr>
          <p:cNvPr id="22" name="Freeform 10"/>
          <p:cNvSpPr>
            <a:spLocks noEditPoints="1"/>
          </p:cNvSpPr>
          <p:nvPr/>
        </p:nvSpPr>
        <p:spPr bwMode="auto">
          <a:xfrm>
            <a:off x="7118123" y="2310636"/>
            <a:ext cx="528960" cy="531018"/>
          </a:xfrm>
          <a:custGeom>
            <a:avLst/>
            <a:gdLst>
              <a:gd name="T0" fmla="*/ 40 w 395"/>
              <a:gd name="T1" fmla="*/ 0 h 399"/>
              <a:gd name="T2" fmla="*/ 212 w 395"/>
              <a:gd name="T3" fmla="*/ 0 h 399"/>
              <a:gd name="T4" fmla="*/ 246 w 395"/>
              <a:gd name="T5" fmla="*/ 20 h 399"/>
              <a:gd name="T6" fmla="*/ 151 w 395"/>
              <a:gd name="T7" fmla="*/ 20 h 399"/>
              <a:gd name="T8" fmla="*/ 99 w 395"/>
              <a:gd name="T9" fmla="*/ 41 h 399"/>
              <a:gd name="T10" fmla="*/ 31 w 395"/>
              <a:gd name="T11" fmla="*/ 41 h 399"/>
              <a:gd name="T12" fmla="*/ 31 w 395"/>
              <a:gd name="T13" fmla="*/ 345 h 399"/>
              <a:gd name="T14" fmla="*/ 222 w 395"/>
              <a:gd name="T15" fmla="*/ 345 h 399"/>
              <a:gd name="T16" fmla="*/ 222 w 395"/>
              <a:gd name="T17" fmla="*/ 266 h 399"/>
              <a:gd name="T18" fmla="*/ 251 w 395"/>
              <a:gd name="T19" fmla="*/ 266 h 399"/>
              <a:gd name="T20" fmla="*/ 251 w 395"/>
              <a:gd name="T21" fmla="*/ 360 h 399"/>
              <a:gd name="T22" fmla="*/ 212 w 395"/>
              <a:gd name="T23" fmla="*/ 399 h 399"/>
              <a:gd name="T24" fmla="*/ 40 w 395"/>
              <a:gd name="T25" fmla="*/ 399 h 399"/>
              <a:gd name="T26" fmla="*/ 0 w 395"/>
              <a:gd name="T27" fmla="*/ 360 h 399"/>
              <a:gd name="T28" fmla="*/ 0 w 395"/>
              <a:gd name="T29" fmla="*/ 40 h 399"/>
              <a:gd name="T30" fmla="*/ 40 w 395"/>
              <a:gd name="T31" fmla="*/ 0 h 399"/>
              <a:gd name="T32" fmla="*/ 251 w 395"/>
              <a:gd name="T33" fmla="*/ 122 h 399"/>
              <a:gd name="T34" fmla="*/ 234 w 395"/>
              <a:gd name="T35" fmla="*/ 140 h 399"/>
              <a:gd name="T36" fmla="*/ 251 w 395"/>
              <a:gd name="T37" fmla="*/ 158 h 399"/>
              <a:gd name="T38" fmla="*/ 269 w 395"/>
              <a:gd name="T39" fmla="*/ 140 h 399"/>
              <a:gd name="T40" fmla="*/ 251 w 395"/>
              <a:gd name="T41" fmla="*/ 122 h 399"/>
              <a:gd name="T42" fmla="*/ 329 w 395"/>
              <a:gd name="T43" fmla="*/ 122 h 399"/>
              <a:gd name="T44" fmla="*/ 347 w 395"/>
              <a:gd name="T45" fmla="*/ 140 h 399"/>
              <a:gd name="T46" fmla="*/ 329 w 395"/>
              <a:gd name="T47" fmla="*/ 158 h 399"/>
              <a:gd name="T48" fmla="*/ 311 w 395"/>
              <a:gd name="T49" fmla="*/ 140 h 399"/>
              <a:gd name="T50" fmla="*/ 329 w 395"/>
              <a:gd name="T51" fmla="*/ 122 h 399"/>
              <a:gd name="T52" fmla="*/ 177 w 395"/>
              <a:gd name="T53" fmla="*/ 122 h 399"/>
              <a:gd name="T54" fmla="*/ 160 w 395"/>
              <a:gd name="T55" fmla="*/ 140 h 399"/>
              <a:gd name="T56" fmla="*/ 177 w 395"/>
              <a:gd name="T57" fmla="*/ 158 h 399"/>
              <a:gd name="T58" fmla="*/ 195 w 395"/>
              <a:gd name="T59" fmla="*/ 140 h 399"/>
              <a:gd name="T60" fmla="*/ 177 w 395"/>
              <a:gd name="T61" fmla="*/ 122 h 399"/>
              <a:gd name="T62" fmla="*/ 151 w 395"/>
              <a:gd name="T63" fmla="*/ 46 h 399"/>
              <a:gd name="T64" fmla="*/ 101 w 395"/>
              <a:gd name="T65" fmla="*/ 97 h 399"/>
              <a:gd name="T66" fmla="*/ 101 w 395"/>
              <a:gd name="T67" fmla="*/ 190 h 399"/>
              <a:gd name="T68" fmla="*/ 151 w 395"/>
              <a:gd name="T69" fmla="*/ 240 h 399"/>
              <a:gd name="T70" fmla="*/ 158 w 395"/>
              <a:gd name="T71" fmla="*/ 240 h 399"/>
              <a:gd name="T72" fmla="*/ 158 w 395"/>
              <a:gd name="T73" fmla="*/ 282 h 399"/>
              <a:gd name="T74" fmla="*/ 200 w 395"/>
              <a:gd name="T75" fmla="*/ 240 h 399"/>
              <a:gd name="T76" fmla="*/ 344 w 395"/>
              <a:gd name="T77" fmla="*/ 240 h 399"/>
              <a:gd name="T78" fmla="*/ 395 w 395"/>
              <a:gd name="T79" fmla="*/ 190 h 399"/>
              <a:gd name="T80" fmla="*/ 395 w 395"/>
              <a:gd name="T81" fmla="*/ 97 h 399"/>
              <a:gd name="T82" fmla="*/ 344 w 395"/>
              <a:gd name="T83" fmla="*/ 46 h 399"/>
              <a:gd name="T84" fmla="*/ 151 w 395"/>
              <a:gd name="T85" fmla="*/ 46 h 399"/>
              <a:gd name="T86" fmla="*/ 101 w 395"/>
              <a:gd name="T87" fmla="*/ 359 h 399"/>
              <a:gd name="T88" fmla="*/ 101 w 395"/>
              <a:gd name="T89" fmla="*/ 385 h 399"/>
              <a:gd name="T90" fmla="*/ 150 w 395"/>
              <a:gd name="T91" fmla="*/ 385 h 399"/>
              <a:gd name="T92" fmla="*/ 150 w 395"/>
              <a:gd name="T93" fmla="*/ 359 h 399"/>
              <a:gd name="T94" fmla="*/ 101 w 395"/>
              <a:gd name="T95"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9">
                <a:moveTo>
                  <a:pt x="40" y="0"/>
                </a:moveTo>
                <a:cubicBezTo>
                  <a:pt x="212" y="0"/>
                  <a:pt x="212" y="0"/>
                  <a:pt x="212" y="0"/>
                </a:cubicBezTo>
                <a:cubicBezTo>
                  <a:pt x="226" y="0"/>
                  <a:pt x="239" y="8"/>
                  <a:pt x="246" y="20"/>
                </a:cubicBezTo>
                <a:cubicBezTo>
                  <a:pt x="151" y="20"/>
                  <a:pt x="151" y="20"/>
                  <a:pt x="151" y="20"/>
                </a:cubicBezTo>
                <a:cubicBezTo>
                  <a:pt x="131" y="20"/>
                  <a:pt x="112" y="28"/>
                  <a:pt x="99" y="41"/>
                </a:cubicBezTo>
                <a:cubicBezTo>
                  <a:pt x="31" y="41"/>
                  <a:pt x="31" y="41"/>
                  <a:pt x="31" y="41"/>
                </a:cubicBezTo>
                <a:cubicBezTo>
                  <a:pt x="31" y="345"/>
                  <a:pt x="31" y="345"/>
                  <a:pt x="31" y="345"/>
                </a:cubicBezTo>
                <a:cubicBezTo>
                  <a:pt x="222" y="345"/>
                  <a:pt x="222" y="345"/>
                  <a:pt x="222" y="345"/>
                </a:cubicBezTo>
                <a:cubicBezTo>
                  <a:pt x="222" y="266"/>
                  <a:pt x="222" y="266"/>
                  <a:pt x="222" y="266"/>
                </a:cubicBezTo>
                <a:cubicBezTo>
                  <a:pt x="251" y="266"/>
                  <a:pt x="251" y="266"/>
                  <a:pt x="251" y="266"/>
                </a:cubicBezTo>
                <a:cubicBezTo>
                  <a:pt x="251" y="360"/>
                  <a:pt x="251" y="360"/>
                  <a:pt x="251" y="360"/>
                </a:cubicBezTo>
                <a:cubicBezTo>
                  <a:pt x="251" y="381"/>
                  <a:pt x="234" y="399"/>
                  <a:pt x="212" y="399"/>
                </a:cubicBezTo>
                <a:cubicBezTo>
                  <a:pt x="40" y="399"/>
                  <a:pt x="40" y="399"/>
                  <a:pt x="40" y="399"/>
                </a:cubicBezTo>
                <a:cubicBezTo>
                  <a:pt x="18" y="399"/>
                  <a:pt x="0" y="381"/>
                  <a:pt x="0" y="360"/>
                </a:cubicBezTo>
                <a:cubicBezTo>
                  <a:pt x="0" y="40"/>
                  <a:pt x="0" y="40"/>
                  <a:pt x="0" y="40"/>
                </a:cubicBezTo>
                <a:cubicBezTo>
                  <a:pt x="0" y="18"/>
                  <a:pt x="18" y="0"/>
                  <a:pt x="40" y="0"/>
                </a:cubicBezTo>
                <a:close/>
                <a:moveTo>
                  <a:pt x="251" y="122"/>
                </a:moveTo>
                <a:cubicBezTo>
                  <a:pt x="242" y="122"/>
                  <a:pt x="234" y="130"/>
                  <a:pt x="234" y="140"/>
                </a:cubicBezTo>
                <a:cubicBezTo>
                  <a:pt x="234" y="150"/>
                  <a:pt x="242" y="158"/>
                  <a:pt x="251" y="158"/>
                </a:cubicBezTo>
                <a:cubicBezTo>
                  <a:pt x="261" y="158"/>
                  <a:pt x="269" y="150"/>
                  <a:pt x="269" y="140"/>
                </a:cubicBezTo>
                <a:cubicBezTo>
                  <a:pt x="269" y="130"/>
                  <a:pt x="261" y="122"/>
                  <a:pt x="251" y="122"/>
                </a:cubicBezTo>
                <a:close/>
                <a:moveTo>
                  <a:pt x="329" y="122"/>
                </a:moveTo>
                <a:cubicBezTo>
                  <a:pt x="339" y="122"/>
                  <a:pt x="347" y="130"/>
                  <a:pt x="347" y="140"/>
                </a:cubicBezTo>
                <a:cubicBezTo>
                  <a:pt x="347" y="150"/>
                  <a:pt x="339" y="158"/>
                  <a:pt x="329" y="158"/>
                </a:cubicBezTo>
                <a:cubicBezTo>
                  <a:pt x="319" y="158"/>
                  <a:pt x="311" y="150"/>
                  <a:pt x="311" y="140"/>
                </a:cubicBezTo>
                <a:cubicBezTo>
                  <a:pt x="311" y="130"/>
                  <a:pt x="319" y="122"/>
                  <a:pt x="329" y="122"/>
                </a:cubicBezTo>
                <a:close/>
                <a:moveTo>
                  <a:pt x="177" y="122"/>
                </a:moveTo>
                <a:cubicBezTo>
                  <a:pt x="167" y="122"/>
                  <a:pt x="160" y="130"/>
                  <a:pt x="160" y="140"/>
                </a:cubicBezTo>
                <a:cubicBezTo>
                  <a:pt x="160" y="150"/>
                  <a:pt x="167" y="158"/>
                  <a:pt x="177" y="158"/>
                </a:cubicBezTo>
                <a:cubicBezTo>
                  <a:pt x="187" y="158"/>
                  <a:pt x="195" y="150"/>
                  <a:pt x="195" y="140"/>
                </a:cubicBezTo>
                <a:cubicBezTo>
                  <a:pt x="195" y="130"/>
                  <a:pt x="187" y="122"/>
                  <a:pt x="177" y="122"/>
                </a:cubicBezTo>
                <a:close/>
                <a:moveTo>
                  <a:pt x="151" y="46"/>
                </a:moveTo>
                <a:cubicBezTo>
                  <a:pt x="123" y="46"/>
                  <a:pt x="101" y="69"/>
                  <a:pt x="101" y="97"/>
                </a:cubicBezTo>
                <a:cubicBezTo>
                  <a:pt x="101" y="190"/>
                  <a:pt x="101" y="190"/>
                  <a:pt x="101" y="190"/>
                </a:cubicBezTo>
                <a:cubicBezTo>
                  <a:pt x="101" y="218"/>
                  <a:pt x="123" y="240"/>
                  <a:pt x="151" y="240"/>
                </a:cubicBezTo>
                <a:cubicBezTo>
                  <a:pt x="158" y="240"/>
                  <a:pt x="158" y="240"/>
                  <a:pt x="158" y="240"/>
                </a:cubicBezTo>
                <a:cubicBezTo>
                  <a:pt x="158" y="282"/>
                  <a:pt x="158" y="282"/>
                  <a:pt x="158" y="282"/>
                </a:cubicBezTo>
                <a:cubicBezTo>
                  <a:pt x="200" y="240"/>
                  <a:pt x="200" y="240"/>
                  <a:pt x="200" y="240"/>
                </a:cubicBezTo>
                <a:cubicBezTo>
                  <a:pt x="344" y="240"/>
                  <a:pt x="344" y="240"/>
                  <a:pt x="344" y="240"/>
                </a:cubicBezTo>
                <a:cubicBezTo>
                  <a:pt x="372" y="240"/>
                  <a:pt x="395" y="218"/>
                  <a:pt x="395" y="190"/>
                </a:cubicBezTo>
                <a:cubicBezTo>
                  <a:pt x="395" y="97"/>
                  <a:pt x="395" y="97"/>
                  <a:pt x="395" y="97"/>
                </a:cubicBezTo>
                <a:cubicBezTo>
                  <a:pt x="395" y="69"/>
                  <a:pt x="372" y="46"/>
                  <a:pt x="344" y="46"/>
                </a:cubicBezTo>
                <a:cubicBezTo>
                  <a:pt x="151" y="46"/>
                  <a:pt x="151" y="46"/>
                  <a:pt x="151" y="46"/>
                </a:cubicBezTo>
                <a:close/>
                <a:moveTo>
                  <a:pt x="101" y="359"/>
                </a:moveTo>
                <a:cubicBezTo>
                  <a:pt x="101" y="385"/>
                  <a:pt x="101" y="385"/>
                  <a:pt x="101" y="385"/>
                </a:cubicBezTo>
                <a:cubicBezTo>
                  <a:pt x="150" y="385"/>
                  <a:pt x="150" y="385"/>
                  <a:pt x="150" y="385"/>
                </a:cubicBezTo>
                <a:cubicBezTo>
                  <a:pt x="150" y="359"/>
                  <a:pt x="150" y="359"/>
                  <a:pt x="150" y="359"/>
                </a:cubicBezTo>
                <a:lnTo>
                  <a:pt x="101" y="359"/>
                </a:lnTo>
                <a:close/>
              </a:path>
            </a:pathLst>
          </a:custGeom>
          <a:solidFill>
            <a:srgbClr val="8DC7FE"/>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23" name="Freeform 11"/>
          <p:cNvSpPr>
            <a:spLocks noEditPoints="1"/>
          </p:cNvSpPr>
          <p:nvPr/>
        </p:nvSpPr>
        <p:spPr bwMode="auto">
          <a:xfrm>
            <a:off x="3372675" y="2295200"/>
            <a:ext cx="450749" cy="561893"/>
          </a:xfrm>
          <a:custGeom>
            <a:avLst/>
            <a:gdLst>
              <a:gd name="T0" fmla="*/ 23 w 438"/>
              <a:gd name="T1" fmla="*/ 0 h 546"/>
              <a:gd name="T2" fmla="*/ 415 w 438"/>
              <a:gd name="T3" fmla="*/ 0 h 546"/>
              <a:gd name="T4" fmla="*/ 438 w 438"/>
              <a:gd name="T5" fmla="*/ 0 h 546"/>
              <a:gd name="T6" fmla="*/ 438 w 438"/>
              <a:gd name="T7" fmla="*/ 24 h 546"/>
              <a:gd name="T8" fmla="*/ 438 w 438"/>
              <a:gd name="T9" fmla="*/ 523 h 546"/>
              <a:gd name="T10" fmla="*/ 438 w 438"/>
              <a:gd name="T11" fmla="*/ 546 h 546"/>
              <a:gd name="T12" fmla="*/ 415 w 438"/>
              <a:gd name="T13" fmla="*/ 546 h 546"/>
              <a:gd name="T14" fmla="*/ 138 w 438"/>
              <a:gd name="T15" fmla="*/ 546 h 546"/>
              <a:gd name="T16" fmla="*/ 131 w 438"/>
              <a:gd name="T17" fmla="*/ 546 h 546"/>
              <a:gd name="T18" fmla="*/ 125 w 438"/>
              <a:gd name="T19" fmla="*/ 541 h 546"/>
              <a:gd name="T20" fmla="*/ 9 w 438"/>
              <a:gd name="T21" fmla="*/ 456 h 546"/>
              <a:gd name="T22" fmla="*/ 0 w 438"/>
              <a:gd name="T23" fmla="*/ 449 h 546"/>
              <a:gd name="T24" fmla="*/ 0 w 438"/>
              <a:gd name="T25" fmla="*/ 438 h 546"/>
              <a:gd name="T26" fmla="*/ 0 w 438"/>
              <a:gd name="T27" fmla="*/ 24 h 546"/>
              <a:gd name="T28" fmla="*/ 0 w 438"/>
              <a:gd name="T29" fmla="*/ 0 h 546"/>
              <a:gd name="T30" fmla="*/ 23 w 438"/>
              <a:gd name="T31" fmla="*/ 0 h 546"/>
              <a:gd name="T32" fmla="*/ 23 w 438"/>
              <a:gd name="T33" fmla="*/ 0 h 546"/>
              <a:gd name="T34" fmla="*/ 45 w 438"/>
              <a:gd name="T35" fmla="*/ 414 h 546"/>
              <a:gd name="T36" fmla="*/ 116 w 438"/>
              <a:gd name="T37" fmla="*/ 389 h 546"/>
              <a:gd name="T38" fmla="*/ 126 w 438"/>
              <a:gd name="T39" fmla="*/ 386 h 546"/>
              <a:gd name="T40" fmla="*/ 129 w 438"/>
              <a:gd name="T41" fmla="*/ 395 h 546"/>
              <a:gd name="T42" fmla="*/ 159 w 438"/>
              <a:gd name="T43" fmla="*/ 500 h 546"/>
              <a:gd name="T44" fmla="*/ 391 w 438"/>
              <a:gd name="T45" fmla="*/ 500 h 546"/>
              <a:gd name="T46" fmla="*/ 391 w 438"/>
              <a:gd name="T47" fmla="*/ 46 h 546"/>
              <a:gd name="T48" fmla="*/ 45 w 438"/>
              <a:gd name="T49" fmla="*/ 46 h 546"/>
              <a:gd name="T50" fmla="*/ 45 w 438"/>
              <a:gd name="T51" fmla="*/ 414 h 546"/>
              <a:gd name="T52" fmla="*/ 45 w 438"/>
              <a:gd name="T53" fmla="*/ 414 h 546"/>
              <a:gd name="T54" fmla="*/ 136 w 438"/>
              <a:gd name="T55" fmla="*/ 493 h 546"/>
              <a:gd name="T56" fmla="*/ 113 w 438"/>
              <a:gd name="T57" fmla="*/ 411 h 546"/>
              <a:gd name="T58" fmla="*/ 54 w 438"/>
              <a:gd name="T59" fmla="*/ 433 h 546"/>
              <a:gd name="T60" fmla="*/ 136 w 438"/>
              <a:gd name="T61" fmla="*/ 493 h 546"/>
              <a:gd name="T62" fmla="*/ 136 w 438"/>
              <a:gd name="T63" fmla="*/ 493 h 546"/>
              <a:gd name="T64" fmla="*/ 104 w 438"/>
              <a:gd name="T65" fmla="*/ 294 h 546"/>
              <a:gd name="T66" fmla="*/ 104 w 438"/>
              <a:gd name="T67" fmla="*/ 314 h 546"/>
              <a:gd name="T68" fmla="*/ 338 w 438"/>
              <a:gd name="T69" fmla="*/ 314 h 546"/>
              <a:gd name="T70" fmla="*/ 338 w 438"/>
              <a:gd name="T71" fmla="*/ 294 h 546"/>
              <a:gd name="T72" fmla="*/ 104 w 438"/>
              <a:gd name="T73" fmla="*/ 294 h 546"/>
              <a:gd name="T74" fmla="*/ 104 w 438"/>
              <a:gd name="T75" fmla="*/ 294 h 546"/>
              <a:gd name="T76" fmla="*/ 104 w 438"/>
              <a:gd name="T77" fmla="*/ 237 h 546"/>
              <a:gd name="T78" fmla="*/ 104 w 438"/>
              <a:gd name="T79" fmla="*/ 257 h 546"/>
              <a:gd name="T80" fmla="*/ 338 w 438"/>
              <a:gd name="T81" fmla="*/ 257 h 546"/>
              <a:gd name="T82" fmla="*/ 338 w 438"/>
              <a:gd name="T83" fmla="*/ 237 h 546"/>
              <a:gd name="T84" fmla="*/ 104 w 438"/>
              <a:gd name="T85" fmla="*/ 237 h 546"/>
              <a:gd name="T86" fmla="*/ 104 w 438"/>
              <a:gd name="T87" fmla="*/ 237 h 546"/>
              <a:gd name="T88" fmla="*/ 104 w 438"/>
              <a:gd name="T89" fmla="*/ 175 h 546"/>
              <a:gd name="T90" fmla="*/ 104 w 438"/>
              <a:gd name="T91" fmla="*/ 195 h 546"/>
              <a:gd name="T92" fmla="*/ 338 w 438"/>
              <a:gd name="T93" fmla="*/ 195 h 546"/>
              <a:gd name="T94" fmla="*/ 338 w 438"/>
              <a:gd name="T95" fmla="*/ 175 h 546"/>
              <a:gd name="T96" fmla="*/ 104 w 438"/>
              <a:gd name="T97" fmla="*/ 175 h 546"/>
              <a:gd name="T98" fmla="*/ 104 w 438"/>
              <a:gd name="T99" fmla="*/ 175 h 546"/>
              <a:gd name="T100" fmla="*/ 104 w 438"/>
              <a:gd name="T101" fmla="*/ 118 h 546"/>
              <a:gd name="T102" fmla="*/ 104 w 438"/>
              <a:gd name="T103" fmla="*/ 138 h 546"/>
              <a:gd name="T104" fmla="*/ 338 w 438"/>
              <a:gd name="T105" fmla="*/ 138 h 546"/>
              <a:gd name="T106" fmla="*/ 338 w 438"/>
              <a:gd name="T107" fmla="*/ 118 h 546"/>
              <a:gd name="T108" fmla="*/ 104 w 438"/>
              <a:gd name="T109" fmla="*/ 11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8" h="546">
                <a:moveTo>
                  <a:pt x="23" y="0"/>
                </a:moveTo>
                <a:lnTo>
                  <a:pt x="415" y="0"/>
                </a:lnTo>
                <a:lnTo>
                  <a:pt x="438" y="0"/>
                </a:lnTo>
                <a:lnTo>
                  <a:pt x="438" y="24"/>
                </a:lnTo>
                <a:lnTo>
                  <a:pt x="438" y="523"/>
                </a:lnTo>
                <a:lnTo>
                  <a:pt x="438" y="546"/>
                </a:lnTo>
                <a:lnTo>
                  <a:pt x="415" y="546"/>
                </a:lnTo>
                <a:lnTo>
                  <a:pt x="138" y="546"/>
                </a:lnTo>
                <a:lnTo>
                  <a:pt x="131" y="546"/>
                </a:lnTo>
                <a:lnTo>
                  <a:pt x="125" y="541"/>
                </a:lnTo>
                <a:lnTo>
                  <a:pt x="9" y="456"/>
                </a:lnTo>
                <a:lnTo>
                  <a:pt x="0" y="449"/>
                </a:lnTo>
                <a:lnTo>
                  <a:pt x="0" y="438"/>
                </a:lnTo>
                <a:lnTo>
                  <a:pt x="0" y="24"/>
                </a:lnTo>
                <a:lnTo>
                  <a:pt x="0" y="0"/>
                </a:lnTo>
                <a:lnTo>
                  <a:pt x="23" y="0"/>
                </a:lnTo>
                <a:lnTo>
                  <a:pt x="23" y="0"/>
                </a:lnTo>
                <a:close/>
                <a:moveTo>
                  <a:pt x="45" y="414"/>
                </a:moveTo>
                <a:lnTo>
                  <a:pt x="116" y="389"/>
                </a:lnTo>
                <a:lnTo>
                  <a:pt x="126" y="386"/>
                </a:lnTo>
                <a:lnTo>
                  <a:pt x="129" y="395"/>
                </a:lnTo>
                <a:lnTo>
                  <a:pt x="159" y="500"/>
                </a:lnTo>
                <a:lnTo>
                  <a:pt x="391" y="500"/>
                </a:lnTo>
                <a:lnTo>
                  <a:pt x="391" y="46"/>
                </a:lnTo>
                <a:lnTo>
                  <a:pt x="45" y="46"/>
                </a:lnTo>
                <a:lnTo>
                  <a:pt x="45" y="414"/>
                </a:lnTo>
                <a:lnTo>
                  <a:pt x="45" y="414"/>
                </a:lnTo>
                <a:close/>
                <a:moveTo>
                  <a:pt x="136" y="493"/>
                </a:moveTo>
                <a:lnTo>
                  <a:pt x="113" y="411"/>
                </a:lnTo>
                <a:lnTo>
                  <a:pt x="54" y="433"/>
                </a:lnTo>
                <a:lnTo>
                  <a:pt x="136" y="493"/>
                </a:lnTo>
                <a:lnTo>
                  <a:pt x="136" y="493"/>
                </a:lnTo>
                <a:close/>
                <a:moveTo>
                  <a:pt x="104" y="294"/>
                </a:moveTo>
                <a:lnTo>
                  <a:pt x="104" y="314"/>
                </a:lnTo>
                <a:lnTo>
                  <a:pt x="338" y="314"/>
                </a:lnTo>
                <a:lnTo>
                  <a:pt x="338" y="294"/>
                </a:lnTo>
                <a:lnTo>
                  <a:pt x="104" y="294"/>
                </a:lnTo>
                <a:lnTo>
                  <a:pt x="104" y="294"/>
                </a:lnTo>
                <a:close/>
                <a:moveTo>
                  <a:pt x="104" y="237"/>
                </a:moveTo>
                <a:lnTo>
                  <a:pt x="104" y="257"/>
                </a:lnTo>
                <a:lnTo>
                  <a:pt x="338" y="257"/>
                </a:lnTo>
                <a:lnTo>
                  <a:pt x="338" y="237"/>
                </a:lnTo>
                <a:lnTo>
                  <a:pt x="104" y="237"/>
                </a:lnTo>
                <a:lnTo>
                  <a:pt x="104" y="237"/>
                </a:lnTo>
                <a:close/>
                <a:moveTo>
                  <a:pt x="104" y="175"/>
                </a:moveTo>
                <a:lnTo>
                  <a:pt x="104" y="195"/>
                </a:lnTo>
                <a:lnTo>
                  <a:pt x="338" y="195"/>
                </a:lnTo>
                <a:lnTo>
                  <a:pt x="338" y="175"/>
                </a:lnTo>
                <a:lnTo>
                  <a:pt x="104" y="175"/>
                </a:lnTo>
                <a:lnTo>
                  <a:pt x="104" y="175"/>
                </a:lnTo>
                <a:close/>
                <a:moveTo>
                  <a:pt x="104" y="118"/>
                </a:moveTo>
                <a:lnTo>
                  <a:pt x="104" y="138"/>
                </a:lnTo>
                <a:lnTo>
                  <a:pt x="338" y="138"/>
                </a:lnTo>
                <a:lnTo>
                  <a:pt x="338" y="118"/>
                </a:lnTo>
                <a:lnTo>
                  <a:pt x="104" y="118"/>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24" name="Freeform 12"/>
          <p:cNvSpPr>
            <a:spLocks noEditPoints="1"/>
          </p:cNvSpPr>
          <p:nvPr/>
        </p:nvSpPr>
        <p:spPr bwMode="auto">
          <a:xfrm>
            <a:off x="1703960" y="2883548"/>
            <a:ext cx="440457" cy="534107"/>
          </a:xfrm>
          <a:custGeom>
            <a:avLst/>
            <a:gdLst>
              <a:gd name="T0" fmla="*/ 151 w 329"/>
              <a:gd name="T1" fmla="*/ 374 h 401"/>
              <a:gd name="T2" fmla="*/ 329 w 329"/>
              <a:gd name="T3" fmla="*/ 374 h 401"/>
              <a:gd name="T4" fmla="*/ 329 w 329"/>
              <a:gd name="T5" fmla="*/ 401 h 401"/>
              <a:gd name="T6" fmla="*/ 94 w 329"/>
              <a:gd name="T7" fmla="*/ 401 h 401"/>
              <a:gd name="T8" fmla="*/ 151 w 329"/>
              <a:gd name="T9" fmla="*/ 374 h 401"/>
              <a:gd name="T10" fmla="*/ 251 w 329"/>
              <a:gd name="T11" fmla="*/ 132 h 401"/>
              <a:gd name="T12" fmla="*/ 259 w 329"/>
              <a:gd name="T13" fmla="*/ 117 h 401"/>
              <a:gd name="T14" fmla="*/ 259 w 329"/>
              <a:gd name="T15" fmla="*/ 117 h 401"/>
              <a:gd name="T16" fmla="*/ 262 w 329"/>
              <a:gd name="T17" fmla="*/ 96 h 401"/>
              <a:gd name="T18" fmla="*/ 249 w 329"/>
              <a:gd name="T19" fmla="*/ 79 h 401"/>
              <a:gd name="T20" fmla="*/ 168 w 329"/>
              <a:gd name="T21" fmla="*/ 32 h 401"/>
              <a:gd name="T22" fmla="*/ 147 w 329"/>
              <a:gd name="T23" fmla="*/ 29 h 401"/>
              <a:gd name="T24" fmla="*/ 147 w 329"/>
              <a:gd name="T25" fmla="*/ 29 h 401"/>
              <a:gd name="T26" fmla="*/ 130 w 329"/>
              <a:gd name="T27" fmla="*/ 42 h 401"/>
              <a:gd name="T28" fmla="*/ 130 w 329"/>
              <a:gd name="T29" fmla="*/ 42 h 401"/>
              <a:gd name="T30" fmla="*/ 121 w 329"/>
              <a:gd name="T31" fmla="*/ 57 h 401"/>
              <a:gd name="T32" fmla="*/ 124 w 329"/>
              <a:gd name="T33" fmla="*/ 59 h 401"/>
              <a:gd name="T34" fmla="*/ 156 w 329"/>
              <a:gd name="T35" fmla="*/ 78 h 401"/>
              <a:gd name="T36" fmla="*/ 215 w 329"/>
              <a:gd name="T37" fmla="*/ 112 h 401"/>
              <a:gd name="T38" fmla="*/ 248 w 329"/>
              <a:gd name="T39" fmla="*/ 130 h 401"/>
              <a:gd name="T40" fmla="*/ 251 w 329"/>
              <a:gd name="T41" fmla="*/ 132 h 401"/>
              <a:gd name="T42" fmla="*/ 286 w 329"/>
              <a:gd name="T43" fmla="*/ 125 h 401"/>
              <a:gd name="T44" fmla="*/ 286 w 329"/>
              <a:gd name="T45" fmla="*/ 125 h 401"/>
              <a:gd name="T46" fmla="*/ 272 w 329"/>
              <a:gd name="T47" fmla="*/ 148 h 401"/>
              <a:gd name="T48" fmla="*/ 266 w 329"/>
              <a:gd name="T49" fmla="*/ 159 h 401"/>
              <a:gd name="T50" fmla="*/ 264 w 329"/>
              <a:gd name="T51" fmla="*/ 162 h 401"/>
              <a:gd name="T52" fmla="*/ 263 w 329"/>
              <a:gd name="T53" fmla="*/ 164 h 401"/>
              <a:gd name="T54" fmla="*/ 263 w 329"/>
              <a:gd name="T55" fmla="*/ 164 h 401"/>
              <a:gd name="T56" fmla="*/ 178 w 329"/>
              <a:gd name="T57" fmla="*/ 312 h 401"/>
              <a:gd name="T58" fmla="*/ 175 w 329"/>
              <a:gd name="T59" fmla="*/ 316 h 401"/>
              <a:gd name="T60" fmla="*/ 170 w 329"/>
              <a:gd name="T61" fmla="*/ 319 h 401"/>
              <a:gd name="T62" fmla="*/ 126 w 329"/>
              <a:gd name="T63" fmla="*/ 320 h 401"/>
              <a:gd name="T64" fmla="*/ 112 w 329"/>
              <a:gd name="T65" fmla="*/ 299 h 401"/>
              <a:gd name="T66" fmla="*/ 76 w 329"/>
              <a:gd name="T67" fmla="*/ 291 h 401"/>
              <a:gd name="T68" fmla="*/ 47 w 329"/>
              <a:gd name="T69" fmla="*/ 261 h 401"/>
              <a:gd name="T70" fmla="*/ 22 w 329"/>
              <a:gd name="T71" fmla="*/ 260 h 401"/>
              <a:gd name="T72" fmla="*/ 1 w 329"/>
              <a:gd name="T73" fmla="*/ 220 h 401"/>
              <a:gd name="T74" fmla="*/ 0 w 329"/>
              <a:gd name="T75" fmla="*/ 215 h 401"/>
              <a:gd name="T76" fmla="*/ 3 w 329"/>
              <a:gd name="T77" fmla="*/ 211 h 401"/>
              <a:gd name="T78" fmla="*/ 88 w 329"/>
              <a:gd name="T79" fmla="*/ 63 h 401"/>
              <a:gd name="T80" fmla="*/ 88 w 329"/>
              <a:gd name="T81" fmla="*/ 63 h 401"/>
              <a:gd name="T82" fmla="*/ 91 w 329"/>
              <a:gd name="T83" fmla="*/ 58 h 401"/>
              <a:gd name="T84" fmla="*/ 97 w 329"/>
              <a:gd name="T85" fmla="*/ 48 h 401"/>
              <a:gd name="T86" fmla="*/ 97 w 329"/>
              <a:gd name="T87" fmla="*/ 48 h 401"/>
              <a:gd name="T88" fmla="*/ 111 w 329"/>
              <a:gd name="T89" fmla="*/ 24 h 401"/>
              <a:gd name="T90" fmla="*/ 111 w 329"/>
              <a:gd name="T91" fmla="*/ 24 h 401"/>
              <a:gd name="T92" fmla="*/ 138 w 329"/>
              <a:gd name="T93" fmla="*/ 3 h 401"/>
              <a:gd name="T94" fmla="*/ 138 w 329"/>
              <a:gd name="T95" fmla="*/ 3 h 401"/>
              <a:gd name="T96" fmla="*/ 173 w 329"/>
              <a:gd name="T97" fmla="*/ 7 h 401"/>
              <a:gd name="T98" fmla="*/ 269 w 329"/>
              <a:gd name="T99" fmla="*/ 63 h 401"/>
              <a:gd name="T100" fmla="*/ 290 w 329"/>
              <a:gd name="T101" fmla="*/ 90 h 401"/>
              <a:gd name="T102" fmla="*/ 286 w 329"/>
              <a:gd name="T103" fmla="*/ 125 h 401"/>
              <a:gd name="T104" fmla="*/ 4 w 329"/>
              <a:gd name="T105" fmla="*/ 291 h 401"/>
              <a:gd name="T106" fmla="*/ 7 w 329"/>
              <a:gd name="T107" fmla="*/ 373 h 401"/>
              <a:gd name="T108" fmla="*/ 44 w 329"/>
              <a:gd name="T109" fmla="*/ 394 h 401"/>
              <a:gd name="T110" fmla="*/ 116 w 329"/>
              <a:gd name="T111" fmla="*/ 355 h 401"/>
              <a:gd name="T112" fmla="*/ 4 w 329"/>
              <a:gd name="T113" fmla="*/ 2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9" h="401">
                <a:moveTo>
                  <a:pt x="151" y="374"/>
                </a:moveTo>
                <a:cubicBezTo>
                  <a:pt x="329" y="374"/>
                  <a:pt x="329" y="374"/>
                  <a:pt x="329" y="374"/>
                </a:cubicBezTo>
                <a:cubicBezTo>
                  <a:pt x="329" y="401"/>
                  <a:pt x="329" y="401"/>
                  <a:pt x="329" y="401"/>
                </a:cubicBezTo>
                <a:cubicBezTo>
                  <a:pt x="94" y="401"/>
                  <a:pt x="94" y="401"/>
                  <a:pt x="94" y="401"/>
                </a:cubicBezTo>
                <a:cubicBezTo>
                  <a:pt x="151" y="374"/>
                  <a:pt x="151" y="374"/>
                  <a:pt x="151" y="374"/>
                </a:cubicBezTo>
                <a:close/>
                <a:moveTo>
                  <a:pt x="251" y="132"/>
                </a:moveTo>
                <a:cubicBezTo>
                  <a:pt x="259" y="117"/>
                  <a:pt x="259" y="117"/>
                  <a:pt x="259" y="117"/>
                </a:cubicBezTo>
                <a:cubicBezTo>
                  <a:pt x="259" y="117"/>
                  <a:pt x="259" y="117"/>
                  <a:pt x="259" y="117"/>
                </a:cubicBezTo>
                <a:cubicBezTo>
                  <a:pt x="263" y="111"/>
                  <a:pt x="264" y="103"/>
                  <a:pt x="262" y="96"/>
                </a:cubicBezTo>
                <a:cubicBezTo>
                  <a:pt x="260" y="89"/>
                  <a:pt x="256" y="83"/>
                  <a:pt x="249" y="79"/>
                </a:cubicBezTo>
                <a:cubicBezTo>
                  <a:pt x="168" y="32"/>
                  <a:pt x="168" y="32"/>
                  <a:pt x="168" y="32"/>
                </a:cubicBezTo>
                <a:cubicBezTo>
                  <a:pt x="162" y="28"/>
                  <a:pt x="154" y="28"/>
                  <a:pt x="147" y="29"/>
                </a:cubicBezTo>
                <a:cubicBezTo>
                  <a:pt x="147" y="29"/>
                  <a:pt x="147" y="29"/>
                  <a:pt x="147" y="29"/>
                </a:cubicBezTo>
                <a:cubicBezTo>
                  <a:pt x="140" y="31"/>
                  <a:pt x="134" y="36"/>
                  <a:pt x="130" y="42"/>
                </a:cubicBezTo>
                <a:cubicBezTo>
                  <a:pt x="130" y="42"/>
                  <a:pt x="130" y="42"/>
                  <a:pt x="130" y="42"/>
                </a:cubicBezTo>
                <a:cubicBezTo>
                  <a:pt x="121" y="57"/>
                  <a:pt x="121" y="57"/>
                  <a:pt x="121" y="57"/>
                </a:cubicBezTo>
                <a:cubicBezTo>
                  <a:pt x="124" y="59"/>
                  <a:pt x="124" y="59"/>
                  <a:pt x="124" y="59"/>
                </a:cubicBezTo>
                <a:cubicBezTo>
                  <a:pt x="156" y="78"/>
                  <a:pt x="156" y="78"/>
                  <a:pt x="156" y="78"/>
                </a:cubicBezTo>
                <a:cubicBezTo>
                  <a:pt x="215" y="112"/>
                  <a:pt x="215" y="112"/>
                  <a:pt x="215" y="112"/>
                </a:cubicBezTo>
                <a:cubicBezTo>
                  <a:pt x="248" y="130"/>
                  <a:pt x="248" y="130"/>
                  <a:pt x="248" y="130"/>
                </a:cubicBezTo>
                <a:cubicBezTo>
                  <a:pt x="251" y="132"/>
                  <a:pt x="251" y="132"/>
                  <a:pt x="251" y="132"/>
                </a:cubicBezTo>
                <a:close/>
                <a:moveTo>
                  <a:pt x="286" y="125"/>
                </a:moveTo>
                <a:cubicBezTo>
                  <a:pt x="286" y="125"/>
                  <a:pt x="286" y="125"/>
                  <a:pt x="286" y="125"/>
                </a:cubicBezTo>
                <a:cubicBezTo>
                  <a:pt x="272" y="148"/>
                  <a:pt x="272" y="148"/>
                  <a:pt x="272" y="148"/>
                </a:cubicBezTo>
                <a:cubicBezTo>
                  <a:pt x="266" y="159"/>
                  <a:pt x="266" y="159"/>
                  <a:pt x="266" y="159"/>
                </a:cubicBezTo>
                <a:cubicBezTo>
                  <a:pt x="264" y="162"/>
                  <a:pt x="264" y="162"/>
                  <a:pt x="264" y="162"/>
                </a:cubicBezTo>
                <a:cubicBezTo>
                  <a:pt x="263" y="164"/>
                  <a:pt x="263" y="164"/>
                  <a:pt x="263" y="164"/>
                </a:cubicBezTo>
                <a:cubicBezTo>
                  <a:pt x="263" y="164"/>
                  <a:pt x="263" y="164"/>
                  <a:pt x="263" y="164"/>
                </a:cubicBezTo>
                <a:cubicBezTo>
                  <a:pt x="178" y="312"/>
                  <a:pt x="178" y="312"/>
                  <a:pt x="178" y="312"/>
                </a:cubicBezTo>
                <a:cubicBezTo>
                  <a:pt x="175" y="316"/>
                  <a:pt x="175" y="316"/>
                  <a:pt x="175" y="316"/>
                </a:cubicBezTo>
                <a:cubicBezTo>
                  <a:pt x="170" y="319"/>
                  <a:pt x="170" y="319"/>
                  <a:pt x="170" y="319"/>
                </a:cubicBezTo>
                <a:cubicBezTo>
                  <a:pt x="151" y="327"/>
                  <a:pt x="137" y="328"/>
                  <a:pt x="126" y="320"/>
                </a:cubicBezTo>
                <a:cubicBezTo>
                  <a:pt x="119" y="315"/>
                  <a:pt x="115" y="309"/>
                  <a:pt x="112" y="299"/>
                </a:cubicBezTo>
                <a:cubicBezTo>
                  <a:pt x="98" y="300"/>
                  <a:pt x="86" y="297"/>
                  <a:pt x="76" y="291"/>
                </a:cubicBezTo>
                <a:cubicBezTo>
                  <a:pt x="64" y="284"/>
                  <a:pt x="54" y="274"/>
                  <a:pt x="47" y="261"/>
                </a:cubicBezTo>
                <a:cubicBezTo>
                  <a:pt x="38" y="263"/>
                  <a:pt x="29" y="263"/>
                  <a:pt x="22" y="260"/>
                </a:cubicBezTo>
                <a:cubicBezTo>
                  <a:pt x="9" y="254"/>
                  <a:pt x="2" y="242"/>
                  <a:pt x="1" y="220"/>
                </a:cubicBezTo>
                <a:cubicBezTo>
                  <a:pt x="0" y="215"/>
                  <a:pt x="0" y="215"/>
                  <a:pt x="0" y="215"/>
                </a:cubicBezTo>
                <a:cubicBezTo>
                  <a:pt x="3" y="211"/>
                  <a:pt x="3" y="211"/>
                  <a:pt x="3" y="211"/>
                </a:cubicBezTo>
                <a:cubicBezTo>
                  <a:pt x="88" y="63"/>
                  <a:pt x="88" y="63"/>
                  <a:pt x="88" y="63"/>
                </a:cubicBezTo>
                <a:cubicBezTo>
                  <a:pt x="88" y="63"/>
                  <a:pt x="88" y="63"/>
                  <a:pt x="88" y="63"/>
                </a:cubicBezTo>
                <a:cubicBezTo>
                  <a:pt x="91" y="58"/>
                  <a:pt x="91" y="58"/>
                  <a:pt x="91" y="58"/>
                </a:cubicBezTo>
                <a:cubicBezTo>
                  <a:pt x="97" y="48"/>
                  <a:pt x="97" y="48"/>
                  <a:pt x="97" y="48"/>
                </a:cubicBezTo>
                <a:cubicBezTo>
                  <a:pt x="97" y="48"/>
                  <a:pt x="97" y="48"/>
                  <a:pt x="97" y="48"/>
                </a:cubicBezTo>
                <a:cubicBezTo>
                  <a:pt x="111" y="24"/>
                  <a:pt x="111" y="24"/>
                  <a:pt x="111" y="24"/>
                </a:cubicBezTo>
                <a:cubicBezTo>
                  <a:pt x="111" y="24"/>
                  <a:pt x="111" y="24"/>
                  <a:pt x="111" y="24"/>
                </a:cubicBezTo>
                <a:cubicBezTo>
                  <a:pt x="117" y="13"/>
                  <a:pt x="127" y="6"/>
                  <a:pt x="138" y="3"/>
                </a:cubicBezTo>
                <a:cubicBezTo>
                  <a:pt x="138" y="3"/>
                  <a:pt x="138" y="3"/>
                  <a:pt x="138" y="3"/>
                </a:cubicBezTo>
                <a:cubicBezTo>
                  <a:pt x="150" y="0"/>
                  <a:pt x="162" y="1"/>
                  <a:pt x="173" y="7"/>
                </a:cubicBezTo>
                <a:cubicBezTo>
                  <a:pt x="269" y="63"/>
                  <a:pt x="269" y="63"/>
                  <a:pt x="269" y="63"/>
                </a:cubicBezTo>
                <a:cubicBezTo>
                  <a:pt x="280" y="69"/>
                  <a:pt x="287" y="79"/>
                  <a:pt x="290" y="90"/>
                </a:cubicBezTo>
                <a:cubicBezTo>
                  <a:pt x="293" y="101"/>
                  <a:pt x="292" y="114"/>
                  <a:pt x="286" y="125"/>
                </a:cubicBezTo>
                <a:close/>
                <a:moveTo>
                  <a:pt x="4" y="291"/>
                </a:moveTo>
                <a:cubicBezTo>
                  <a:pt x="7" y="373"/>
                  <a:pt x="7" y="373"/>
                  <a:pt x="7" y="373"/>
                </a:cubicBezTo>
                <a:cubicBezTo>
                  <a:pt x="44" y="394"/>
                  <a:pt x="44" y="394"/>
                  <a:pt x="44" y="394"/>
                </a:cubicBezTo>
                <a:cubicBezTo>
                  <a:pt x="116" y="355"/>
                  <a:pt x="116" y="355"/>
                  <a:pt x="116" y="355"/>
                </a:cubicBezTo>
                <a:lnTo>
                  <a:pt x="4" y="291"/>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Tree>
    <p:extLst>
      <p:ext uri="{BB962C8B-B14F-4D97-AF65-F5344CB8AC3E}">
        <p14:creationId xmlns:p14="http://schemas.microsoft.com/office/powerpoint/2010/main" val="395175820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350"/>
                            </p:stCondLst>
                            <p:childTnLst>
                              <p:par>
                                <p:cTn id="27" presetID="53" presetClass="entr" presetSubtype="16"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grpId="0" nodeType="withEffect">
                                  <p:stCondLst>
                                    <p:cond delay="20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par>
                                <p:cTn id="37" presetID="53" presetClass="entr" presetSubtype="16" fill="hold" nodeType="withEffect">
                                  <p:stCondLst>
                                    <p:cond delay="4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53" presetClass="entr" presetSubtype="16" fill="hold" grpId="0" nodeType="withEffect">
                                  <p:stCondLst>
                                    <p:cond delay="6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par>
                          <p:cTn id="47" fill="hold">
                            <p:stCondLst>
                              <p:cond delay="3450"/>
                            </p:stCondLst>
                            <p:childTnLst>
                              <p:par>
                                <p:cTn id="48" presetID="16" presetClass="entr" presetSubtype="21"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inVertical)">
                                      <p:cBhvr>
                                        <p:cTn id="50" dur="500"/>
                                        <p:tgtEl>
                                          <p:spTgt spid="1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barn(inVertical)">
                                      <p:cBhvr>
                                        <p:cTn id="53" dur="500"/>
                                        <p:tgtEl>
                                          <p:spTgt spid="18"/>
                                        </p:tgtEl>
                                      </p:cBhvr>
                                    </p:animEffect>
                                  </p:childTnLst>
                                </p:cTn>
                              </p:par>
                              <p:par>
                                <p:cTn id="54" presetID="16" presetClass="entr" presetSubtype="21" fill="hold" grpId="0" nodeType="withEffect">
                                  <p:stCondLst>
                                    <p:cond delay="350"/>
                                  </p:stCondLst>
                                  <p:childTnLst>
                                    <p:set>
                                      <p:cBhvr>
                                        <p:cTn id="55" dur="1" fill="hold">
                                          <p:stCondLst>
                                            <p:cond delay="0"/>
                                          </p:stCondLst>
                                        </p:cTn>
                                        <p:tgtEl>
                                          <p:spTgt spid="21"/>
                                        </p:tgtEl>
                                        <p:attrNameLst>
                                          <p:attrName>style.visibility</p:attrName>
                                        </p:attrNameLst>
                                      </p:cBhvr>
                                      <p:to>
                                        <p:strVal val="visible"/>
                                      </p:to>
                                    </p:set>
                                    <p:animEffect transition="in" filter="barn(inVertical)">
                                      <p:cBhvr>
                                        <p:cTn id="56" dur="500"/>
                                        <p:tgtEl>
                                          <p:spTgt spid="21"/>
                                        </p:tgtEl>
                                      </p:cBhvr>
                                    </p:animEffect>
                                  </p:childTnLst>
                                </p:cTn>
                              </p:par>
                              <p:par>
                                <p:cTn id="57" presetID="16" presetClass="entr" presetSubtype="21" fill="hold" grpId="0" nodeType="withEffect">
                                  <p:stCondLst>
                                    <p:cond delay="350"/>
                                  </p:stCondLst>
                                  <p:childTnLst>
                                    <p:set>
                                      <p:cBhvr>
                                        <p:cTn id="58" dur="1" fill="hold">
                                          <p:stCondLst>
                                            <p:cond delay="0"/>
                                          </p:stCondLst>
                                        </p:cTn>
                                        <p:tgtEl>
                                          <p:spTgt spid="20"/>
                                        </p:tgtEl>
                                        <p:attrNameLst>
                                          <p:attrName>style.visibility</p:attrName>
                                        </p:attrNameLst>
                                      </p:cBhvr>
                                      <p:to>
                                        <p:strVal val="visible"/>
                                      </p:to>
                                    </p:set>
                                    <p:animEffect transition="in" filter="barn(inVertical)">
                                      <p:cBhvr>
                                        <p:cTn id="59" dur="500"/>
                                        <p:tgtEl>
                                          <p:spTgt spid="20"/>
                                        </p:tgtEl>
                                      </p:cBhvr>
                                    </p:animEffect>
                                  </p:childTnLst>
                                </p:cTn>
                              </p:par>
                              <p:par>
                                <p:cTn id="60" presetID="16" presetClass="entr" presetSubtype="21" fill="hold" grpId="0" nodeType="withEffect">
                                  <p:stCondLst>
                                    <p:cond delay="700"/>
                                  </p:stCondLst>
                                  <p:childTnLst>
                                    <p:set>
                                      <p:cBhvr>
                                        <p:cTn id="61" dur="1" fill="hold">
                                          <p:stCondLst>
                                            <p:cond delay="0"/>
                                          </p:stCondLst>
                                        </p:cTn>
                                        <p:tgtEl>
                                          <p:spTgt spid="10"/>
                                        </p:tgtEl>
                                        <p:attrNameLst>
                                          <p:attrName>style.visibility</p:attrName>
                                        </p:attrNameLst>
                                      </p:cBhvr>
                                      <p:to>
                                        <p:strVal val="visible"/>
                                      </p:to>
                                    </p:set>
                                    <p:animEffect transition="in" filter="barn(inVertical)">
                                      <p:cBhvr>
                                        <p:cTn id="62" dur="500"/>
                                        <p:tgtEl>
                                          <p:spTgt spid="10"/>
                                        </p:tgtEl>
                                      </p:cBhvr>
                                    </p:animEffect>
                                  </p:childTnLst>
                                </p:cTn>
                              </p:par>
                              <p:par>
                                <p:cTn id="63" presetID="16" presetClass="entr" presetSubtype="21" fill="hold" grpId="0" nodeType="withEffect">
                                  <p:stCondLst>
                                    <p:cond delay="700"/>
                                  </p:stCondLst>
                                  <p:childTnLst>
                                    <p:set>
                                      <p:cBhvr>
                                        <p:cTn id="64" dur="1" fill="hold">
                                          <p:stCondLst>
                                            <p:cond delay="0"/>
                                          </p:stCondLst>
                                        </p:cTn>
                                        <p:tgtEl>
                                          <p:spTgt spid="9"/>
                                        </p:tgtEl>
                                        <p:attrNameLst>
                                          <p:attrName>style.visibility</p:attrName>
                                        </p:attrNameLst>
                                      </p:cBhvr>
                                      <p:to>
                                        <p:strVal val="visible"/>
                                      </p:to>
                                    </p:set>
                                    <p:animEffect transition="in" filter="barn(inVertical)">
                                      <p:cBhvr>
                                        <p:cTn id="65" dur="500"/>
                                        <p:tgtEl>
                                          <p:spTgt spid="9"/>
                                        </p:tgtEl>
                                      </p:cBhvr>
                                    </p:animEffect>
                                  </p:childTnLst>
                                </p:cTn>
                              </p:par>
                              <p:par>
                                <p:cTn id="66" presetID="16" presetClass="entr" presetSubtype="21" fill="hold" grpId="0" nodeType="withEffect">
                                  <p:stCondLst>
                                    <p:cond delay="1050"/>
                                  </p:stCondLst>
                                  <p:childTnLst>
                                    <p:set>
                                      <p:cBhvr>
                                        <p:cTn id="67" dur="1" fill="hold">
                                          <p:stCondLst>
                                            <p:cond delay="0"/>
                                          </p:stCondLst>
                                        </p:cTn>
                                        <p:tgtEl>
                                          <p:spTgt spid="17"/>
                                        </p:tgtEl>
                                        <p:attrNameLst>
                                          <p:attrName>style.visibility</p:attrName>
                                        </p:attrNameLst>
                                      </p:cBhvr>
                                      <p:to>
                                        <p:strVal val="visible"/>
                                      </p:to>
                                    </p:set>
                                    <p:animEffect transition="in" filter="barn(inVertical)">
                                      <p:cBhvr>
                                        <p:cTn id="68" dur="500"/>
                                        <p:tgtEl>
                                          <p:spTgt spid="17"/>
                                        </p:tgtEl>
                                      </p:cBhvr>
                                    </p:animEffect>
                                  </p:childTnLst>
                                </p:cTn>
                              </p:par>
                              <p:par>
                                <p:cTn id="69" presetID="16" presetClass="entr" presetSubtype="21" fill="hold" grpId="0" nodeType="withEffect">
                                  <p:stCondLst>
                                    <p:cond delay="1050"/>
                                  </p:stCondLst>
                                  <p:childTnLst>
                                    <p:set>
                                      <p:cBhvr>
                                        <p:cTn id="70" dur="1" fill="hold">
                                          <p:stCondLst>
                                            <p:cond delay="0"/>
                                          </p:stCondLst>
                                        </p:cTn>
                                        <p:tgtEl>
                                          <p:spTgt spid="16"/>
                                        </p:tgtEl>
                                        <p:attrNameLst>
                                          <p:attrName>style.visibility</p:attrName>
                                        </p:attrNameLst>
                                      </p:cBhvr>
                                      <p:to>
                                        <p:strVal val="visible"/>
                                      </p:to>
                                    </p:set>
                                    <p:animEffect transition="in" filter="barn(inVertical)">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p:bldP spid="10" grpId="0"/>
      <p:bldP spid="14" grpId="0" animBg="1"/>
      <p:bldP spid="15" grpId="0" animBg="1"/>
      <p:bldP spid="16" grpId="0"/>
      <p:bldP spid="17" grpId="0"/>
      <p:bldP spid="18" grpId="0"/>
      <p:bldP spid="19" grpId="0"/>
      <p:bldP spid="20" grpId="0"/>
      <p:bldP spid="21" grpId="0"/>
      <p:bldP spid="22" grpId="0" animBg="1"/>
      <p:bldP spid="23"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9015" y="477537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 name="矩形 3"/>
          <p:cNvSpPr/>
          <p:nvPr/>
        </p:nvSpPr>
        <p:spPr>
          <a:xfrm rot="5400000">
            <a:off x="5757765" y="-987068"/>
            <a:ext cx="1380077" cy="5392396"/>
          </a:xfrm>
          <a:prstGeom prst="rect">
            <a:avLst/>
          </a:prstGeom>
          <a:gradFill>
            <a:gsLst>
              <a:gs pos="0">
                <a:srgbClr val="5293FB">
                  <a:alpha val="95000"/>
                </a:srgbClr>
              </a:gs>
              <a:gs pos="100000">
                <a:schemeClr val="bg1">
                  <a:alpha val="50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6420639" y="-1586573"/>
            <a:ext cx="54321" cy="5392396"/>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6420640" y="-390655"/>
            <a:ext cx="54321" cy="5392396"/>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8"/>
            <a:ext cx="4206630" cy="401152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1" y="2278382"/>
            <a:ext cx="9144000" cy="2865119"/>
          </a:xfrm>
          <a:prstGeom prst="rect">
            <a:avLst/>
          </a:prstGeom>
        </p:spPr>
      </p:pic>
      <p:sp>
        <p:nvSpPr>
          <p:cNvPr id="9" name="文本框 8"/>
          <p:cNvSpPr txBox="1"/>
          <p:nvPr/>
        </p:nvSpPr>
        <p:spPr>
          <a:xfrm>
            <a:off x="4410950" y="1425987"/>
            <a:ext cx="4733049" cy="584775"/>
          </a:xfrm>
          <a:prstGeom prst="rect">
            <a:avLst/>
          </a:prstGeom>
          <a:noFill/>
        </p:spPr>
        <p:txBody>
          <a:bodyPr wrap="square" rtlCol="0">
            <a:spAutoFit/>
          </a:bodyPr>
          <a:lstStyle/>
          <a:p>
            <a:pPr algn="ctr"/>
            <a:r>
              <a:rPr lang="zh-CN" altLang="en-US" sz="3200" dirty="0" smtClean="0">
                <a:gradFill>
                  <a:gsLst>
                    <a:gs pos="0">
                      <a:srgbClr val="5293FB">
                        <a:alpha val="95000"/>
                      </a:srgbClr>
                    </a:gs>
                    <a:gs pos="100000">
                      <a:schemeClr val="bg1"/>
                    </a:gs>
                    <a:gs pos="50000">
                      <a:srgbClr val="8DC7FE"/>
                    </a:gs>
                  </a:gsLst>
                  <a:lin ang="0" scaled="0"/>
                </a:gradFill>
                <a:latin typeface="微软雅黑" panose="020B0503020204020204" pitchFamily="34" charset="-122"/>
                <a:ea typeface="微软雅黑" panose="020B0503020204020204" pitchFamily="34" charset="-122"/>
                <a:cs typeface="黑体-繁" panose="02010601040101010101" pitchFamily="2" charset="2"/>
              </a:rPr>
              <a:t>演示完毕，感谢您的聆听</a:t>
            </a:r>
            <a:endParaRPr lang="zh-CN" altLang="en-US" sz="3200" dirty="0">
              <a:gradFill>
                <a:gsLst>
                  <a:gs pos="0">
                    <a:srgbClr val="5293FB">
                      <a:alpha val="95000"/>
                    </a:srgbClr>
                  </a:gs>
                  <a:gs pos="100000">
                    <a:schemeClr val="bg1"/>
                  </a:gs>
                  <a:gs pos="50000">
                    <a:srgbClr val="8DC7FE"/>
                  </a:gs>
                </a:gsLst>
                <a:lin ang="0" scaled="0"/>
              </a:gradFill>
              <a:latin typeface="微软雅黑" panose="020B0503020204020204" pitchFamily="34" charset="-122"/>
              <a:ea typeface="微软雅黑" panose="020B0503020204020204" pitchFamily="34" charset="-122"/>
              <a:cs typeface="黑体-繁" panose="02010601040101010101" pitchFamily="2" charset="2"/>
            </a:endParaRPr>
          </a:p>
        </p:txBody>
      </p:sp>
      <p:grpSp>
        <p:nvGrpSpPr>
          <p:cNvPr id="11" name="组合 10"/>
          <p:cNvGrpSpPr/>
          <p:nvPr/>
        </p:nvGrpSpPr>
        <p:grpSpPr>
          <a:xfrm>
            <a:off x="6999963" y="2485858"/>
            <a:ext cx="397019" cy="397019"/>
            <a:chOff x="8179277" y="3748642"/>
            <a:chExt cx="1500028" cy="1500029"/>
          </a:xfrm>
          <a:effectLst>
            <a:reflection blurRad="88900" stA="83000" endPos="63000" dist="50800" dir="5400000" sy="-100000" algn="bl" rotWithShape="0"/>
          </a:effectLst>
        </p:grpSpPr>
        <p:sp>
          <p:nvSpPr>
            <p:cNvPr id="12" name="椭圆 11"/>
            <p:cNvSpPr/>
            <p:nvPr/>
          </p:nvSpPr>
          <p:spPr>
            <a:xfrm>
              <a:off x="8179277" y="3748642"/>
              <a:ext cx="1500028" cy="1500029"/>
            </a:xfrm>
            <a:prstGeom prst="ellipse">
              <a:avLst/>
            </a:prstGeom>
            <a:solidFill>
              <a:srgbClr val="8DC7F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3" name="组合 12"/>
            <p:cNvGrpSpPr/>
            <p:nvPr/>
          </p:nvGrpSpPr>
          <p:grpSpPr>
            <a:xfrm>
              <a:off x="8605283" y="4234099"/>
              <a:ext cx="630396" cy="548323"/>
              <a:chOff x="11250613" y="919163"/>
              <a:chExt cx="573087" cy="498475"/>
            </a:xfrm>
          </p:grpSpPr>
          <p:sp>
            <p:nvSpPr>
              <p:cNvPr id="14"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5"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6" name="组合 15"/>
          <p:cNvGrpSpPr/>
          <p:nvPr/>
        </p:nvGrpSpPr>
        <p:grpSpPr>
          <a:xfrm>
            <a:off x="5215823" y="2480435"/>
            <a:ext cx="397019" cy="397019"/>
            <a:chOff x="1682477" y="2278669"/>
            <a:chExt cx="1164618" cy="1164619"/>
          </a:xfrm>
          <a:effectLst>
            <a:reflection blurRad="88900" stA="83000" endPos="63000" dist="50800" dir="5400000" sy="-100000" algn="bl" rotWithShape="0"/>
          </a:effectLst>
        </p:grpSpPr>
        <p:sp>
          <p:nvSpPr>
            <p:cNvPr id="17" name="椭圆 16"/>
            <p:cNvSpPr/>
            <p:nvPr/>
          </p:nvSpPr>
          <p:spPr>
            <a:xfrm>
              <a:off x="1682477" y="2278669"/>
              <a:ext cx="1164618" cy="1164619"/>
            </a:xfrm>
            <a:prstGeom prst="ellipse">
              <a:avLst/>
            </a:prstGeom>
            <a:solidFill>
              <a:srgbClr val="5293FB"/>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8"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19" name="组合 18"/>
          <p:cNvGrpSpPr/>
          <p:nvPr/>
        </p:nvGrpSpPr>
        <p:grpSpPr>
          <a:xfrm>
            <a:off x="5809857" y="2485858"/>
            <a:ext cx="397018" cy="397019"/>
            <a:chOff x="3211798" y="2284092"/>
            <a:chExt cx="1164617" cy="1164619"/>
          </a:xfrm>
          <a:effectLst>
            <a:reflection blurRad="88900" stA="83000" endPos="63000" dist="50800" dir="5400000" sy="-100000" algn="bl" rotWithShape="0"/>
          </a:effectLst>
        </p:grpSpPr>
        <p:sp>
          <p:nvSpPr>
            <p:cNvPr id="20" name="椭圆 19"/>
            <p:cNvSpPr/>
            <p:nvPr/>
          </p:nvSpPr>
          <p:spPr>
            <a:xfrm>
              <a:off x="3211798" y="2284092"/>
              <a:ext cx="1164617" cy="1164619"/>
            </a:xfrm>
            <a:prstGeom prst="ellipse">
              <a:avLst/>
            </a:prstGeom>
            <a:solidFill>
              <a:srgbClr val="8DC7F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1"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6407956" y="2480435"/>
            <a:ext cx="397019" cy="397019"/>
            <a:chOff x="4732991" y="2278669"/>
            <a:chExt cx="1164618" cy="1164619"/>
          </a:xfrm>
          <a:effectLst>
            <a:reflection blurRad="88900" stA="83000" endPos="63000" dist="50800" dir="5400000" sy="-100000" algn="bl" rotWithShape="0"/>
          </a:effectLst>
        </p:grpSpPr>
        <p:sp>
          <p:nvSpPr>
            <p:cNvPr id="23" name="椭圆 22"/>
            <p:cNvSpPr/>
            <p:nvPr/>
          </p:nvSpPr>
          <p:spPr>
            <a:xfrm>
              <a:off x="4732991" y="2278669"/>
              <a:ext cx="1164618" cy="1164619"/>
            </a:xfrm>
            <a:prstGeom prst="ellipse">
              <a:avLst/>
            </a:prstGeom>
            <a:solidFill>
              <a:srgbClr val="5293FB"/>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4"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132623524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600"/>
                                            <p:tgtEl>
                                              <p:spTgt spid="8"/>
                                            </p:tgtEl>
                                          </p:cBhvr>
                                        </p:animEffect>
                                      </p:childTnLst>
                                    </p:cTn>
                                  </p:par>
                                </p:childTnLst>
                              </p:cTn>
                            </p:par>
                            <p:par>
                              <p:cTn id="8" fill="hold">
                                <p:stCondLst>
                                  <p:cond delay="16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300" fill="hold"/>
                                            <p:tgtEl>
                                              <p:spTgt spid="7"/>
                                            </p:tgtEl>
                                            <p:attrNameLst>
                                              <p:attrName>ppt_x</p:attrName>
                                            </p:attrNameLst>
                                          </p:cBhvr>
                                          <p:tavLst>
                                            <p:tav tm="0">
                                              <p:val>
                                                <p:strVal val="0-#ppt_w/2"/>
                                              </p:val>
                                            </p:tav>
                                            <p:tav tm="100000">
                                              <p:val>
                                                <p:strVal val="#ppt_x"/>
                                              </p:val>
                                            </p:tav>
                                          </p:tavLst>
                                        </p:anim>
                                        <p:anim calcmode="lin" valueType="num">
                                          <p:cBhvr additive="base">
                                            <p:cTn id="12" dur="1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9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9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900"/>
                                            <p:tgtEl>
                                              <p:spTgt spid="5"/>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900"/>
                                            <p:tgtEl>
                                              <p:spTgt spid="6"/>
                                            </p:tgtEl>
                                          </p:cBhvr>
                                        </p:animEffect>
                                      </p:childTnLst>
                                    </p:cTn>
                                  </p:par>
                                </p:childTnLst>
                              </p:cTn>
                            </p:par>
                            <p:par>
                              <p:cTn id="23" fill="hold">
                                <p:stCondLst>
                                  <p:cond delay="3800"/>
                                </p:stCondLst>
                                <p:childTnLst>
                                  <p:par>
                                    <p:cTn id="24" presetID="2" presetClass="entr" presetSubtype="1" accel="53333" fill="hold" grpId="0" nodeType="afterEffect" p14:presetBounceEnd="53333">
                                      <p:stCondLst>
                                        <p:cond delay="0"/>
                                      </p:stCondLst>
                                      <p:iterate type="lt">
                                        <p:tmPct val="10000"/>
                                      </p:iterate>
                                      <p:childTnLst>
                                        <p:set>
                                          <p:cBhvr>
                                            <p:cTn id="25" dur="1" fill="hold">
                                              <p:stCondLst>
                                                <p:cond delay="0"/>
                                              </p:stCondLst>
                                            </p:cTn>
                                            <p:tgtEl>
                                              <p:spTgt spid="9"/>
                                            </p:tgtEl>
                                            <p:attrNameLst>
                                              <p:attrName>style.visibility</p:attrName>
                                            </p:attrNameLst>
                                          </p:cBhvr>
                                          <p:to>
                                            <p:strVal val="visible"/>
                                          </p:to>
                                        </p:set>
                                        <p:anim calcmode="lin" valueType="num" p14:bounceEnd="53333">
                                          <p:cBhvr additive="base">
                                            <p:cTn id="26" dur="1500" fill="hold"/>
                                            <p:tgtEl>
                                              <p:spTgt spid="9"/>
                                            </p:tgtEl>
                                            <p:attrNameLst>
                                              <p:attrName>ppt_x</p:attrName>
                                            </p:attrNameLst>
                                          </p:cBhvr>
                                          <p:tavLst>
                                            <p:tav tm="0">
                                              <p:val>
                                                <p:strVal val="#ppt_x"/>
                                              </p:val>
                                            </p:tav>
                                            <p:tav tm="100000">
                                              <p:val>
                                                <p:strVal val="#ppt_x"/>
                                              </p:val>
                                            </p:tav>
                                          </p:tavLst>
                                        </p:anim>
                                        <p:anim calcmode="lin" valueType="num" p14:bounceEnd="53333">
                                          <p:cBhvr additive="base">
                                            <p:cTn id="27" dur="1500" fill="hold"/>
                                            <p:tgtEl>
                                              <p:spTgt spid="9"/>
                                            </p:tgtEl>
                                            <p:attrNameLst>
                                              <p:attrName>ppt_y</p:attrName>
                                            </p:attrNameLst>
                                          </p:cBhvr>
                                          <p:tavLst>
                                            <p:tav tm="0">
                                              <p:val>
                                                <p:strVal val="0-#ppt_h/2"/>
                                              </p:val>
                                            </p:tav>
                                            <p:tav tm="100000">
                                              <p:val>
                                                <p:strVal val="#ppt_y"/>
                                              </p:val>
                                            </p:tav>
                                          </p:tavLst>
                                        </p:anim>
                                      </p:childTnLst>
                                    </p:cTn>
                                  </p:par>
                                </p:childTnLst>
                              </p:cTn>
                            </p:par>
                            <p:par>
                              <p:cTn id="28" fill="hold">
                                <p:stCondLst>
                                  <p:cond delay="6800"/>
                                </p:stCondLst>
                                <p:childTnLst>
                                  <p:par>
                                    <p:cTn id="29" presetID="2" presetClass="entr" presetSubtype="2" accel="53333" fill="hold" nodeType="afterEffect" p14:presetBounceEnd="53333">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3333">
                                          <p:cBhvr additive="base">
                                            <p:cTn id="31" dur="1500" fill="hold"/>
                                            <p:tgtEl>
                                              <p:spTgt spid="16"/>
                                            </p:tgtEl>
                                            <p:attrNameLst>
                                              <p:attrName>ppt_x</p:attrName>
                                            </p:attrNameLst>
                                          </p:cBhvr>
                                          <p:tavLst>
                                            <p:tav tm="0">
                                              <p:val>
                                                <p:strVal val="1+#ppt_w/2"/>
                                              </p:val>
                                            </p:tav>
                                            <p:tav tm="100000">
                                              <p:val>
                                                <p:strVal val="#ppt_x"/>
                                              </p:val>
                                            </p:tav>
                                          </p:tavLst>
                                        </p:anim>
                                        <p:anim calcmode="lin" valueType="num" p14:bounceEnd="53333">
                                          <p:cBhvr additive="base">
                                            <p:cTn id="32" dur="1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accel="53333" fill="hold" nodeType="withEffect" p14:presetBounceEnd="53333">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14:bounceEnd="53333">
                                          <p:cBhvr additive="base">
                                            <p:cTn id="35" dur="1500" fill="hold"/>
                                            <p:tgtEl>
                                              <p:spTgt spid="19"/>
                                            </p:tgtEl>
                                            <p:attrNameLst>
                                              <p:attrName>ppt_x</p:attrName>
                                            </p:attrNameLst>
                                          </p:cBhvr>
                                          <p:tavLst>
                                            <p:tav tm="0">
                                              <p:val>
                                                <p:strVal val="1+#ppt_w/2"/>
                                              </p:val>
                                            </p:tav>
                                            <p:tav tm="100000">
                                              <p:val>
                                                <p:strVal val="#ppt_x"/>
                                              </p:val>
                                            </p:tav>
                                          </p:tavLst>
                                        </p:anim>
                                        <p:anim calcmode="lin" valueType="num" p14:bounceEnd="53333">
                                          <p:cBhvr additive="base">
                                            <p:cTn id="36" dur="1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accel="53333" fill="hold" nodeType="withEffect" p14:presetBounceEnd="53333">
                                      <p:stCondLst>
                                        <p:cond delay="200"/>
                                      </p:stCondLst>
                                      <p:childTnLst>
                                        <p:set>
                                          <p:cBhvr>
                                            <p:cTn id="38" dur="1" fill="hold">
                                              <p:stCondLst>
                                                <p:cond delay="0"/>
                                              </p:stCondLst>
                                            </p:cTn>
                                            <p:tgtEl>
                                              <p:spTgt spid="22"/>
                                            </p:tgtEl>
                                            <p:attrNameLst>
                                              <p:attrName>style.visibility</p:attrName>
                                            </p:attrNameLst>
                                          </p:cBhvr>
                                          <p:to>
                                            <p:strVal val="visible"/>
                                          </p:to>
                                        </p:set>
                                        <p:anim calcmode="lin" valueType="num" p14:bounceEnd="53333">
                                          <p:cBhvr additive="base">
                                            <p:cTn id="39" dur="1500" fill="hold"/>
                                            <p:tgtEl>
                                              <p:spTgt spid="22"/>
                                            </p:tgtEl>
                                            <p:attrNameLst>
                                              <p:attrName>ppt_x</p:attrName>
                                            </p:attrNameLst>
                                          </p:cBhvr>
                                          <p:tavLst>
                                            <p:tav tm="0">
                                              <p:val>
                                                <p:strVal val="1+#ppt_w/2"/>
                                              </p:val>
                                            </p:tav>
                                            <p:tav tm="100000">
                                              <p:val>
                                                <p:strVal val="#ppt_x"/>
                                              </p:val>
                                            </p:tav>
                                          </p:tavLst>
                                        </p:anim>
                                        <p:anim calcmode="lin" valueType="num" p14:bounceEnd="53333">
                                          <p:cBhvr additive="base">
                                            <p:cTn id="40" dur="15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accel="53333" fill="hold" nodeType="withEffect" p14:presetBounceEnd="53333">
                                      <p:stCondLst>
                                        <p:cond delay="300"/>
                                      </p:stCondLst>
                                      <p:childTnLst>
                                        <p:set>
                                          <p:cBhvr>
                                            <p:cTn id="42" dur="1" fill="hold">
                                              <p:stCondLst>
                                                <p:cond delay="0"/>
                                              </p:stCondLst>
                                            </p:cTn>
                                            <p:tgtEl>
                                              <p:spTgt spid="11"/>
                                            </p:tgtEl>
                                            <p:attrNameLst>
                                              <p:attrName>style.visibility</p:attrName>
                                            </p:attrNameLst>
                                          </p:cBhvr>
                                          <p:to>
                                            <p:strVal val="visible"/>
                                          </p:to>
                                        </p:set>
                                        <p:anim calcmode="lin" valueType="num" p14:bounceEnd="53333">
                                          <p:cBhvr additive="base">
                                            <p:cTn id="43" dur="1500" fill="hold"/>
                                            <p:tgtEl>
                                              <p:spTgt spid="11"/>
                                            </p:tgtEl>
                                            <p:attrNameLst>
                                              <p:attrName>ppt_x</p:attrName>
                                            </p:attrNameLst>
                                          </p:cBhvr>
                                          <p:tavLst>
                                            <p:tav tm="0">
                                              <p:val>
                                                <p:strVal val="1+#ppt_w/2"/>
                                              </p:val>
                                            </p:tav>
                                            <p:tav tm="100000">
                                              <p:val>
                                                <p:strVal val="#ppt_x"/>
                                              </p:val>
                                            </p:tav>
                                          </p:tavLst>
                                        </p:anim>
                                        <p:anim calcmode="lin" valueType="num" p14:bounceEnd="53333">
                                          <p:cBhvr additive="base">
                                            <p:cTn id="44"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600"/>
                                            <p:tgtEl>
                                              <p:spTgt spid="8"/>
                                            </p:tgtEl>
                                          </p:cBhvr>
                                        </p:animEffect>
                                      </p:childTnLst>
                                    </p:cTn>
                                  </p:par>
                                </p:childTnLst>
                              </p:cTn>
                            </p:par>
                            <p:par>
                              <p:cTn id="8" fill="hold">
                                <p:stCondLst>
                                  <p:cond delay="16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300" fill="hold"/>
                                            <p:tgtEl>
                                              <p:spTgt spid="7"/>
                                            </p:tgtEl>
                                            <p:attrNameLst>
                                              <p:attrName>ppt_x</p:attrName>
                                            </p:attrNameLst>
                                          </p:cBhvr>
                                          <p:tavLst>
                                            <p:tav tm="0">
                                              <p:val>
                                                <p:strVal val="0-#ppt_w/2"/>
                                              </p:val>
                                            </p:tav>
                                            <p:tav tm="100000">
                                              <p:val>
                                                <p:strVal val="#ppt_x"/>
                                              </p:val>
                                            </p:tav>
                                          </p:tavLst>
                                        </p:anim>
                                        <p:anim calcmode="lin" valueType="num">
                                          <p:cBhvr additive="base">
                                            <p:cTn id="12" dur="13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9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9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900"/>
                                            <p:tgtEl>
                                              <p:spTgt spid="5"/>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900"/>
                                            <p:tgtEl>
                                              <p:spTgt spid="6"/>
                                            </p:tgtEl>
                                          </p:cBhvr>
                                        </p:animEffect>
                                      </p:childTnLst>
                                    </p:cTn>
                                  </p:par>
                                </p:childTnLst>
                              </p:cTn>
                            </p:par>
                            <p:par>
                              <p:cTn id="23" fill="hold">
                                <p:stCondLst>
                                  <p:cond delay="3800"/>
                                </p:stCondLst>
                                <p:childTnLst>
                                  <p:par>
                                    <p:cTn id="24" presetID="2" presetClass="entr" presetSubtype="1" accel="53333" fill="hold" grpId="0" nodeType="afterEffect">
                                      <p:stCondLst>
                                        <p:cond delay="0"/>
                                      </p:stCondLst>
                                      <p:iterate type="lt">
                                        <p:tmPct val="10000"/>
                                      </p:iterate>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500" fill="hold"/>
                                            <p:tgtEl>
                                              <p:spTgt spid="9"/>
                                            </p:tgtEl>
                                            <p:attrNameLst>
                                              <p:attrName>ppt_x</p:attrName>
                                            </p:attrNameLst>
                                          </p:cBhvr>
                                          <p:tavLst>
                                            <p:tav tm="0">
                                              <p:val>
                                                <p:strVal val="#ppt_x"/>
                                              </p:val>
                                            </p:tav>
                                            <p:tav tm="100000">
                                              <p:val>
                                                <p:strVal val="#ppt_x"/>
                                              </p:val>
                                            </p:tav>
                                          </p:tavLst>
                                        </p:anim>
                                        <p:anim calcmode="lin" valueType="num">
                                          <p:cBhvr additive="base">
                                            <p:cTn id="27" dur="1500" fill="hold"/>
                                            <p:tgtEl>
                                              <p:spTgt spid="9"/>
                                            </p:tgtEl>
                                            <p:attrNameLst>
                                              <p:attrName>ppt_y</p:attrName>
                                            </p:attrNameLst>
                                          </p:cBhvr>
                                          <p:tavLst>
                                            <p:tav tm="0">
                                              <p:val>
                                                <p:strVal val="0-#ppt_h/2"/>
                                              </p:val>
                                            </p:tav>
                                            <p:tav tm="100000">
                                              <p:val>
                                                <p:strVal val="#ppt_y"/>
                                              </p:val>
                                            </p:tav>
                                          </p:tavLst>
                                        </p:anim>
                                      </p:childTnLst>
                                    </p:cTn>
                                  </p:par>
                                </p:childTnLst>
                              </p:cTn>
                            </p:par>
                            <p:par>
                              <p:cTn id="28" fill="hold">
                                <p:stCondLst>
                                  <p:cond delay="6800"/>
                                </p:stCondLst>
                                <p:childTnLst>
                                  <p:par>
                                    <p:cTn id="29" presetID="2" presetClass="entr" presetSubtype="2" accel="53333"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1+#ppt_w/2"/>
                                              </p:val>
                                            </p:tav>
                                            <p:tav tm="100000">
                                              <p:val>
                                                <p:strVal val="#ppt_x"/>
                                              </p:val>
                                            </p:tav>
                                          </p:tavLst>
                                        </p:anim>
                                        <p:anim calcmode="lin" valueType="num">
                                          <p:cBhvr additive="base">
                                            <p:cTn id="32" dur="1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accel="53333" fill="hold" nodeType="withEffect">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500" fill="hold"/>
                                            <p:tgtEl>
                                              <p:spTgt spid="19"/>
                                            </p:tgtEl>
                                            <p:attrNameLst>
                                              <p:attrName>ppt_x</p:attrName>
                                            </p:attrNameLst>
                                          </p:cBhvr>
                                          <p:tavLst>
                                            <p:tav tm="0">
                                              <p:val>
                                                <p:strVal val="1+#ppt_w/2"/>
                                              </p:val>
                                            </p:tav>
                                            <p:tav tm="100000">
                                              <p:val>
                                                <p:strVal val="#ppt_x"/>
                                              </p:val>
                                            </p:tav>
                                          </p:tavLst>
                                        </p:anim>
                                        <p:anim calcmode="lin" valueType="num">
                                          <p:cBhvr additive="base">
                                            <p:cTn id="36" dur="1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accel="53333" fill="hold" nodeType="withEffect">
                                      <p:stCondLst>
                                        <p:cond delay="2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500" fill="hold"/>
                                            <p:tgtEl>
                                              <p:spTgt spid="22"/>
                                            </p:tgtEl>
                                            <p:attrNameLst>
                                              <p:attrName>ppt_x</p:attrName>
                                            </p:attrNameLst>
                                          </p:cBhvr>
                                          <p:tavLst>
                                            <p:tav tm="0">
                                              <p:val>
                                                <p:strVal val="1+#ppt_w/2"/>
                                              </p:val>
                                            </p:tav>
                                            <p:tav tm="100000">
                                              <p:val>
                                                <p:strVal val="#ppt_x"/>
                                              </p:val>
                                            </p:tav>
                                          </p:tavLst>
                                        </p:anim>
                                        <p:anim calcmode="lin" valueType="num">
                                          <p:cBhvr additive="base">
                                            <p:cTn id="40" dur="15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accel="53333" fill="hold" nodeType="withEffect">
                                      <p:stCondLst>
                                        <p:cond delay="3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500" fill="hold"/>
                                            <p:tgtEl>
                                              <p:spTgt spid="11"/>
                                            </p:tgtEl>
                                            <p:attrNameLst>
                                              <p:attrName>ppt_x</p:attrName>
                                            </p:attrNameLst>
                                          </p:cBhvr>
                                          <p:tavLst>
                                            <p:tav tm="0">
                                              <p:val>
                                                <p:strVal val="1+#ppt_w/2"/>
                                              </p:val>
                                            </p:tav>
                                            <p:tav tm="100000">
                                              <p:val>
                                                <p:strVal val="#ppt_x"/>
                                              </p:val>
                                            </p:tav>
                                          </p:tavLst>
                                        </p:anim>
                                        <p:anim calcmode="lin" valueType="num">
                                          <p:cBhvr additive="base">
                                            <p:cTn id="44"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3478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弧形 3"/>
          <p:cNvSpPr/>
          <p:nvPr/>
        </p:nvSpPr>
        <p:spPr>
          <a:xfrm>
            <a:off x="1758007" y="1409364"/>
            <a:ext cx="1864044" cy="1864044"/>
          </a:xfrm>
          <a:prstGeom prst="arc">
            <a:avLst>
              <a:gd name="adj1" fmla="val 21533270"/>
              <a:gd name="adj2" fmla="val 15963798"/>
            </a:avLst>
          </a:prstGeom>
          <a:ln w="28575">
            <a:solidFill>
              <a:srgbClr val="5293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5" name="组合 4"/>
          <p:cNvGrpSpPr/>
          <p:nvPr/>
        </p:nvGrpSpPr>
        <p:grpSpPr>
          <a:xfrm>
            <a:off x="1862861" y="1514217"/>
            <a:ext cx="1654339" cy="1654339"/>
            <a:chOff x="602478" y="3418318"/>
            <a:chExt cx="606751" cy="606751"/>
          </a:xfrm>
        </p:grpSpPr>
        <p:sp>
          <p:nvSpPr>
            <p:cNvPr id="6" name="流程图: 联系 5"/>
            <p:cNvSpPr/>
            <p:nvPr/>
          </p:nvSpPr>
          <p:spPr>
            <a:xfrm>
              <a:off x="602478" y="3418318"/>
              <a:ext cx="606751" cy="606751"/>
            </a:xfrm>
            <a:prstGeom prst="flowChartConnector">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KSO_Shape"/>
            <p:cNvSpPr>
              <a:spLocks/>
            </p:cNvSpPr>
            <p:nvPr/>
          </p:nvSpPr>
          <p:spPr bwMode="auto">
            <a:xfrm>
              <a:off x="731142" y="3555982"/>
              <a:ext cx="349420" cy="325543"/>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8" name="文本框 7"/>
          <p:cNvSpPr txBox="1"/>
          <p:nvPr/>
        </p:nvSpPr>
        <p:spPr>
          <a:xfrm>
            <a:off x="3334958" y="1514217"/>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36858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10" name="文本框 9"/>
          <p:cNvSpPr txBox="1"/>
          <p:nvPr/>
        </p:nvSpPr>
        <p:spPr bwMode="auto">
          <a:xfrm>
            <a:off x="5293071" y="236265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96049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1" y="296001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3" name="文本框 12"/>
          <p:cNvSpPr txBox="1"/>
          <p:nvPr/>
        </p:nvSpPr>
        <p:spPr bwMode="auto">
          <a:xfrm>
            <a:off x="4244253" y="2659595"/>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14" name="文本框 13"/>
          <p:cNvSpPr txBox="1"/>
          <p:nvPr/>
        </p:nvSpPr>
        <p:spPr bwMode="auto">
          <a:xfrm>
            <a:off x="5293072" y="2655679"/>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93040246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8" presetClass="emph" presetSubtype="0" fill="hold" grpId="1" nodeType="withEffect">
                                  <p:stCondLst>
                                    <p:cond delay="0"/>
                                  </p:stCondLst>
                                  <p:childTnLst>
                                    <p:animRot by="5400000">
                                      <p:cBhvr>
                                        <p:cTn id="12" dur="3100" fill="hold"/>
                                        <p:tgtEl>
                                          <p:spTgt spid="4"/>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ppt_x"/>
                                          </p:val>
                                        </p:tav>
                                        <p:tav tm="100000">
                                          <p:val>
                                            <p:strVal val="#ppt_x"/>
                                          </p:val>
                                        </p:tav>
                                      </p:tavLst>
                                    </p:anim>
                                    <p:anim calcmode="lin" valueType="num">
                                      <p:cBhvr additive="base">
                                        <p:cTn id="28" dur="10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000" fill="hold"/>
                                        <p:tgtEl>
                                          <p:spTgt spid="12"/>
                                        </p:tgtEl>
                                        <p:attrNameLst>
                                          <p:attrName>ppt_x</p:attrName>
                                        </p:attrNameLst>
                                      </p:cBhvr>
                                      <p:tavLst>
                                        <p:tav tm="0">
                                          <p:val>
                                            <p:strVal val="#ppt_x"/>
                                          </p:val>
                                        </p:tav>
                                        <p:tav tm="100000">
                                          <p:val>
                                            <p:strVal val="#ppt_x"/>
                                          </p:val>
                                        </p:tav>
                                      </p:tavLst>
                                    </p:anim>
                                    <p:anim calcmode="lin" valueType="num">
                                      <p:cBhvr additive="base">
                                        <p:cTn id="40"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p:bldP spid="9"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椭圆 8"/>
          <p:cNvSpPr/>
          <p:nvPr/>
        </p:nvSpPr>
        <p:spPr>
          <a:xfrm>
            <a:off x="4794227" y="3394828"/>
            <a:ext cx="581660" cy="581660"/>
          </a:xfrm>
          <a:prstGeom prst="ellipse">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794227" y="2341711"/>
            <a:ext cx="581660" cy="581660"/>
          </a:xfrm>
          <a:prstGeom prst="ellipse">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4794227" y="1281809"/>
            <a:ext cx="581660" cy="581660"/>
          </a:xfrm>
          <a:prstGeom prst="ellipse">
            <a:avLst/>
          </a:prstGeom>
          <a:solidFill>
            <a:srgbClr val="529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2"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11852" y="1271142"/>
            <a:ext cx="3154626" cy="1774477"/>
          </a:xfrm>
          <a:prstGeom prst="rect">
            <a:avLst/>
          </a:prstGeom>
          <a:ln>
            <a:noFill/>
          </a:ln>
          <a:effectLst/>
          <a:extLst/>
        </p:spPr>
      </p:pic>
      <p:sp>
        <p:nvSpPr>
          <p:cNvPr id="13" name="TextBox 42"/>
          <p:cNvSpPr txBox="1"/>
          <p:nvPr/>
        </p:nvSpPr>
        <p:spPr>
          <a:xfrm>
            <a:off x="790814" y="3332399"/>
            <a:ext cx="3345643" cy="957955"/>
          </a:xfrm>
          <a:prstGeom prst="rect">
            <a:avLst/>
          </a:prstGeom>
          <a:noFill/>
        </p:spPr>
        <p:txBody>
          <a:bodyPr wrap="square" rtlCol="0">
            <a:spAutoFit/>
          </a:bodyPr>
          <a:lstStyle/>
          <a:p>
            <a:pPr indent="216000" algn="just">
              <a:lnSpc>
                <a:spcPct val="150000"/>
              </a:lnSpc>
            </a:pP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en-US" altLang="zh-CN" sz="750" dirty="0">
                <a:solidFill>
                  <a:schemeClr val="tx1">
                    <a:lumMod val="75000"/>
                    <a:lumOff val="25000"/>
                  </a:schemeClr>
                </a:solidFill>
                <a:latin typeface="微软雅黑" pitchFamily="34" charset="-122"/>
                <a:ea typeface="微软雅黑" pitchFamily="34" charset="-122"/>
              </a:rPr>
              <a:t>nic</a:t>
            </a: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Freeform 8"/>
          <p:cNvSpPr>
            <a:spLocks noEditPoints="1"/>
          </p:cNvSpPr>
          <p:nvPr/>
        </p:nvSpPr>
        <p:spPr bwMode="auto">
          <a:xfrm>
            <a:off x="4911925" y="2459407"/>
            <a:ext cx="346269" cy="346269"/>
          </a:xfrm>
          <a:custGeom>
            <a:avLst/>
            <a:gdLst>
              <a:gd name="T0" fmla="*/ 43 w 280"/>
              <a:gd name="T1" fmla="*/ 91 h 280"/>
              <a:gd name="T2" fmla="*/ 32 w 280"/>
              <a:gd name="T3" fmla="*/ 101 h 280"/>
              <a:gd name="T4" fmla="*/ 134 w 280"/>
              <a:gd name="T5" fmla="*/ 26 h 280"/>
              <a:gd name="T6" fmla="*/ 134 w 280"/>
              <a:gd name="T7" fmla="*/ 0 h 280"/>
              <a:gd name="T8" fmla="*/ 177 w 280"/>
              <a:gd name="T9" fmla="*/ 43 h 280"/>
              <a:gd name="T10" fmla="*/ 134 w 280"/>
              <a:gd name="T11" fmla="*/ 86 h 280"/>
              <a:gd name="T12" fmla="*/ 134 w 280"/>
              <a:gd name="T13" fmla="*/ 61 h 280"/>
              <a:gd name="T14" fmla="*/ 65 w 280"/>
              <a:gd name="T15" fmla="*/ 113 h 280"/>
              <a:gd name="T16" fmla="*/ 65 w 280"/>
              <a:gd name="T17" fmla="*/ 113 h 280"/>
              <a:gd name="T18" fmla="*/ 43 w 280"/>
              <a:gd name="T19" fmla="*/ 91 h 280"/>
              <a:gd name="T20" fmla="*/ 87 w 280"/>
              <a:gd name="T21" fmla="*/ 140 h 280"/>
              <a:gd name="T22" fmla="*/ 140 w 280"/>
              <a:gd name="T23" fmla="*/ 193 h 280"/>
              <a:gd name="T24" fmla="*/ 193 w 280"/>
              <a:gd name="T25" fmla="*/ 140 h 280"/>
              <a:gd name="T26" fmla="*/ 140 w 280"/>
              <a:gd name="T27" fmla="*/ 87 h 280"/>
              <a:gd name="T28" fmla="*/ 87 w 280"/>
              <a:gd name="T29" fmla="*/ 140 h 280"/>
              <a:gd name="T30" fmla="*/ 190 w 280"/>
              <a:gd name="T31" fmla="*/ 43 h 280"/>
              <a:gd name="T32" fmla="*/ 167 w 280"/>
              <a:gd name="T33" fmla="*/ 66 h 280"/>
              <a:gd name="T34" fmla="*/ 219 w 280"/>
              <a:gd name="T35" fmla="*/ 135 h 280"/>
              <a:gd name="T36" fmla="*/ 194 w 280"/>
              <a:gd name="T37" fmla="*/ 135 h 280"/>
              <a:gd name="T38" fmla="*/ 237 w 280"/>
              <a:gd name="T39" fmla="*/ 177 h 280"/>
              <a:gd name="T40" fmla="*/ 280 w 280"/>
              <a:gd name="T41" fmla="*/ 135 h 280"/>
              <a:gd name="T42" fmla="*/ 255 w 280"/>
              <a:gd name="T43" fmla="*/ 135 h 280"/>
              <a:gd name="T44" fmla="*/ 179 w 280"/>
              <a:gd name="T45" fmla="*/ 32 h 280"/>
              <a:gd name="T46" fmla="*/ 190 w 280"/>
              <a:gd name="T47" fmla="*/ 43 h 280"/>
              <a:gd name="T48" fmla="*/ 214 w 280"/>
              <a:gd name="T49" fmla="*/ 167 h 280"/>
              <a:gd name="T50" fmla="*/ 214 w 280"/>
              <a:gd name="T51" fmla="*/ 167 h 280"/>
              <a:gd name="T52" fmla="*/ 146 w 280"/>
              <a:gd name="T53" fmla="*/ 219 h 280"/>
              <a:gd name="T54" fmla="*/ 146 w 280"/>
              <a:gd name="T55" fmla="*/ 195 h 280"/>
              <a:gd name="T56" fmla="*/ 103 w 280"/>
              <a:gd name="T57" fmla="*/ 238 h 280"/>
              <a:gd name="T58" fmla="*/ 146 w 280"/>
              <a:gd name="T59" fmla="*/ 280 h 280"/>
              <a:gd name="T60" fmla="*/ 146 w 280"/>
              <a:gd name="T61" fmla="*/ 255 h 280"/>
              <a:gd name="T62" fmla="*/ 248 w 280"/>
              <a:gd name="T63" fmla="*/ 179 h 280"/>
              <a:gd name="T64" fmla="*/ 237 w 280"/>
              <a:gd name="T65" fmla="*/ 190 h 280"/>
              <a:gd name="T66" fmla="*/ 214 w 280"/>
              <a:gd name="T67" fmla="*/ 167 h 280"/>
              <a:gd name="T68" fmla="*/ 113 w 280"/>
              <a:gd name="T69" fmla="*/ 215 h 280"/>
              <a:gd name="T70" fmla="*/ 113 w 280"/>
              <a:gd name="T71" fmla="*/ 215 h 280"/>
              <a:gd name="T72" fmla="*/ 61 w 280"/>
              <a:gd name="T73" fmla="*/ 146 h 280"/>
              <a:gd name="T74" fmla="*/ 86 w 280"/>
              <a:gd name="T75" fmla="*/ 146 h 280"/>
              <a:gd name="T76" fmla="*/ 43 w 280"/>
              <a:gd name="T77" fmla="*/ 103 h 280"/>
              <a:gd name="T78" fmla="*/ 0 w 280"/>
              <a:gd name="T79" fmla="*/ 146 h 280"/>
              <a:gd name="T80" fmla="*/ 25 w 280"/>
              <a:gd name="T81" fmla="*/ 146 h 280"/>
              <a:gd name="T82" fmla="*/ 101 w 280"/>
              <a:gd name="T83" fmla="*/ 248 h 280"/>
              <a:gd name="T84" fmla="*/ 90 w 280"/>
              <a:gd name="T85" fmla="*/ 238 h 280"/>
              <a:gd name="T86" fmla="*/ 113 w 280"/>
              <a:gd name="T87" fmla="*/ 2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0">
                <a:moveTo>
                  <a:pt x="43" y="91"/>
                </a:moveTo>
                <a:cubicBezTo>
                  <a:pt x="32" y="101"/>
                  <a:pt x="32" y="101"/>
                  <a:pt x="32" y="101"/>
                </a:cubicBezTo>
                <a:cubicBezTo>
                  <a:pt x="47" y="59"/>
                  <a:pt x="87" y="28"/>
                  <a:pt x="134" y="26"/>
                </a:cubicBezTo>
                <a:cubicBezTo>
                  <a:pt x="134" y="0"/>
                  <a:pt x="134" y="0"/>
                  <a:pt x="134" y="0"/>
                </a:cubicBezTo>
                <a:cubicBezTo>
                  <a:pt x="177" y="43"/>
                  <a:pt x="177" y="43"/>
                  <a:pt x="177" y="43"/>
                </a:cubicBezTo>
                <a:cubicBezTo>
                  <a:pt x="134" y="86"/>
                  <a:pt x="134" y="86"/>
                  <a:pt x="134" y="86"/>
                </a:cubicBezTo>
                <a:cubicBezTo>
                  <a:pt x="134" y="61"/>
                  <a:pt x="134" y="61"/>
                  <a:pt x="134" y="61"/>
                </a:cubicBezTo>
                <a:cubicBezTo>
                  <a:pt x="102" y="64"/>
                  <a:pt x="76" y="85"/>
                  <a:pt x="65" y="113"/>
                </a:cubicBezTo>
                <a:cubicBezTo>
                  <a:pt x="65" y="113"/>
                  <a:pt x="65" y="113"/>
                  <a:pt x="65" y="113"/>
                </a:cubicBezTo>
                <a:lnTo>
                  <a:pt x="43" y="91"/>
                </a:lnTo>
                <a:close/>
                <a:moveTo>
                  <a:pt x="87" y="140"/>
                </a:moveTo>
                <a:cubicBezTo>
                  <a:pt x="87" y="170"/>
                  <a:pt x="111" y="193"/>
                  <a:pt x="140" y="193"/>
                </a:cubicBezTo>
                <a:cubicBezTo>
                  <a:pt x="169" y="193"/>
                  <a:pt x="193" y="170"/>
                  <a:pt x="193" y="140"/>
                </a:cubicBezTo>
                <a:cubicBezTo>
                  <a:pt x="193" y="111"/>
                  <a:pt x="169" y="87"/>
                  <a:pt x="140" y="87"/>
                </a:cubicBezTo>
                <a:cubicBezTo>
                  <a:pt x="111" y="87"/>
                  <a:pt x="87" y="111"/>
                  <a:pt x="87" y="140"/>
                </a:cubicBezTo>
                <a:close/>
                <a:moveTo>
                  <a:pt x="190" y="43"/>
                </a:moveTo>
                <a:cubicBezTo>
                  <a:pt x="167" y="66"/>
                  <a:pt x="167" y="66"/>
                  <a:pt x="167" y="66"/>
                </a:cubicBezTo>
                <a:cubicBezTo>
                  <a:pt x="196" y="76"/>
                  <a:pt x="217" y="103"/>
                  <a:pt x="219" y="135"/>
                </a:cubicBezTo>
                <a:cubicBezTo>
                  <a:pt x="194" y="135"/>
                  <a:pt x="194" y="135"/>
                  <a:pt x="194" y="135"/>
                </a:cubicBezTo>
                <a:cubicBezTo>
                  <a:pt x="237" y="177"/>
                  <a:pt x="237" y="177"/>
                  <a:pt x="237" y="177"/>
                </a:cubicBezTo>
                <a:cubicBezTo>
                  <a:pt x="280" y="135"/>
                  <a:pt x="280" y="135"/>
                  <a:pt x="280" y="135"/>
                </a:cubicBezTo>
                <a:cubicBezTo>
                  <a:pt x="255" y="135"/>
                  <a:pt x="255" y="135"/>
                  <a:pt x="255" y="135"/>
                </a:cubicBezTo>
                <a:cubicBezTo>
                  <a:pt x="252" y="87"/>
                  <a:pt x="221" y="48"/>
                  <a:pt x="179" y="32"/>
                </a:cubicBezTo>
                <a:cubicBezTo>
                  <a:pt x="190" y="43"/>
                  <a:pt x="190" y="43"/>
                  <a:pt x="190" y="43"/>
                </a:cubicBezTo>
                <a:close/>
                <a:moveTo>
                  <a:pt x="214" y="167"/>
                </a:moveTo>
                <a:cubicBezTo>
                  <a:pt x="214" y="167"/>
                  <a:pt x="214" y="167"/>
                  <a:pt x="214" y="167"/>
                </a:cubicBezTo>
                <a:cubicBezTo>
                  <a:pt x="204" y="196"/>
                  <a:pt x="177" y="217"/>
                  <a:pt x="146" y="219"/>
                </a:cubicBezTo>
                <a:cubicBezTo>
                  <a:pt x="146" y="195"/>
                  <a:pt x="146" y="195"/>
                  <a:pt x="146" y="195"/>
                </a:cubicBezTo>
                <a:cubicBezTo>
                  <a:pt x="103" y="238"/>
                  <a:pt x="103" y="238"/>
                  <a:pt x="103" y="238"/>
                </a:cubicBezTo>
                <a:cubicBezTo>
                  <a:pt x="146" y="280"/>
                  <a:pt x="146" y="280"/>
                  <a:pt x="146" y="280"/>
                </a:cubicBezTo>
                <a:cubicBezTo>
                  <a:pt x="146" y="255"/>
                  <a:pt x="146" y="255"/>
                  <a:pt x="146" y="255"/>
                </a:cubicBezTo>
                <a:cubicBezTo>
                  <a:pt x="193" y="253"/>
                  <a:pt x="232" y="222"/>
                  <a:pt x="248" y="179"/>
                </a:cubicBezTo>
                <a:cubicBezTo>
                  <a:pt x="237" y="190"/>
                  <a:pt x="237" y="190"/>
                  <a:pt x="237" y="190"/>
                </a:cubicBezTo>
                <a:lnTo>
                  <a:pt x="214" y="167"/>
                </a:lnTo>
                <a:close/>
                <a:moveTo>
                  <a:pt x="113" y="215"/>
                </a:moveTo>
                <a:cubicBezTo>
                  <a:pt x="113" y="215"/>
                  <a:pt x="113" y="215"/>
                  <a:pt x="113" y="215"/>
                </a:cubicBezTo>
                <a:cubicBezTo>
                  <a:pt x="84" y="204"/>
                  <a:pt x="63" y="178"/>
                  <a:pt x="61" y="146"/>
                </a:cubicBezTo>
                <a:cubicBezTo>
                  <a:pt x="86" y="146"/>
                  <a:pt x="86" y="146"/>
                  <a:pt x="86" y="146"/>
                </a:cubicBezTo>
                <a:cubicBezTo>
                  <a:pt x="43" y="103"/>
                  <a:pt x="43" y="103"/>
                  <a:pt x="43" y="103"/>
                </a:cubicBezTo>
                <a:cubicBezTo>
                  <a:pt x="0" y="146"/>
                  <a:pt x="0" y="146"/>
                  <a:pt x="0" y="146"/>
                </a:cubicBezTo>
                <a:cubicBezTo>
                  <a:pt x="25" y="146"/>
                  <a:pt x="25" y="146"/>
                  <a:pt x="25" y="146"/>
                </a:cubicBezTo>
                <a:cubicBezTo>
                  <a:pt x="28" y="193"/>
                  <a:pt x="59" y="233"/>
                  <a:pt x="101" y="248"/>
                </a:cubicBezTo>
                <a:cubicBezTo>
                  <a:pt x="90" y="238"/>
                  <a:pt x="90" y="238"/>
                  <a:pt x="90" y="238"/>
                </a:cubicBezTo>
                <a:lnTo>
                  <a:pt x="113" y="21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9"/>
          <p:cNvSpPr>
            <a:spLocks/>
          </p:cNvSpPr>
          <p:nvPr/>
        </p:nvSpPr>
        <p:spPr bwMode="auto">
          <a:xfrm>
            <a:off x="4927376" y="3544741"/>
            <a:ext cx="315362" cy="281835"/>
          </a:xfrm>
          <a:custGeom>
            <a:avLst/>
            <a:gdLst>
              <a:gd name="T0" fmla="*/ 255 w 255"/>
              <a:gd name="T1" fmla="*/ 228 h 228"/>
              <a:gd name="T2" fmla="*/ 0 w 255"/>
              <a:gd name="T3" fmla="*/ 228 h 228"/>
              <a:gd name="T4" fmla="*/ 7 w 255"/>
              <a:gd name="T5" fmla="*/ 191 h 228"/>
              <a:gd name="T6" fmla="*/ 24 w 255"/>
              <a:gd name="T7" fmla="*/ 176 h 228"/>
              <a:gd name="T8" fmla="*/ 67 w 255"/>
              <a:gd name="T9" fmla="*/ 159 h 228"/>
              <a:gd name="T10" fmla="*/ 68 w 255"/>
              <a:gd name="T11" fmla="*/ 158 h 228"/>
              <a:gd name="T12" fmla="*/ 69 w 255"/>
              <a:gd name="T13" fmla="*/ 158 h 228"/>
              <a:gd name="T14" fmla="*/ 69 w 255"/>
              <a:gd name="T15" fmla="*/ 158 h 228"/>
              <a:gd name="T16" fmla="*/ 69 w 255"/>
              <a:gd name="T17" fmla="*/ 157 h 228"/>
              <a:gd name="T18" fmla="*/ 86 w 255"/>
              <a:gd name="T19" fmla="*/ 145 h 228"/>
              <a:gd name="T20" fmla="*/ 90 w 255"/>
              <a:gd name="T21" fmla="*/ 143 h 228"/>
              <a:gd name="T22" fmla="*/ 91 w 255"/>
              <a:gd name="T23" fmla="*/ 143 h 228"/>
              <a:gd name="T24" fmla="*/ 94 w 255"/>
              <a:gd name="T25" fmla="*/ 132 h 228"/>
              <a:gd name="T26" fmla="*/ 96 w 255"/>
              <a:gd name="T27" fmla="*/ 133 h 228"/>
              <a:gd name="T28" fmla="*/ 95 w 255"/>
              <a:gd name="T29" fmla="*/ 129 h 228"/>
              <a:gd name="T30" fmla="*/ 94 w 255"/>
              <a:gd name="T31" fmla="*/ 122 h 228"/>
              <a:gd name="T32" fmla="*/ 92 w 255"/>
              <a:gd name="T33" fmla="*/ 120 h 228"/>
              <a:gd name="T34" fmla="*/ 88 w 255"/>
              <a:gd name="T35" fmla="*/ 107 h 228"/>
              <a:gd name="T36" fmla="*/ 81 w 255"/>
              <a:gd name="T37" fmla="*/ 95 h 228"/>
              <a:gd name="T38" fmla="*/ 78 w 255"/>
              <a:gd name="T39" fmla="*/ 71 h 228"/>
              <a:gd name="T40" fmla="*/ 80 w 255"/>
              <a:gd name="T41" fmla="*/ 72 h 228"/>
              <a:gd name="T42" fmla="*/ 79 w 255"/>
              <a:gd name="T43" fmla="*/ 68 h 228"/>
              <a:gd name="T44" fmla="*/ 76 w 255"/>
              <a:gd name="T45" fmla="*/ 56 h 228"/>
              <a:gd name="T46" fmla="*/ 82 w 255"/>
              <a:gd name="T47" fmla="*/ 19 h 228"/>
              <a:gd name="T48" fmla="*/ 103 w 255"/>
              <a:gd name="T49" fmla="*/ 3 h 228"/>
              <a:gd name="T50" fmla="*/ 145 w 255"/>
              <a:gd name="T51" fmla="*/ 3 h 228"/>
              <a:gd name="T52" fmla="*/ 154 w 255"/>
              <a:gd name="T53" fmla="*/ 9 h 228"/>
              <a:gd name="T54" fmla="*/ 168 w 255"/>
              <a:gd name="T55" fmla="*/ 21 h 228"/>
              <a:gd name="T56" fmla="*/ 173 w 255"/>
              <a:gd name="T57" fmla="*/ 56 h 228"/>
              <a:gd name="T58" fmla="*/ 171 w 255"/>
              <a:gd name="T59" fmla="*/ 73 h 228"/>
              <a:gd name="T60" fmla="*/ 173 w 255"/>
              <a:gd name="T61" fmla="*/ 71 h 228"/>
              <a:gd name="T62" fmla="*/ 171 w 255"/>
              <a:gd name="T63" fmla="*/ 95 h 228"/>
              <a:gd name="T64" fmla="*/ 164 w 255"/>
              <a:gd name="T65" fmla="*/ 107 h 228"/>
              <a:gd name="T66" fmla="*/ 160 w 255"/>
              <a:gd name="T67" fmla="*/ 120 h 228"/>
              <a:gd name="T68" fmla="*/ 158 w 255"/>
              <a:gd name="T69" fmla="*/ 122 h 228"/>
              <a:gd name="T70" fmla="*/ 157 w 255"/>
              <a:gd name="T71" fmla="*/ 130 h 228"/>
              <a:gd name="T72" fmla="*/ 159 w 255"/>
              <a:gd name="T73" fmla="*/ 132 h 228"/>
              <a:gd name="T74" fmla="*/ 162 w 255"/>
              <a:gd name="T75" fmla="*/ 142 h 228"/>
              <a:gd name="T76" fmla="*/ 163 w 255"/>
              <a:gd name="T77" fmla="*/ 143 h 228"/>
              <a:gd name="T78" fmla="*/ 163 w 255"/>
              <a:gd name="T79" fmla="*/ 143 h 228"/>
              <a:gd name="T80" fmla="*/ 163 w 255"/>
              <a:gd name="T81" fmla="*/ 143 h 228"/>
              <a:gd name="T82" fmla="*/ 163 w 255"/>
              <a:gd name="T83" fmla="*/ 143 h 228"/>
              <a:gd name="T84" fmla="*/ 163 w 255"/>
              <a:gd name="T85" fmla="*/ 143 h 228"/>
              <a:gd name="T86" fmla="*/ 163 w 255"/>
              <a:gd name="T87" fmla="*/ 143 h 228"/>
              <a:gd name="T88" fmla="*/ 164 w 255"/>
              <a:gd name="T89" fmla="*/ 143 h 228"/>
              <a:gd name="T90" fmla="*/ 167 w 255"/>
              <a:gd name="T91" fmla="*/ 145 h 228"/>
              <a:gd name="T92" fmla="*/ 167 w 255"/>
              <a:gd name="T93" fmla="*/ 145 h 228"/>
              <a:gd name="T94" fmla="*/ 167 w 255"/>
              <a:gd name="T95" fmla="*/ 146 h 228"/>
              <a:gd name="T96" fmla="*/ 167 w 255"/>
              <a:gd name="T97" fmla="*/ 146 h 228"/>
              <a:gd name="T98" fmla="*/ 167 w 255"/>
              <a:gd name="T99" fmla="*/ 146 h 228"/>
              <a:gd name="T100" fmla="*/ 167 w 255"/>
              <a:gd name="T101" fmla="*/ 146 h 228"/>
              <a:gd name="T102" fmla="*/ 167 w 255"/>
              <a:gd name="T103" fmla="*/ 146 h 228"/>
              <a:gd name="T104" fmla="*/ 167 w 255"/>
              <a:gd name="T105" fmla="*/ 147 h 228"/>
              <a:gd name="T106" fmla="*/ 184 w 255"/>
              <a:gd name="T107" fmla="*/ 158 h 228"/>
              <a:gd name="T108" fmla="*/ 184 w 255"/>
              <a:gd name="T109" fmla="*/ 158 h 228"/>
              <a:gd name="T110" fmla="*/ 186 w 255"/>
              <a:gd name="T111" fmla="*/ 159 h 228"/>
              <a:gd name="T112" fmla="*/ 229 w 255"/>
              <a:gd name="T113" fmla="*/ 176 h 228"/>
              <a:gd name="T114" fmla="*/ 246 w 255"/>
              <a:gd name="T115" fmla="*/ 191 h 228"/>
              <a:gd name="T116" fmla="*/ 246 w 255"/>
              <a:gd name="T117" fmla="*/ 191 h 228"/>
              <a:gd name="T118" fmla="*/ 255 w 255"/>
              <a:gd name="T11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 h="228">
                <a:moveTo>
                  <a:pt x="255" y="228"/>
                </a:moveTo>
                <a:cubicBezTo>
                  <a:pt x="0" y="228"/>
                  <a:pt x="0" y="228"/>
                  <a:pt x="0" y="228"/>
                </a:cubicBezTo>
                <a:cubicBezTo>
                  <a:pt x="7" y="191"/>
                  <a:pt x="7" y="191"/>
                  <a:pt x="7" y="191"/>
                </a:cubicBezTo>
                <a:cubicBezTo>
                  <a:pt x="7" y="180"/>
                  <a:pt x="15" y="180"/>
                  <a:pt x="24" y="176"/>
                </a:cubicBezTo>
                <a:cubicBezTo>
                  <a:pt x="67" y="159"/>
                  <a:pt x="67" y="159"/>
                  <a:pt x="67" y="159"/>
                </a:cubicBezTo>
                <a:cubicBezTo>
                  <a:pt x="67" y="159"/>
                  <a:pt x="68" y="159"/>
                  <a:pt x="68" y="158"/>
                </a:cubicBezTo>
                <a:cubicBezTo>
                  <a:pt x="69" y="158"/>
                  <a:pt x="69" y="158"/>
                  <a:pt x="69" y="158"/>
                </a:cubicBezTo>
                <a:cubicBezTo>
                  <a:pt x="69" y="158"/>
                  <a:pt x="69" y="158"/>
                  <a:pt x="69" y="158"/>
                </a:cubicBezTo>
                <a:cubicBezTo>
                  <a:pt x="69" y="157"/>
                  <a:pt x="69" y="157"/>
                  <a:pt x="69" y="157"/>
                </a:cubicBezTo>
                <a:cubicBezTo>
                  <a:pt x="77" y="154"/>
                  <a:pt x="84" y="149"/>
                  <a:pt x="86" y="145"/>
                </a:cubicBezTo>
                <a:cubicBezTo>
                  <a:pt x="87" y="143"/>
                  <a:pt x="89" y="142"/>
                  <a:pt x="90" y="143"/>
                </a:cubicBezTo>
                <a:cubicBezTo>
                  <a:pt x="90" y="143"/>
                  <a:pt x="90" y="143"/>
                  <a:pt x="91" y="143"/>
                </a:cubicBezTo>
                <a:cubicBezTo>
                  <a:pt x="92" y="139"/>
                  <a:pt x="93" y="136"/>
                  <a:pt x="94" y="132"/>
                </a:cubicBezTo>
                <a:cubicBezTo>
                  <a:pt x="94" y="131"/>
                  <a:pt x="95" y="132"/>
                  <a:pt x="96" y="133"/>
                </a:cubicBezTo>
                <a:cubicBezTo>
                  <a:pt x="95" y="129"/>
                  <a:pt x="95" y="129"/>
                  <a:pt x="95" y="129"/>
                </a:cubicBezTo>
                <a:cubicBezTo>
                  <a:pt x="94" y="122"/>
                  <a:pt x="94" y="122"/>
                  <a:pt x="94" y="122"/>
                </a:cubicBezTo>
                <a:cubicBezTo>
                  <a:pt x="93" y="121"/>
                  <a:pt x="93" y="121"/>
                  <a:pt x="92" y="120"/>
                </a:cubicBezTo>
                <a:cubicBezTo>
                  <a:pt x="90" y="117"/>
                  <a:pt x="89" y="109"/>
                  <a:pt x="88" y="107"/>
                </a:cubicBezTo>
                <a:cubicBezTo>
                  <a:pt x="87" y="105"/>
                  <a:pt x="84" y="104"/>
                  <a:pt x="81" y="95"/>
                </a:cubicBezTo>
                <a:cubicBezTo>
                  <a:pt x="78" y="85"/>
                  <a:pt x="75" y="72"/>
                  <a:pt x="78" y="71"/>
                </a:cubicBezTo>
                <a:cubicBezTo>
                  <a:pt x="79" y="71"/>
                  <a:pt x="79" y="71"/>
                  <a:pt x="80" y="72"/>
                </a:cubicBezTo>
                <a:cubicBezTo>
                  <a:pt x="79" y="70"/>
                  <a:pt x="79" y="70"/>
                  <a:pt x="79" y="68"/>
                </a:cubicBezTo>
                <a:cubicBezTo>
                  <a:pt x="78" y="65"/>
                  <a:pt x="76" y="59"/>
                  <a:pt x="76" y="56"/>
                </a:cubicBezTo>
                <a:cubicBezTo>
                  <a:pt x="76" y="48"/>
                  <a:pt x="78" y="26"/>
                  <a:pt x="82" y="19"/>
                </a:cubicBezTo>
                <a:cubicBezTo>
                  <a:pt x="86" y="12"/>
                  <a:pt x="93" y="6"/>
                  <a:pt x="103" y="3"/>
                </a:cubicBezTo>
                <a:cubicBezTo>
                  <a:pt x="111" y="2"/>
                  <a:pt x="137" y="0"/>
                  <a:pt x="145" y="3"/>
                </a:cubicBezTo>
                <a:cubicBezTo>
                  <a:pt x="147" y="5"/>
                  <a:pt x="150" y="6"/>
                  <a:pt x="154" y="9"/>
                </a:cubicBezTo>
                <a:cubicBezTo>
                  <a:pt x="159" y="12"/>
                  <a:pt x="165" y="16"/>
                  <a:pt x="168" y="21"/>
                </a:cubicBezTo>
                <a:cubicBezTo>
                  <a:pt x="172" y="28"/>
                  <a:pt x="173" y="48"/>
                  <a:pt x="173" y="56"/>
                </a:cubicBezTo>
                <a:cubicBezTo>
                  <a:pt x="172" y="61"/>
                  <a:pt x="171" y="69"/>
                  <a:pt x="171" y="73"/>
                </a:cubicBezTo>
                <a:cubicBezTo>
                  <a:pt x="172" y="72"/>
                  <a:pt x="173" y="71"/>
                  <a:pt x="173" y="71"/>
                </a:cubicBezTo>
                <a:cubicBezTo>
                  <a:pt x="177" y="72"/>
                  <a:pt x="174" y="85"/>
                  <a:pt x="171" y="95"/>
                </a:cubicBezTo>
                <a:cubicBezTo>
                  <a:pt x="168" y="104"/>
                  <a:pt x="165" y="105"/>
                  <a:pt x="164" y="107"/>
                </a:cubicBezTo>
                <a:cubicBezTo>
                  <a:pt x="162" y="109"/>
                  <a:pt x="162" y="117"/>
                  <a:pt x="160" y="120"/>
                </a:cubicBezTo>
                <a:cubicBezTo>
                  <a:pt x="159" y="121"/>
                  <a:pt x="158" y="121"/>
                  <a:pt x="158" y="122"/>
                </a:cubicBezTo>
                <a:cubicBezTo>
                  <a:pt x="157" y="130"/>
                  <a:pt x="157" y="130"/>
                  <a:pt x="157" y="130"/>
                </a:cubicBezTo>
                <a:cubicBezTo>
                  <a:pt x="157" y="135"/>
                  <a:pt x="158" y="131"/>
                  <a:pt x="159" y="132"/>
                </a:cubicBezTo>
                <a:cubicBezTo>
                  <a:pt x="159" y="133"/>
                  <a:pt x="161" y="139"/>
                  <a:pt x="162" y="142"/>
                </a:cubicBezTo>
                <a:cubicBezTo>
                  <a:pt x="162" y="143"/>
                  <a:pt x="162" y="144"/>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4" y="143"/>
                  <a:pt x="164" y="143"/>
                  <a:pt x="164" y="143"/>
                </a:cubicBezTo>
                <a:cubicBezTo>
                  <a:pt x="164" y="143"/>
                  <a:pt x="166" y="144"/>
                  <a:pt x="167" y="145"/>
                </a:cubicBezTo>
                <a:cubicBezTo>
                  <a:pt x="167" y="145"/>
                  <a:pt x="167" y="145"/>
                  <a:pt x="167" y="145"/>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7"/>
                  <a:pt x="167" y="147"/>
                  <a:pt x="167" y="147"/>
                </a:cubicBezTo>
                <a:cubicBezTo>
                  <a:pt x="170" y="150"/>
                  <a:pt x="177" y="155"/>
                  <a:pt x="184" y="158"/>
                </a:cubicBezTo>
                <a:cubicBezTo>
                  <a:pt x="184" y="158"/>
                  <a:pt x="184" y="158"/>
                  <a:pt x="184" y="158"/>
                </a:cubicBezTo>
                <a:cubicBezTo>
                  <a:pt x="185" y="158"/>
                  <a:pt x="186" y="159"/>
                  <a:pt x="186" y="159"/>
                </a:cubicBezTo>
                <a:cubicBezTo>
                  <a:pt x="229" y="176"/>
                  <a:pt x="229" y="176"/>
                  <a:pt x="229" y="176"/>
                </a:cubicBezTo>
                <a:cubicBezTo>
                  <a:pt x="238" y="180"/>
                  <a:pt x="245" y="180"/>
                  <a:pt x="246" y="191"/>
                </a:cubicBezTo>
                <a:cubicBezTo>
                  <a:pt x="246" y="191"/>
                  <a:pt x="246" y="191"/>
                  <a:pt x="246" y="191"/>
                </a:cubicBezTo>
                <a:lnTo>
                  <a:pt x="255" y="22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0"/>
          <p:cNvSpPr>
            <a:spLocks noEditPoints="1"/>
          </p:cNvSpPr>
          <p:nvPr/>
        </p:nvSpPr>
        <p:spPr bwMode="auto">
          <a:xfrm>
            <a:off x="4931046" y="1423342"/>
            <a:ext cx="308027" cy="298598"/>
          </a:xfrm>
          <a:custGeom>
            <a:avLst/>
            <a:gdLst>
              <a:gd name="T0" fmla="*/ 172 w 249"/>
              <a:gd name="T1" fmla="*/ 108 h 241"/>
              <a:gd name="T2" fmla="*/ 173 w 249"/>
              <a:gd name="T3" fmla="*/ 179 h 241"/>
              <a:gd name="T4" fmla="*/ 166 w 249"/>
              <a:gd name="T5" fmla="*/ 210 h 241"/>
              <a:gd name="T6" fmla="*/ 148 w 249"/>
              <a:gd name="T7" fmla="*/ 226 h 241"/>
              <a:gd name="T8" fmla="*/ 118 w 249"/>
              <a:gd name="T9" fmla="*/ 236 h 241"/>
              <a:gd name="T10" fmla="*/ 118 w 249"/>
              <a:gd name="T11" fmla="*/ 236 h 241"/>
              <a:gd name="T12" fmla="*/ 37 w 249"/>
              <a:gd name="T13" fmla="*/ 236 h 241"/>
              <a:gd name="T14" fmla="*/ 15 w 249"/>
              <a:gd name="T15" fmla="*/ 217 h 241"/>
              <a:gd name="T16" fmla="*/ 1 w 249"/>
              <a:gd name="T17" fmla="*/ 171 h 241"/>
              <a:gd name="T18" fmla="*/ 8 w 249"/>
              <a:gd name="T19" fmla="*/ 113 h 241"/>
              <a:gd name="T20" fmla="*/ 18 w 249"/>
              <a:gd name="T21" fmla="*/ 98 h 241"/>
              <a:gd name="T22" fmla="*/ 43 w 249"/>
              <a:gd name="T23" fmla="*/ 92 h 241"/>
              <a:gd name="T24" fmla="*/ 85 w 249"/>
              <a:gd name="T25" fmla="*/ 97 h 241"/>
              <a:gd name="T26" fmla="*/ 71 w 249"/>
              <a:gd name="T27" fmla="*/ 62 h 241"/>
              <a:gd name="T28" fmla="*/ 71 w 249"/>
              <a:gd name="T29" fmla="*/ 25 h 241"/>
              <a:gd name="T30" fmla="*/ 74 w 249"/>
              <a:gd name="T31" fmla="*/ 13 h 241"/>
              <a:gd name="T32" fmla="*/ 103 w 249"/>
              <a:gd name="T33" fmla="*/ 3 h 241"/>
              <a:gd name="T34" fmla="*/ 141 w 249"/>
              <a:gd name="T35" fmla="*/ 82 h 241"/>
              <a:gd name="T36" fmla="*/ 172 w 249"/>
              <a:gd name="T37" fmla="*/ 108 h 241"/>
              <a:gd name="T38" fmla="*/ 216 w 249"/>
              <a:gd name="T39" fmla="*/ 99 h 241"/>
              <a:gd name="T40" fmla="*/ 183 w 249"/>
              <a:gd name="T41" fmla="*/ 133 h 241"/>
              <a:gd name="T42" fmla="*/ 183 w 249"/>
              <a:gd name="T43" fmla="*/ 200 h 241"/>
              <a:gd name="T44" fmla="*/ 216 w 249"/>
              <a:gd name="T45" fmla="*/ 233 h 241"/>
              <a:gd name="T46" fmla="*/ 249 w 249"/>
              <a:gd name="T47" fmla="*/ 233 h 241"/>
              <a:gd name="T48" fmla="*/ 249 w 249"/>
              <a:gd name="T49" fmla="*/ 99 h 241"/>
              <a:gd name="T50" fmla="*/ 216 w 249"/>
              <a:gd name="T51" fmla="*/ 9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241">
                <a:moveTo>
                  <a:pt x="172" y="108"/>
                </a:moveTo>
                <a:cubicBezTo>
                  <a:pt x="177" y="131"/>
                  <a:pt x="177" y="156"/>
                  <a:pt x="173" y="179"/>
                </a:cubicBezTo>
                <a:cubicBezTo>
                  <a:pt x="172" y="190"/>
                  <a:pt x="171" y="201"/>
                  <a:pt x="166" y="210"/>
                </a:cubicBezTo>
                <a:cubicBezTo>
                  <a:pt x="162" y="217"/>
                  <a:pt x="155" y="223"/>
                  <a:pt x="148" y="226"/>
                </a:cubicBezTo>
                <a:cubicBezTo>
                  <a:pt x="139" y="231"/>
                  <a:pt x="128" y="234"/>
                  <a:pt x="118" y="236"/>
                </a:cubicBezTo>
                <a:cubicBezTo>
                  <a:pt x="118" y="236"/>
                  <a:pt x="118" y="236"/>
                  <a:pt x="118" y="236"/>
                </a:cubicBezTo>
                <a:cubicBezTo>
                  <a:pt x="94" y="240"/>
                  <a:pt x="50" y="241"/>
                  <a:pt x="37" y="236"/>
                </a:cubicBezTo>
                <a:cubicBezTo>
                  <a:pt x="28" y="232"/>
                  <a:pt x="21" y="225"/>
                  <a:pt x="15" y="217"/>
                </a:cubicBezTo>
                <a:cubicBezTo>
                  <a:pt x="6" y="204"/>
                  <a:pt x="2" y="187"/>
                  <a:pt x="1" y="171"/>
                </a:cubicBezTo>
                <a:cubicBezTo>
                  <a:pt x="0" y="151"/>
                  <a:pt x="3" y="132"/>
                  <a:pt x="8" y="113"/>
                </a:cubicBezTo>
                <a:cubicBezTo>
                  <a:pt x="9" y="107"/>
                  <a:pt x="13" y="102"/>
                  <a:pt x="18" y="98"/>
                </a:cubicBezTo>
                <a:cubicBezTo>
                  <a:pt x="25" y="94"/>
                  <a:pt x="34" y="92"/>
                  <a:pt x="43" y="92"/>
                </a:cubicBezTo>
                <a:cubicBezTo>
                  <a:pt x="57" y="91"/>
                  <a:pt x="72" y="94"/>
                  <a:pt x="85" y="97"/>
                </a:cubicBezTo>
                <a:cubicBezTo>
                  <a:pt x="77" y="87"/>
                  <a:pt x="73" y="75"/>
                  <a:pt x="71" y="62"/>
                </a:cubicBezTo>
                <a:cubicBezTo>
                  <a:pt x="70" y="50"/>
                  <a:pt x="70" y="37"/>
                  <a:pt x="71" y="25"/>
                </a:cubicBezTo>
                <a:cubicBezTo>
                  <a:pt x="71" y="21"/>
                  <a:pt x="72" y="17"/>
                  <a:pt x="74" y="13"/>
                </a:cubicBezTo>
                <a:cubicBezTo>
                  <a:pt x="81" y="5"/>
                  <a:pt x="96" y="0"/>
                  <a:pt x="103" y="3"/>
                </a:cubicBezTo>
                <a:cubicBezTo>
                  <a:pt x="109" y="7"/>
                  <a:pt x="116" y="57"/>
                  <a:pt x="141" y="82"/>
                </a:cubicBezTo>
                <a:cubicBezTo>
                  <a:pt x="151" y="91"/>
                  <a:pt x="161" y="100"/>
                  <a:pt x="172" y="108"/>
                </a:cubicBezTo>
                <a:close/>
                <a:moveTo>
                  <a:pt x="216" y="99"/>
                </a:moveTo>
                <a:cubicBezTo>
                  <a:pt x="198" y="99"/>
                  <a:pt x="183" y="114"/>
                  <a:pt x="183" y="133"/>
                </a:cubicBezTo>
                <a:cubicBezTo>
                  <a:pt x="183" y="200"/>
                  <a:pt x="183" y="200"/>
                  <a:pt x="183" y="200"/>
                </a:cubicBezTo>
                <a:cubicBezTo>
                  <a:pt x="183" y="218"/>
                  <a:pt x="198" y="233"/>
                  <a:pt x="216" y="233"/>
                </a:cubicBezTo>
                <a:cubicBezTo>
                  <a:pt x="249" y="233"/>
                  <a:pt x="249" y="233"/>
                  <a:pt x="249" y="233"/>
                </a:cubicBezTo>
                <a:cubicBezTo>
                  <a:pt x="249" y="99"/>
                  <a:pt x="249" y="99"/>
                  <a:pt x="249" y="99"/>
                </a:cubicBezTo>
                <a:lnTo>
                  <a:pt x="216" y="9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7" name="TextBox 46"/>
          <p:cNvSpPr txBox="1"/>
          <p:nvPr/>
        </p:nvSpPr>
        <p:spPr>
          <a:xfrm>
            <a:off x="5598114" y="1221601"/>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5293FB"/>
                </a:solidFill>
                <a:latin typeface="微软雅黑" pitchFamily="34" charset="-122"/>
                <a:ea typeface="微软雅黑" pitchFamily="34" charset="-122"/>
                <a:cs typeface="华文黑体" pitchFamily="2" charset="-122"/>
              </a:rPr>
              <a:t>添加标题文字</a:t>
            </a:r>
            <a:endParaRPr lang="zh-CN" altLang="en-US" sz="1200" b="1" dirty="0">
              <a:solidFill>
                <a:srgbClr val="5293FB"/>
              </a:solidFill>
              <a:latin typeface="微软雅黑" pitchFamily="34" charset="-122"/>
              <a:ea typeface="微软雅黑" pitchFamily="34" charset="-122"/>
              <a:cs typeface="华文黑体" pitchFamily="2" charset="-122"/>
            </a:endParaRPr>
          </a:p>
        </p:txBody>
      </p:sp>
      <p:sp>
        <p:nvSpPr>
          <p:cNvPr id="18" name="TextBox 47"/>
          <p:cNvSpPr txBox="1"/>
          <p:nvPr/>
        </p:nvSpPr>
        <p:spPr>
          <a:xfrm>
            <a:off x="5572583" y="1466209"/>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9" name="TextBox 48"/>
          <p:cNvSpPr txBox="1"/>
          <p:nvPr/>
        </p:nvSpPr>
        <p:spPr>
          <a:xfrm>
            <a:off x="5598114" y="2272296"/>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8DC7FE"/>
                </a:solidFill>
                <a:latin typeface="微软雅黑" pitchFamily="34" charset="-122"/>
                <a:ea typeface="微软雅黑" pitchFamily="34" charset="-122"/>
                <a:cs typeface="华文黑体" pitchFamily="2" charset="-122"/>
              </a:rPr>
              <a:t>添加标题文字</a:t>
            </a:r>
            <a:endParaRPr lang="zh-CN" altLang="en-US" sz="1200" b="1" dirty="0">
              <a:solidFill>
                <a:srgbClr val="8DC7FE"/>
              </a:solidFill>
              <a:latin typeface="微软雅黑" pitchFamily="34" charset="-122"/>
              <a:ea typeface="微软雅黑" pitchFamily="34" charset="-122"/>
              <a:cs typeface="华文黑体" pitchFamily="2" charset="-122"/>
            </a:endParaRPr>
          </a:p>
        </p:txBody>
      </p:sp>
      <p:sp>
        <p:nvSpPr>
          <p:cNvPr id="20" name="TextBox 49"/>
          <p:cNvSpPr txBox="1"/>
          <p:nvPr/>
        </p:nvSpPr>
        <p:spPr>
          <a:xfrm>
            <a:off x="5572583" y="2516903"/>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1" name="TextBox 50"/>
          <p:cNvSpPr txBox="1"/>
          <p:nvPr/>
        </p:nvSpPr>
        <p:spPr>
          <a:xfrm>
            <a:off x="5598114" y="3332400"/>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5293FB"/>
                </a:solidFill>
                <a:latin typeface="微软雅黑" pitchFamily="34" charset="-122"/>
                <a:ea typeface="微软雅黑" pitchFamily="34" charset="-122"/>
                <a:cs typeface="华文黑体" pitchFamily="2" charset="-122"/>
              </a:rPr>
              <a:t>添加标题文字</a:t>
            </a:r>
            <a:endParaRPr lang="zh-CN" altLang="en-US" sz="1200" b="1" dirty="0">
              <a:solidFill>
                <a:srgbClr val="5293FB"/>
              </a:solidFill>
              <a:latin typeface="微软雅黑" pitchFamily="34" charset="-122"/>
              <a:ea typeface="微软雅黑" pitchFamily="34" charset="-122"/>
              <a:cs typeface="华文黑体" pitchFamily="2" charset="-122"/>
            </a:endParaRPr>
          </a:p>
        </p:txBody>
      </p:sp>
      <p:sp>
        <p:nvSpPr>
          <p:cNvPr id="22" name="TextBox 51"/>
          <p:cNvSpPr txBox="1"/>
          <p:nvPr/>
        </p:nvSpPr>
        <p:spPr>
          <a:xfrm>
            <a:off x="5572583" y="3577007"/>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8243518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850"/>
                            </p:stCondLst>
                            <p:childTnLst>
                              <p:par>
                                <p:cTn id="27" presetID="23" presetClass="entr" presetSubtype="16"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20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40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4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childTnLst>
                                </p:cTn>
                              </p:par>
                            </p:childTnLst>
                          </p:cTn>
                        </p:par>
                        <p:par>
                          <p:cTn id="51" fill="hold">
                            <p:stCondLst>
                              <p:cond delay="3750"/>
                            </p:stCondLst>
                            <p:childTnLst>
                              <p:par>
                                <p:cTn id="52" presetID="2" presetClass="entr" presetSubtype="2" accel="10000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500" fill="hold"/>
                                        <p:tgtEl>
                                          <p:spTgt spid="17"/>
                                        </p:tgtEl>
                                        <p:attrNameLst>
                                          <p:attrName>ppt_x</p:attrName>
                                        </p:attrNameLst>
                                      </p:cBhvr>
                                      <p:tavLst>
                                        <p:tav tm="0">
                                          <p:val>
                                            <p:strVal val="1+#ppt_w/2"/>
                                          </p:val>
                                        </p:tav>
                                        <p:tav tm="100000">
                                          <p:val>
                                            <p:strVal val="#ppt_x"/>
                                          </p:val>
                                        </p:tav>
                                      </p:tavLst>
                                    </p:anim>
                                    <p:anim calcmode="lin" valueType="num">
                                      <p:cBhvr additive="base">
                                        <p:cTn id="55" dur="500" fill="hold"/>
                                        <p:tgtEl>
                                          <p:spTgt spid="17"/>
                                        </p:tgtEl>
                                        <p:attrNameLst>
                                          <p:attrName>ppt_y</p:attrName>
                                        </p:attrNameLst>
                                      </p:cBhvr>
                                      <p:tavLst>
                                        <p:tav tm="0">
                                          <p:val>
                                            <p:strVal val="#ppt_y"/>
                                          </p:val>
                                        </p:tav>
                                        <p:tav tm="100000">
                                          <p:val>
                                            <p:strVal val="#ppt_y"/>
                                          </p:val>
                                        </p:tav>
                                      </p:tavLst>
                                    </p:anim>
                                  </p:childTnLst>
                                </p:cTn>
                              </p:par>
                              <p:par>
                                <p:cTn id="56" presetID="2" presetClass="entr" presetSubtype="2" accel="10000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1+#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2" accel="100000" fill="hold" grpId="0" nodeType="withEffect">
                                  <p:stCondLst>
                                    <p:cond delay="20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1+#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par>
                                <p:cTn id="64" presetID="2" presetClass="entr" presetSubtype="2" accel="100000" fill="hold" grpId="0" nodeType="withEffect">
                                  <p:stCondLst>
                                    <p:cond delay="20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1+#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par>
                                <p:cTn id="68" presetID="2" presetClass="entr" presetSubtype="2" accel="100000" fill="hold" grpId="0" nodeType="withEffect">
                                  <p:stCondLst>
                                    <p:cond delay="40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1+#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par>
                                <p:cTn id="72" presetID="2" presetClass="entr" presetSubtype="2" accel="100000" fill="hold" grpId="0" nodeType="withEffect">
                                  <p:stCondLst>
                                    <p:cond delay="40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1+#ppt_w/2"/>
                                          </p:val>
                                        </p:tav>
                                        <p:tav tm="100000">
                                          <p:val>
                                            <p:strVal val="#ppt_x"/>
                                          </p:val>
                                        </p:tav>
                                      </p:tavLst>
                                    </p:anim>
                                    <p:anim calcmode="lin" valueType="num">
                                      <p:cBhvr additive="base">
                                        <p:cTn id="75" dur="500" fill="hold"/>
                                        <p:tgtEl>
                                          <p:spTgt spid="22"/>
                                        </p:tgtEl>
                                        <p:attrNameLst>
                                          <p:attrName>ppt_y</p:attrName>
                                        </p:attrNameLst>
                                      </p:cBhvr>
                                      <p:tavLst>
                                        <p:tav tm="0">
                                          <p:val>
                                            <p:strVal val="#ppt_y"/>
                                          </p:val>
                                        </p:tav>
                                        <p:tav tm="100000">
                                          <p:val>
                                            <p:strVal val="#ppt_y"/>
                                          </p:val>
                                        </p:tav>
                                      </p:tavLst>
                                    </p:anim>
                                  </p:childTnLst>
                                </p:cTn>
                              </p:par>
                            </p:childTnLst>
                          </p:cTn>
                        </p:par>
                        <p:par>
                          <p:cTn id="76" fill="hold">
                            <p:stCondLst>
                              <p:cond delay="4650"/>
                            </p:stCondLst>
                            <p:childTnLst>
                              <p:par>
                                <p:cTn id="77" presetID="53" presetClass="entr" presetSubtype="16"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Effect transition="in" filter="fade">
                                      <p:cBhvr>
                                        <p:cTn id="8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animBg="1"/>
      <p:bldP spid="10" grpId="0" animBg="1"/>
      <p:bldP spid="11" grpId="0" animBg="1"/>
      <p:bldP spid="13" grpId="0"/>
      <p:bldP spid="14" grpId="0" animBg="1"/>
      <p:bldP spid="15" grpId="0" animBg="1"/>
      <p:bldP spid="16" grpId="0" animBg="1"/>
      <p:bldP spid="17" grpId="0"/>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1220006" y="1947391"/>
            <a:ext cx="6958857" cy="1799366"/>
            <a:chOff x="1260022" y="2163164"/>
            <a:chExt cx="6960165" cy="1748634"/>
          </a:xfrm>
          <a:noFill/>
          <a:effectLst>
            <a:outerShdw blurRad="76200" dist="38100" dir="5400000" algn="t" rotWithShape="0">
              <a:prstClr val="black">
                <a:alpha val="28000"/>
              </a:prstClr>
            </a:outerShdw>
          </a:effectLst>
        </p:grpSpPr>
        <p:sp>
          <p:nvSpPr>
            <p:cNvPr id="10"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11"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12"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13"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grpSp>
      <p:grpSp>
        <p:nvGrpSpPr>
          <p:cNvPr id="14" name="组合 13"/>
          <p:cNvGrpSpPr/>
          <p:nvPr/>
        </p:nvGrpSpPr>
        <p:grpSpPr>
          <a:xfrm>
            <a:off x="1268134" y="1347360"/>
            <a:ext cx="1669225" cy="811435"/>
            <a:chOff x="6084168" y="1274556"/>
            <a:chExt cx="1669538" cy="788558"/>
          </a:xfrm>
        </p:grpSpPr>
        <p:sp>
          <p:nvSpPr>
            <p:cNvPr id="15" name="TextBox 43"/>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6" name="TextBox 44"/>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7" name="组合 16"/>
          <p:cNvGrpSpPr/>
          <p:nvPr/>
        </p:nvGrpSpPr>
        <p:grpSpPr>
          <a:xfrm>
            <a:off x="3015885" y="3732750"/>
            <a:ext cx="1669225" cy="811435"/>
            <a:chOff x="6084168" y="1274556"/>
            <a:chExt cx="1669538" cy="788558"/>
          </a:xfrm>
        </p:grpSpPr>
        <p:sp>
          <p:nvSpPr>
            <p:cNvPr id="18" name="TextBox 46"/>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9" name="TextBox 47"/>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0" name="组合 19"/>
          <p:cNvGrpSpPr/>
          <p:nvPr/>
        </p:nvGrpSpPr>
        <p:grpSpPr>
          <a:xfrm>
            <a:off x="4699432" y="1347361"/>
            <a:ext cx="1669225" cy="811435"/>
            <a:chOff x="6084168" y="1274556"/>
            <a:chExt cx="1669538" cy="788558"/>
          </a:xfrm>
        </p:grpSpPr>
        <p:sp>
          <p:nvSpPr>
            <p:cNvPr id="21" name="TextBox 49"/>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22" name="TextBox 50"/>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3" name="组合 22"/>
          <p:cNvGrpSpPr/>
          <p:nvPr/>
        </p:nvGrpSpPr>
        <p:grpSpPr>
          <a:xfrm>
            <a:off x="6512484" y="3732749"/>
            <a:ext cx="1669225" cy="811435"/>
            <a:chOff x="6084168" y="1274556"/>
            <a:chExt cx="1669538" cy="788558"/>
          </a:xfrm>
        </p:grpSpPr>
        <p:sp>
          <p:nvSpPr>
            <p:cNvPr id="24" name="TextBox 52"/>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25" name="TextBox 53"/>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6" name="组合 25"/>
          <p:cNvGrpSpPr/>
          <p:nvPr/>
        </p:nvGrpSpPr>
        <p:grpSpPr>
          <a:xfrm>
            <a:off x="1517780" y="2248190"/>
            <a:ext cx="1206369" cy="1206613"/>
            <a:chOff x="2201071" y="3406041"/>
            <a:chExt cx="1805286" cy="1805938"/>
          </a:xfrm>
        </p:grpSpPr>
        <p:grpSp>
          <p:nvGrpSpPr>
            <p:cNvPr id="27" name="组合 26"/>
            <p:cNvGrpSpPr/>
            <p:nvPr/>
          </p:nvGrpSpPr>
          <p:grpSpPr>
            <a:xfrm>
              <a:off x="2201071" y="3406041"/>
              <a:ext cx="1805286" cy="1805938"/>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0" name="椭圆 29"/>
              <p:cNvSpPr/>
              <p:nvPr/>
            </p:nvSpPr>
            <p:spPr>
              <a:xfrm>
                <a:off x="4565570" y="2763062"/>
                <a:ext cx="1370298" cy="1370793"/>
              </a:xfrm>
              <a:prstGeom prst="ellipse">
                <a:avLst/>
              </a:prstGeom>
              <a:solidFill>
                <a:srgbClr val="5293F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28" name="TextBox 56"/>
            <p:cNvSpPr txBox="1"/>
            <p:nvPr/>
          </p:nvSpPr>
          <p:spPr>
            <a:xfrm>
              <a:off x="2694007" y="3876616"/>
              <a:ext cx="1023613" cy="760071"/>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33" name="组合 32"/>
          <p:cNvGrpSpPr/>
          <p:nvPr/>
        </p:nvGrpSpPr>
        <p:grpSpPr>
          <a:xfrm>
            <a:off x="4980072" y="2248190"/>
            <a:ext cx="1206369" cy="1206613"/>
            <a:chOff x="7382260" y="3406041"/>
            <a:chExt cx="1805286" cy="1805938"/>
          </a:xfrm>
        </p:grpSpPr>
        <p:grpSp>
          <p:nvGrpSpPr>
            <p:cNvPr id="34" name="组合 33"/>
            <p:cNvGrpSpPr/>
            <p:nvPr/>
          </p:nvGrpSpPr>
          <p:grpSpPr>
            <a:xfrm>
              <a:off x="7382260" y="3406041"/>
              <a:ext cx="1805286" cy="1805938"/>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7" name="椭圆 36"/>
              <p:cNvSpPr/>
              <p:nvPr/>
            </p:nvSpPr>
            <p:spPr>
              <a:xfrm>
                <a:off x="4565570" y="2763062"/>
                <a:ext cx="1370298" cy="1370793"/>
              </a:xfrm>
              <a:prstGeom prst="ellipse">
                <a:avLst/>
              </a:prstGeom>
              <a:solidFill>
                <a:srgbClr val="5293F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5" name="TextBox 63"/>
            <p:cNvSpPr txBox="1"/>
            <p:nvPr/>
          </p:nvSpPr>
          <p:spPr>
            <a:xfrm>
              <a:off x="7875196" y="3876616"/>
              <a:ext cx="1023613" cy="760071"/>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40" name="组合 39"/>
          <p:cNvGrpSpPr/>
          <p:nvPr/>
        </p:nvGrpSpPr>
        <p:grpSpPr>
          <a:xfrm>
            <a:off x="3261906" y="2248190"/>
            <a:ext cx="1206369" cy="1206613"/>
            <a:chOff x="4811090" y="3406041"/>
            <a:chExt cx="1805286" cy="1805938"/>
          </a:xfrm>
        </p:grpSpPr>
        <p:grpSp>
          <p:nvGrpSpPr>
            <p:cNvPr id="41" name="组合 40"/>
            <p:cNvGrpSpPr/>
            <p:nvPr/>
          </p:nvGrpSpPr>
          <p:grpSpPr>
            <a:xfrm>
              <a:off x="4811090"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4" name="椭圆 43"/>
              <p:cNvSpPr/>
              <p:nvPr/>
            </p:nvSpPr>
            <p:spPr>
              <a:xfrm>
                <a:off x="4565570" y="2763062"/>
                <a:ext cx="1370298" cy="1370793"/>
              </a:xfrm>
              <a:prstGeom prst="ellipse">
                <a:avLst/>
              </a:prstGeom>
              <a:solidFill>
                <a:srgbClr val="8DC7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2" name="TextBox 70"/>
            <p:cNvSpPr txBox="1"/>
            <p:nvPr/>
          </p:nvSpPr>
          <p:spPr>
            <a:xfrm>
              <a:off x="5304026" y="3876616"/>
              <a:ext cx="1023613" cy="760071"/>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组合 46"/>
          <p:cNvGrpSpPr/>
          <p:nvPr/>
        </p:nvGrpSpPr>
        <p:grpSpPr>
          <a:xfrm>
            <a:off x="6705821" y="2248190"/>
            <a:ext cx="1206369" cy="1206613"/>
            <a:chOff x="9964778" y="3406041"/>
            <a:chExt cx="1805286" cy="1805938"/>
          </a:xfrm>
        </p:grpSpPr>
        <p:grpSp>
          <p:nvGrpSpPr>
            <p:cNvPr id="48" name="组合 47"/>
            <p:cNvGrpSpPr/>
            <p:nvPr/>
          </p:nvGrpSpPr>
          <p:grpSpPr>
            <a:xfrm>
              <a:off x="9964778"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51" name="椭圆 50"/>
              <p:cNvSpPr/>
              <p:nvPr/>
            </p:nvSpPr>
            <p:spPr>
              <a:xfrm>
                <a:off x="4565570" y="2763062"/>
                <a:ext cx="1370298" cy="1370793"/>
              </a:xfrm>
              <a:prstGeom prst="ellipse">
                <a:avLst/>
              </a:prstGeom>
              <a:solidFill>
                <a:srgbClr val="8DC7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9" name="TextBox 77"/>
            <p:cNvSpPr txBox="1"/>
            <p:nvPr/>
          </p:nvSpPr>
          <p:spPr>
            <a:xfrm>
              <a:off x="10457714" y="3876616"/>
              <a:ext cx="1023613" cy="760071"/>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4122512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3350"/>
                                </p:stCondLst>
                                <p:childTnLst>
                                  <p:par>
                                    <p:cTn id="25" presetID="2" presetClass="entr" presetSubtype="12" accel="58000" fill="hold" nodeType="afterEffect" p14:presetBounceEnd="58000">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14:bounceEnd="58000">
                                          <p:cBhvr additive="base">
                                            <p:cTn id="27" dur="2000" fill="hold"/>
                                            <p:tgtEl>
                                              <p:spTgt spid="26"/>
                                            </p:tgtEl>
                                            <p:attrNameLst>
                                              <p:attrName>ppt_x</p:attrName>
                                            </p:attrNameLst>
                                          </p:cBhvr>
                                          <p:tavLst>
                                            <p:tav tm="0">
                                              <p:val>
                                                <p:strVal val="0-#ppt_w/2"/>
                                              </p:val>
                                            </p:tav>
                                            <p:tav tm="100000">
                                              <p:val>
                                                <p:strVal val="#ppt_x"/>
                                              </p:val>
                                            </p:tav>
                                          </p:tavLst>
                                        </p:anim>
                                        <p:anim calcmode="lin" valueType="num" p14:bounceEnd="58000">
                                          <p:cBhvr additive="base">
                                            <p:cTn id="28" dur="20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3" accel="58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2000" fill="hold"/>
                                            <p:tgtEl>
                                              <p:spTgt spid="40"/>
                                            </p:tgtEl>
                                            <p:attrNameLst>
                                              <p:attrName>ppt_x</p:attrName>
                                            </p:attrNameLst>
                                          </p:cBhvr>
                                          <p:tavLst>
                                            <p:tav tm="0">
                                              <p:val>
                                                <p:strVal val="1+#ppt_w/2"/>
                                              </p:val>
                                            </p:tav>
                                            <p:tav tm="100000">
                                              <p:val>
                                                <p:strVal val="#ppt_x"/>
                                              </p:val>
                                            </p:tav>
                                          </p:tavLst>
                                        </p:anim>
                                        <p:anim calcmode="lin" valueType="num" p14:bounceEnd="58000">
                                          <p:cBhvr additive="base">
                                            <p:cTn id="32" dur="2000" fill="hold"/>
                                            <p:tgtEl>
                                              <p:spTgt spid="40"/>
                                            </p:tgtEl>
                                            <p:attrNameLst>
                                              <p:attrName>ppt_y</p:attrName>
                                            </p:attrNameLst>
                                          </p:cBhvr>
                                          <p:tavLst>
                                            <p:tav tm="0">
                                              <p:val>
                                                <p:strVal val="0-#ppt_h/2"/>
                                              </p:val>
                                            </p:tav>
                                            <p:tav tm="100000">
                                              <p:val>
                                                <p:strVal val="#ppt_y"/>
                                              </p:val>
                                            </p:tav>
                                          </p:tavLst>
                                        </p:anim>
                                      </p:childTnLst>
                                    </p:cTn>
                                  </p:par>
                                  <p:par>
                                    <p:cTn id="33" presetID="2" presetClass="entr" presetSubtype="12" accel="58000" fill="hold" nodeType="withEffect" p14:presetBounceEnd="58000">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14:bounceEnd="58000">
                                          <p:cBhvr additive="base">
                                            <p:cTn id="35" dur="2000" fill="hold"/>
                                            <p:tgtEl>
                                              <p:spTgt spid="33"/>
                                            </p:tgtEl>
                                            <p:attrNameLst>
                                              <p:attrName>ppt_x</p:attrName>
                                            </p:attrNameLst>
                                          </p:cBhvr>
                                          <p:tavLst>
                                            <p:tav tm="0">
                                              <p:val>
                                                <p:strVal val="0-#ppt_w/2"/>
                                              </p:val>
                                            </p:tav>
                                            <p:tav tm="100000">
                                              <p:val>
                                                <p:strVal val="#ppt_x"/>
                                              </p:val>
                                            </p:tav>
                                          </p:tavLst>
                                        </p:anim>
                                        <p:anim calcmode="lin" valueType="num" p14:bounceEnd="58000">
                                          <p:cBhvr additive="base">
                                            <p:cTn id="36" dur="20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3" accel="58000" fill="hold" nodeType="withEffect" p14:presetBounceEnd="58000">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14:bounceEnd="58000">
                                          <p:cBhvr additive="base">
                                            <p:cTn id="39" dur="2000" fill="hold"/>
                                            <p:tgtEl>
                                              <p:spTgt spid="47"/>
                                            </p:tgtEl>
                                            <p:attrNameLst>
                                              <p:attrName>ppt_x</p:attrName>
                                            </p:attrNameLst>
                                          </p:cBhvr>
                                          <p:tavLst>
                                            <p:tav tm="0">
                                              <p:val>
                                                <p:strVal val="1+#ppt_w/2"/>
                                              </p:val>
                                            </p:tav>
                                            <p:tav tm="100000">
                                              <p:val>
                                                <p:strVal val="#ppt_x"/>
                                              </p:val>
                                            </p:tav>
                                          </p:tavLst>
                                        </p:anim>
                                        <p:anim calcmode="lin" valueType="num" p14:bounceEnd="58000">
                                          <p:cBhvr additive="base">
                                            <p:cTn id="40" dur="2000" fill="hold"/>
                                            <p:tgtEl>
                                              <p:spTgt spid="47"/>
                                            </p:tgtEl>
                                            <p:attrNameLst>
                                              <p:attrName>ppt_y</p:attrName>
                                            </p:attrNameLst>
                                          </p:cBhvr>
                                          <p:tavLst>
                                            <p:tav tm="0">
                                              <p:val>
                                                <p:strVal val="0-#ppt_h/2"/>
                                              </p:val>
                                            </p:tav>
                                            <p:tav tm="100000">
                                              <p:val>
                                                <p:strVal val="#ppt_y"/>
                                              </p:val>
                                            </p:tav>
                                          </p:tavLst>
                                        </p:anim>
                                      </p:childTnLst>
                                    </p:cTn>
                                  </p:par>
                                </p:childTnLst>
                              </p:cTn>
                            </p:par>
                            <p:par>
                              <p:cTn id="41" fill="hold">
                                <p:stCondLst>
                                  <p:cond delay="5350"/>
                                </p:stCondLst>
                                <p:childTnLst>
                                  <p:par>
                                    <p:cTn id="42" presetID="42"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3350"/>
                                </p:stCondLst>
                                <p:childTnLst>
                                  <p:par>
                                    <p:cTn id="25" presetID="2" presetClass="entr" presetSubtype="12" accel="5800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2000" fill="hold"/>
                                            <p:tgtEl>
                                              <p:spTgt spid="26"/>
                                            </p:tgtEl>
                                            <p:attrNameLst>
                                              <p:attrName>ppt_x</p:attrName>
                                            </p:attrNameLst>
                                          </p:cBhvr>
                                          <p:tavLst>
                                            <p:tav tm="0">
                                              <p:val>
                                                <p:strVal val="0-#ppt_w/2"/>
                                              </p:val>
                                            </p:tav>
                                            <p:tav tm="100000">
                                              <p:val>
                                                <p:strVal val="#ppt_x"/>
                                              </p:val>
                                            </p:tav>
                                          </p:tavLst>
                                        </p:anim>
                                        <p:anim calcmode="lin" valueType="num">
                                          <p:cBhvr additive="base">
                                            <p:cTn id="28" dur="20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3" accel="58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2000" fill="hold"/>
                                            <p:tgtEl>
                                              <p:spTgt spid="40"/>
                                            </p:tgtEl>
                                            <p:attrNameLst>
                                              <p:attrName>ppt_x</p:attrName>
                                            </p:attrNameLst>
                                          </p:cBhvr>
                                          <p:tavLst>
                                            <p:tav tm="0">
                                              <p:val>
                                                <p:strVal val="1+#ppt_w/2"/>
                                              </p:val>
                                            </p:tav>
                                            <p:tav tm="100000">
                                              <p:val>
                                                <p:strVal val="#ppt_x"/>
                                              </p:val>
                                            </p:tav>
                                          </p:tavLst>
                                        </p:anim>
                                        <p:anim calcmode="lin" valueType="num">
                                          <p:cBhvr additive="base">
                                            <p:cTn id="32" dur="2000" fill="hold"/>
                                            <p:tgtEl>
                                              <p:spTgt spid="40"/>
                                            </p:tgtEl>
                                            <p:attrNameLst>
                                              <p:attrName>ppt_y</p:attrName>
                                            </p:attrNameLst>
                                          </p:cBhvr>
                                          <p:tavLst>
                                            <p:tav tm="0">
                                              <p:val>
                                                <p:strVal val="0-#ppt_h/2"/>
                                              </p:val>
                                            </p:tav>
                                            <p:tav tm="100000">
                                              <p:val>
                                                <p:strVal val="#ppt_y"/>
                                              </p:val>
                                            </p:tav>
                                          </p:tavLst>
                                        </p:anim>
                                      </p:childTnLst>
                                    </p:cTn>
                                  </p:par>
                                  <p:par>
                                    <p:cTn id="33" presetID="2" presetClass="entr" presetSubtype="12" accel="5800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2000" fill="hold"/>
                                            <p:tgtEl>
                                              <p:spTgt spid="33"/>
                                            </p:tgtEl>
                                            <p:attrNameLst>
                                              <p:attrName>ppt_x</p:attrName>
                                            </p:attrNameLst>
                                          </p:cBhvr>
                                          <p:tavLst>
                                            <p:tav tm="0">
                                              <p:val>
                                                <p:strVal val="0-#ppt_w/2"/>
                                              </p:val>
                                            </p:tav>
                                            <p:tav tm="100000">
                                              <p:val>
                                                <p:strVal val="#ppt_x"/>
                                              </p:val>
                                            </p:tav>
                                          </p:tavLst>
                                        </p:anim>
                                        <p:anim calcmode="lin" valueType="num">
                                          <p:cBhvr additive="base">
                                            <p:cTn id="36" dur="20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3" accel="5800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2000" fill="hold"/>
                                            <p:tgtEl>
                                              <p:spTgt spid="47"/>
                                            </p:tgtEl>
                                            <p:attrNameLst>
                                              <p:attrName>ppt_x</p:attrName>
                                            </p:attrNameLst>
                                          </p:cBhvr>
                                          <p:tavLst>
                                            <p:tav tm="0">
                                              <p:val>
                                                <p:strVal val="1+#ppt_w/2"/>
                                              </p:val>
                                            </p:tav>
                                            <p:tav tm="100000">
                                              <p:val>
                                                <p:strVal val="#ppt_x"/>
                                              </p:val>
                                            </p:tav>
                                          </p:tavLst>
                                        </p:anim>
                                        <p:anim calcmode="lin" valueType="num">
                                          <p:cBhvr additive="base">
                                            <p:cTn id="40" dur="2000" fill="hold"/>
                                            <p:tgtEl>
                                              <p:spTgt spid="47"/>
                                            </p:tgtEl>
                                            <p:attrNameLst>
                                              <p:attrName>ppt_y</p:attrName>
                                            </p:attrNameLst>
                                          </p:cBhvr>
                                          <p:tavLst>
                                            <p:tav tm="0">
                                              <p:val>
                                                <p:strVal val="0-#ppt_h/2"/>
                                              </p:val>
                                            </p:tav>
                                            <p:tav tm="100000">
                                              <p:val>
                                                <p:strVal val="#ppt_y"/>
                                              </p:val>
                                            </p:tav>
                                          </p:tavLst>
                                        </p:anim>
                                      </p:childTnLst>
                                    </p:cTn>
                                  </p:par>
                                </p:childTnLst>
                              </p:cTn>
                            </p:par>
                            <p:par>
                              <p:cTn id="41" fill="hold">
                                <p:stCondLst>
                                  <p:cond delay="5350"/>
                                </p:stCondLst>
                                <p:childTnLst>
                                  <p:par>
                                    <p:cTn id="42" presetID="42"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36" name="任意多边形 35"/>
          <p:cNvSpPr/>
          <p:nvPr/>
        </p:nvSpPr>
        <p:spPr>
          <a:xfrm rot="19335404">
            <a:off x="1277845" y="1071681"/>
            <a:ext cx="3583852" cy="3536614"/>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127186 w 4779369"/>
              <a:gd name="connsiteY49" fmla="*/ 1193698 h 4714030"/>
              <a:gd name="connsiteX50" fmla="*/ 3336570 w 4779369"/>
              <a:gd name="connsiteY50" fmla="*/ 1239409 h 4714030"/>
              <a:gd name="connsiteX51" fmla="*/ 3545953 w 4779369"/>
              <a:gd name="connsiteY51" fmla="*/ 1193698 h 4714030"/>
              <a:gd name="connsiteX52" fmla="*/ 3604045 w 4779369"/>
              <a:gd name="connsiteY52" fmla="*/ 1161650 h 4714030"/>
              <a:gd name="connsiteX53" fmla="*/ 3667106 w 4779369"/>
              <a:gd name="connsiteY53" fmla="*/ 1060681 h 4714030"/>
              <a:gd name="connsiteX54" fmla="*/ 4538432 w 4779369"/>
              <a:gd name="connsiteY5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26960 w 4779369"/>
              <a:gd name="connsiteY9" fmla="*/ 1827523 h 4714030"/>
              <a:gd name="connsiteX10" fmla="*/ 3048503 w 4779369"/>
              <a:gd name="connsiteY10" fmla="*/ 2123573 h 4714030"/>
              <a:gd name="connsiteX11" fmla="*/ 2992344 w 4779369"/>
              <a:gd name="connsiteY11" fmla="*/ 2253828 h 4714030"/>
              <a:gd name="connsiteX12" fmla="*/ 2997806 w 4779369"/>
              <a:gd name="connsiteY12" fmla="*/ 2275931 h 4714030"/>
              <a:gd name="connsiteX13" fmla="*/ 3162873 w 4779369"/>
              <a:gd name="connsiteY13" fmla="*/ 2503824 h 4714030"/>
              <a:gd name="connsiteX14" fmla="*/ 3356427 w 4779369"/>
              <a:gd name="connsiteY14" fmla="*/ 2595846 h 4714030"/>
              <a:gd name="connsiteX15" fmla="*/ 3414277 w 4779369"/>
              <a:gd name="connsiteY15" fmla="*/ 2604863 h 4714030"/>
              <a:gd name="connsiteX16" fmla="*/ 3454240 w 4779369"/>
              <a:gd name="connsiteY16" fmla="*/ 2587267 h 4714030"/>
              <a:gd name="connsiteX17" fmla="*/ 4029121 w 4779369"/>
              <a:gd name="connsiteY17" fmla="*/ 2685987 h 4714030"/>
              <a:gd name="connsiteX18" fmla="*/ 4140072 w 4779369"/>
              <a:gd name="connsiteY18" fmla="*/ 3557314 h 4714030"/>
              <a:gd name="connsiteX19" fmla="*/ 3268745 w 4779369"/>
              <a:gd name="connsiteY19" fmla="*/ 3668264 h 4714030"/>
              <a:gd name="connsiteX20" fmla="*/ 3029106 w 4779369"/>
              <a:gd name="connsiteY20" fmla="*/ 3136468 h 4714030"/>
              <a:gd name="connsiteX21" fmla="*/ 3040867 w 4779369"/>
              <a:gd name="connsiteY21" fmla="*/ 3064259 h 4714030"/>
              <a:gd name="connsiteX22" fmla="*/ 3024015 w 4779369"/>
              <a:gd name="connsiteY22" fmla="*/ 3025265 h 4714030"/>
              <a:gd name="connsiteX23" fmla="*/ 2886424 w 4779369"/>
              <a:gd name="connsiteY23" fmla="*/ 2860950 h 4714030"/>
              <a:gd name="connsiteX24" fmla="*/ 2624436 w 4779369"/>
              <a:gd name="connsiteY24" fmla="*/ 2758262 h 4714030"/>
              <a:gd name="connsiteX25" fmla="*/ 2608775 w 4779369"/>
              <a:gd name="connsiteY25" fmla="*/ 2758435 h 4714030"/>
              <a:gd name="connsiteX26" fmla="*/ 2598603 w 4779369"/>
              <a:gd name="connsiteY26" fmla="*/ 2768115 h 4714030"/>
              <a:gd name="connsiteX27" fmla="*/ 2138389 w 4779369"/>
              <a:gd name="connsiteY27" fmla="*/ 3042691 h 4714030"/>
              <a:gd name="connsiteX28" fmla="*/ 2080005 w 4779369"/>
              <a:gd name="connsiteY28" fmla="*/ 3062295 h 4714030"/>
              <a:gd name="connsiteX29" fmla="*/ 2075740 w 4779369"/>
              <a:gd name="connsiteY29" fmla="*/ 3101544 h 4714030"/>
              <a:gd name="connsiteX30" fmla="*/ 2091557 w 4779369"/>
              <a:gd name="connsiteY30" fmla="*/ 3245802 h 4714030"/>
              <a:gd name="connsiteX31" fmla="*/ 2235869 w 4779369"/>
              <a:gd name="connsiteY31" fmla="*/ 3487372 h 4714030"/>
              <a:gd name="connsiteX32" fmla="*/ 2246040 w 4779369"/>
              <a:gd name="connsiteY32" fmla="*/ 3495068 h 4714030"/>
              <a:gd name="connsiteX33" fmla="*/ 2353186 w 4779369"/>
              <a:gd name="connsiteY33" fmla="*/ 3535124 h 4714030"/>
              <a:gd name="connsiteX34" fmla="*/ 2459892 w 4779369"/>
              <a:gd name="connsiteY34" fmla="*/ 3601767 h 4714030"/>
              <a:gd name="connsiteX35" fmla="*/ 2570842 w 4779369"/>
              <a:gd name="connsiteY35" fmla="*/ 4473093 h 4714030"/>
              <a:gd name="connsiteX36" fmla="*/ 1699516 w 4779369"/>
              <a:gd name="connsiteY36" fmla="*/ 4584044 h 4714030"/>
              <a:gd name="connsiteX37" fmla="*/ 1588565 w 4779369"/>
              <a:gd name="connsiteY37" fmla="*/ 3712718 h 4714030"/>
              <a:gd name="connsiteX38" fmla="*/ 1634920 w 4779369"/>
              <a:gd name="connsiteY38" fmla="*/ 3663870 h 4714030"/>
              <a:gd name="connsiteX39" fmla="*/ 1645376 w 4779369"/>
              <a:gd name="connsiteY39" fmla="*/ 3640232 h 4714030"/>
              <a:gd name="connsiteX40" fmla="*/ 1654346 w 4779369"/>
              <a:gd name="connsiteY40" fmla="*/ 3358982 h 4714030"/>
              <a:gd name="connsiteX41" fmla="*/ 1557620 w 4779369"/>
              <a:gd name="connsiteY41" fmla="*/ 3167736 h 4714030"/>
              <a:gd name="connsiteX42" fmla="*/ 1536748 w 4779369"/>
              <a:gd name="connsiteY42" fmla="*/ 3145662 h 4714030"/>
              <a:gd name="connsiteX43" fmla="*/ 1489568 w 4779369"/>
              <a:gd name="connsiteY43" fmla="*/ 3145159 h 4714030"/>
              <a:gd name="connsiteX44" fmla="*/ 610434 w 4779369"/>
              <a:gd name="connsiteY44" fmla="*/ 2818009 h 4714030"/>
              <a:gd name="connsiteX45" fmla="*/ 329331 w 4779369"/>
              <a:gd name="connsiteY45" fmla="*/ 610434 h 4714030"/>
              <a:gd name="connsiteX46" fmla="*/ 2536907 w 4779369"/>
              <a:gd name="connsiteY46" fmla="*/ 329331 h 4714030"/>
              <a:gd name="connsiteX47" fmla="*/ 3068123 w 4779369"/>
              <a:gd name="connsiteY47" fmla="*/ 1080399 h 4714030"/>
              <a:gd name="connsiteX48" fmla="*/ 3127186 w 4779369"/>
              <a:gd name="connsiteY48" fmla="*/ 1193698 h 4714030"/>
              <a:gd name="connsiteX49" fmla="*/ 3336570 w 4779369"/>
              <a:gd name="connsiteY49" fmla="*/ 1239409 h 4714030"/>
              <a:gd name="connsiteX50" fmla="*/ 3545953 w 4779369"/>
              <a:gd name="connsiteY50" fmla="*/ 1193698 h 4714030"/>
              <a:gd name="connsiteX51" fmla="*/ 3604045 w 4779369"/>
              <a:gd name="connsiteY51" fmla="*/ 1161650 h 4714030"/>
              <a:gd name="connsiteX52" fmla="*/ 3667106 w 4779369"/>
              <a:gd name="connsiteY52" fmla="*/ 1060681 h 4714030"/>
              <a:gd name="connsiteX53" fmla="*/ 4538432 w 4779369"/>
              <a:gd name="connsiteY5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06598 w 4779369"/>
              <a:gd name="connsiteY5" fmla="*/ 1770199 h 4714030"/>
              <a:gd name="connsiteX6" fmla="*/ 3336570 w 4779369"/>
              <a:gd name="connsiteY6" fmla="*/ 1691032 h 4714030"/>
              <a:gd name="connsiteX7" fmla="*/ 3192952 w 4779369"/>
              <a:gd name="connsiteY7" fmla="*/ 1711872 h 4714030"/>
              <a:gd name="connsiteX8" fmla="*/ 3126960 w 4779369"/>
              <a:gd name="connsiteY8" fmla="*/ 1827523 h 4714030"/>
              <a:gd name="connsiteX9" fmla="*/ 3048503 w 4779369"/>
              <a:gd name="connsiteY9" fmla="*/ 2123573 h 4714030"/>
              <a:gd name="connsiteX10" fmla="*/ 2992344 w 4779369"/>
              <a:gd name="connsiteY10" fmla="*/ 2253828 h 4714030"/>
              <a:gd name="connsiteX11" fmla="*/ 2997806 w 4779369"/>
              <a:gd name="connsiteY11" fmla="*/ 2275931 h 4714030"/>
              <a:gd name="connsiteX12" fmla="*/ 3162873 w 4779369"/>
              <a:gd name="connsiteY12" fmla="*/ 2503824 h 4714030"/>
              <a:gd name="connsiteX13" fmla="*/ 3356427 w 4779369"/>
              <a:gd name="connsiteY13" fmla="*/ 2595846 h 4714030"/>
              <a:gd name="connsiteX14" fmla="*/ 3414277 w 4779369"/>
              <a:gd name="connsiteY14" fmla="*/ 2604863 h 4714030"/>
              <a:gd name="connsiteX15" fmla="*/ 3454240 w 4779369"/>
              <a:gd name="connsiteY15" fmla="*/ 2587267 h 4714030"/>
              <a:gd name="connsiteX16" fmla="*/ 4029121 w 4779369"/>
              <a:gd name="connsiteY16" fmla="*/ 2685987 h 4714030"/>
              <a:gd name="connsiteX17" fmla="*/ 4140072 w 4779369"/>
              <a:gd name="connsiteY17" fmla="*/ 3557314 h 4714030"/>
              <a:gd name="connsiteX18" fmla="*/ 3268745 w 4779369"/>
              <a:gd name="connsiteY18" fmla="*/ 3668264 h 4714030"/>
              <a:gd name="connsiteX19" fmla="*/ 3029106 w 4779369"/>
              <a:gd name="connsiteY19" fmla="*/ 3136468 h 4714030"/>
              <a:gd name="connsiteX20" fmla="*/ 3040867 w 4779369"/>
              <a:gd name="connsiteY20" fmla="*/ 3064259 h 4714030"/>
              <a:gd name="connsiteX21" fmla="*/ 3024015 w 4779369"/>
              <a:gd name="connsiteY21" fmla="*/ 3025265 h 4714030"/>
              <a:gd name="connsiteX22" fmla="*/ 2886424 w 4779369"/>
              <a:gd name="connsiteY22" fmla="*/ 2860950 h 4714030"/>
              <a:gd name="connsiteX23" fmla="*/ 2624436 w 4779369"/>
              <a:gd name="connsiteY23" fmla="*/ 2758262 h 4714030"/>
              <a:gd name="connsiteX24" fmla="*/ 2608775 w 4779369"/>
              <a:gd name="connsiteY24" fmla="*/ 2758435 h 4714030"/>
              <a:gd name="connsiteX25" fmla="*/ 2598603 w 4779369"/>
              <a:gd name="connsiteY25" fmla="*/ 2768115 h 4714030"/>
              <a:gd name="connsiteX26" fmla="*/ 2138389 w 4779369"/>
              <a:gd name="connsiteY26" fmla="*/ 3042691 h 4714030"/>
              <a:gd name="connsiteX27" fmla="*/ 2080005 w 4779369"/>
              <a:gd name="connsiteY27" fmla="*/ 3062295 h 4714030"/>
              <a:gd name="connsiteX28" fmla="*/ 2075740 w 4779369"/>
              <a:gd name="connsiteY28" fmla="*/ 3101544 h 4714030"/>
              <a:gd name="connsiteX29" fmla="*/ 2091557 w 4779369"/>
              <a:gd name="connsiteY29" fmla="*/ 3245802 h 4714030"/>
              <a:gd name="connsiteX30" fmla="*/ 2235869 w 4779369"/>
              <a:gd name="connsiteY30" fmla="*/ 3487372 h 4714030"/>
              <a:gd name="connsiteX31" fmla="*/ 2246040 w 4779369"/>
              <a:gd name="connsiteY31" fmla="*/ 3495068 h 4714030"/>
              <a:gd name="connsiteX32" fmla="*/ 2353186 w 4779369"/>
              <a:gd name="connsiteY32" fmla="*/ 3535124 h 4714030"/>
              <a:gd name="connsiteX33" fmla="*/ 2459892 w 4779369"/>
              <a:gd name="connsiteY33" fmla="*/ 3601767 h 4714030"/>
              <a:gd name="connsiteX34" fmla="*/ 2570842 w 4779369"/>
              <a:gd name="connsiteY34" fmla="*/ 4473093 h 4714030"/>
              <a:gd name="connsiteX35" fmla="*/ 1699516 w 4779369"/>
              <a:gd name="connsiteY35" fmla="*/ 4584044 h 4714030"/>
              <a:gd name="connsiteX36" fmla="*/ 1588565 w 4779369"/>
              <a:gd name="connsiteY36" fmla="*/ 3712718 h 4714030"/>
              <a:gd name="connsiteX37" fmla="*/ 1634920 w 4779369"/>
              <a:gd name="connsiteY37" fmla="*/ 3663870 h 4714030"/>
              <a:gd name="connsiteX38" fmla="*/ 1645376 w 4779369"/>
              <a:gd name="connsiteY38" fmla="*/ 3640232 h 4714030"/>
              <a:gd name="connsiteX39" fmla="*/ 1654346 w 4779369"/>
              <a:gd name="connsiteY39" fmla="*/ 3358982 h 4714030"/>
              <a:gd name="connsiteX40" fmla="*/ 1557620 w 4779369"/>
              <a:gd name="connsiteY40" fmla="*/ 3167736 h 4714030"/>
              <a:gd name="connsiteX41" fmla="*/ 1536748 w 4779369"/>
              <a:gd name="connsiteY41" fmla="*/ 3145662 h 4714030"/>
              <a:gd name="connsiteX42" fmla="*/ 1489568 w 4779369"/>
              <a:gd name="connsiteY42" fmla="*/ 3145159 h 4714030"/>
              <a:gd name="connsiteX43" fmla="*/ 610434 w 4779369"/>
              <a:gd name="connsiteY43" fmla="*/ 2818009 h 4714030"/>
              <a:gd name="connsiteX44" fmla="*/ 329331 w 4779369"/>
              <a:gd name="connsiteY44" fmla="*/ 610434 h 4714030"/>
              <a:gd name="connsiteX45" fmla="*/ 2536907 w 4779369"/>
              <a:gd name="connsiteY45" fmla="*/ 329331 h 4714030"/>
              <a:gd name="connsiteX46" fmla="*/ 3068123 w 4779369"/>
              <a:gd name="connsiteY46" fmla="*/ 1080399 h 4714030"/>
              <a:gd name="connsiteX47" fmla="*/ 3127186 w 4779369"/>
              <a:gd name="connsiteY47" fmla="*/ 1193698 h 4714030"/>
              <a:gd name="connsiteX48" fmla="*/ 3336570 w 4779369"/>
              <a:gd name="connsiteY48" fmla="*/ 1239409 h 4714030"/>
              <a:gd name="connsiteX49" fmla="*/ 3545953 w 4779369"/>
              <a:gd name="connsiteY49" fmla="*/ 1193698 h 4714030"/>
              <a:gd name="connsiteX50" fmla="*/ 3604045 w 4779369"/>
              <a:gd name="connsiteY50" fmla="*/ 1161650 h 4714030"/>
              <a:gd name="connsiteX51" fmla="*/ 3667106 w 4779369"/>
              <a:gd name="connsiteY51" fmla="*/ 1060681 h 4714030"/>
              <a:gd name="connsiteX52" fmla="*/ 4538432 w 4779369"/>
              <a:gd name="connsiteY5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04045 w 4779369"/>
              <a:gd name="connsiteY49" fmla="*/ 1161650 h 4714030"/>
              <a:gd name="connsiteX50" fmla="*/ 3667106 w 4779369"/>
              <a:gd name="connsiteY50" fmla="*/ 1060681 h 4714030"/>
              <a:gd name="connsiteX51" fmla="*/ 4538432 w 4779369"/>
              <a:gd name="connsiteY5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67106 w 4779369"/>
              <a:gd name="connsiteY49" fmla="*/ 1060681 h 4714030"/>
              <a:gd name="connsiteX50" fmla="*/ 4538432 w 4779369"/>
              <a:gd name="connsiteY5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24015 w 4779369"/>
              <a:gd name="connsiteY19" fmla="*/ 3025265 h 4714030"/>
              <a:gd name="connsiteX20" fmla="*/ 2886424 w 4779369"/>
              <a:gd name="connsiteY20" fmla="*/ 2860950 h 4714030"/>
              <a:gd name="connsiteX21" fmla="*/ 2624436 w 4779369"/>
              <a:gd name="connsiteY21" fmla="*/ 2758262 h 4714030"/>
              <a:gd name="connsiteX22" fmla="*/ 2608775 w 4779369"/>
              <a:gd name="connsiteY22" fmla="*/ 2758435 h 4714030"/>
              <a:gd name="connsiteX23" fmla="*/ 2598603 w 4779369"/>
              <a:gd name="connsiteY23" fmla="*/ 2768115 h 4714030"/>
              <a:gd name="connsiteX24" fmla="*/ 2138389 w 4779369"/>
              <a:gd name="connsiteY24" fmla="*/ 3042691 h 4714030"/>
              <a:gd name="connsiteX25" fmla="*/ 2080005 w 4779369"/>
              <a:gd name="connsiteY25" fmla="*/ 3062295 h 4714030"/>
              <a:gd name="connsiteX26" fmla="*/ 2075740 w 4779369"/>
              <a:gd name="connsiteY26" fmla="*/ 3101544 h 4714030"/>
              <a:gd name="connsiteX27" fmla="*/ 2091557 w 4779369"/>
              <a:gd name="connsiteY27" fmla="*/ 3245802 h 4714030"/>
              <a:gd name="connsiteX28" fmla="*/ 2235869 w 4779369"/>
              <a:gd name="connsiteY28" fmla="*/ 3487372 h 4714030"/>
              <a:gd name="connsiteX29" fmla="*/ 2246040 w 4779369"/>
              <a:gd name="connsiteY29" fmla="*/ 3495068 h 4714030"/>
              <a:gd name="connsiteX30" fmla="*/ 2353186 w 4779369"/>
              <a:gd name="connsiteY30" fmla="*/ 3535124 h 4714030"/>
              <a:gd name="connsiteX31" fmla="*/ 2459892 w 4779369"/>
              <a:gd name="connsiteY31" fmla="*/ 3601767 h 4714030"/>
              <a:gd name="connsiteX32" fmla="*/ 2570842 w 4779369"/>
              <a:gd name="connsiteY32" fmla="*/ 4473093 h 4714030"/>
              <a:gd name="connsiteX33" fmla="*/ 1699516 w 4779369"/>
              <a:gd name="connsiteY33" fmla="*/ 4584044 h 4714030"/>
              <a:gd name="connsiteX34" fmla="*/ 1588565 w 4779369"/>
              <a:gd name="connsiteY34" fmla="*/ 3712718 h 4714030"/>
              <a:gd name="connsiteX35" fmla="*/ 1634920 w 4779369"/>
              <a:gd name="connsiteY35" fmla="*/ 3663870 h 4714030"/>
              <a:gd name="connsiteX36" fmla="*/ 1645376 w 4779369"/>
              <a:gd name="connsiteY36" fmla="*/ 3640232 h 4714030"/>
              <a:gd name="connsiteX37" fmla="*/ 1654346 w 4779369"/>
              <a:gd name="connsiteY37" fmla="*/ 3358982 h 4714030"/>
              <a:gd name="connsiteX38" fmla="*/ 1557620 w 4779369"/>
              <a:gd name="connsiteY38" fmla="*/ 3167736 h 4714030"/>
              <a:gd name="connsiteX39" fmla="*/ 1536748 w 4779369"/>
              <a:gd name="connsiteY39" fmla="*/ 3145662 h 4714030"/>
              <a:gd name="connsiteX40" fmla="*/ 1489568 w 4779369"/>
              <a:gd name="connsiteY40" fmla="*/ 3145159 h 4714030"/>
              <a:gd name="connsiteX41" fmla="*/ 610434 w 4779369"/>
              <a:gd name="connsiteY41" fmla="*/ 2818009 h 4714030"/>
              <a:gd name="connsiteX42" fmla="*/ 329331 w 4779369"/>
              <a:gd name="connsiteY42" fmla="*/ 610434 h 4714030"/>
              <a:gd name="connsiteX43" fmla="*/ 2536907 w 4779369"/>
              <a:gd name="connsiteY43" fmla="*/ 329331 h 4714030"/>
              <a:gd name="connsiteX44" fmla="*/ 3068123 w 4779369"/>
              <a:gd name="connsiteY44" fmla="*/ 1080399 h 4714030"/>
              <a:gd name="connsiteX45" fmla="*/ 3127186 w 4779369"/>
              <a:gd name="connsiteY45" fmla="*/ 1193698 h 4714030"/>
              <a:gd name="connsiteX46" fmla="*/ 3336570 w 4779369"/>
              <a:gd name="connsiteY46" fmla="*/ 1239409 h 4714030"/>
              <a:gd name="connsiteX47" fmla="*/ 3545953 w 4779369"/>
              <a:gd name="connsiteY47" fmla="*/ 1193698 h 4714030"/>
              <a:gd name="connsiteX48" fmla="*/ 3667106 w 4779369"/>
              <a:gd name="connsiteY48" fmla="*/ 1060681 h 4714030"/>
              <a:gd name="connsiteX49" fmla="*/ 4538432 w 4779369"/>
              <a:gd name="connsiteY49"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54240 w 4779369"/>
              <a:gd name="connsiteY13" fmla="*/ 2587267 h 4714030"/>
              <a:gd name="connsiteX14" fmla="*/ 4029121 w 4779369"/>
              <a:gd name="connsiteY14" fmla="*/ 2685987 h 4714030"/>
              <a:gd name="connsiteX15" fmla="*/ 4140072 w 4779369"/>
              <a:gd name="connsiteY15" fmla="*/ 3557314 h 4714030"/>
              <a:gd name="connsiteX16" fmla="*/ 3268745 w 4779369"/>
              <a:gd name="connsiteY16" fmla="*/ 3668264 h 4714030"/>
              <a:gd name="connsiteX17" fmla="*/ 3029106 w 4779369"/>
              <a:gd name="connsiteY17" fmla="*/ 3136468 h 4714030"/>
              <a:gd name="connsiteX18" fmla="*/ 3024015 w 4779369"/>
              <a:gd name="connsiteY18" fmla="*/ 3025265 h 4714030"/>
              <a:gd name="connsiteX19" fmla="*/ 2886424 w 4779369"/>
              <a:gd name="connsiteY19" fmla="*/ 2860950 h 4714030"/>
              <a:gd name="connsiteX20" fmla="*/ 2624436 w 4779369"/>
              <a:gd name="connsiteY20" fmla="*/ 2758262 h 4714030"/>
              <a:gd name="connsiteX21" fmla="*/ 2608775 w 4779369"/>
              <a:gd name="connsiteY21" fmla="*/ 2758435 h 4714030"/>
              <a:gd name="connsiteX22" fmla="*/ 2598603 w 4779369"/>
              <a:gd name="connsiteY22" fmla="*/ 2768115 h 4714030"/>
              <a:gd name="connsiteX23" fmla="*/ 2138389 w 4779369"/>
              <a:gd name="connsiteY23" fmla="*/ 3042691 h 4714030"/>
              <a:gd name="connsiteX24" fmla="*/ 2080005 w 4779369"/>
              <a:gd name="connsiteY24" fmla="*/ 3062295 h 4714030"/>
              <a:gd name="connsiteX25" fmla="*/ 2075740 w 4779369"/>
              <a:gd name="connsiteY25" fmla="*/ 3101544 h 4714030"/>
              <a:gd name="connsiteX26" fmla="*/ 2091557 w 4779369"/>
              <a:gd name="connsiteY26" fmla="*/ 3245802 h 4714030"/>
              <a:gd name="connsiteX27" fmla="*/ 2235869 w 4779369"/>
              <a:gd name="connsiteY27" fmla="*/ 3487372 h 4714030"/>
              <a:gd name="connsiteX28" fmla="*/ 2246040 w 4779369"/>
              <a:gd name="connsiteY28" fmla="*/ 3495068 h 4714030"/>
              <a:gd name="connsiteX29" fmla="*/ 2353186 w 4779369"/>
              <a:gd name="connsiteY29" fmla="*/ 3535124 h 4714030"/>
              <a:gd name="connsiteX30" fmla="*/ 2459892 w 4779369"/>
              <a:gd name="connsiteY30" fmla="*/ 3601767 h 4714030"/>
              <a:gd name="connsiteX31" fmla="*/ 2570842 w 4779369"/>
              <a:gd name="connsiteY31" fmla="*/ 4473093 h 4714030"/>
              <a:gd name="connsiteX32" fmla="*/ 1699516 w 4779369"/>
              <a:gd name="connsiteY32" fmla="*/ 4584044 h 4714030"/>
              <a:gd name="connsiteX33" fmla="*/ 1588565 w 4779369"/>
              <a:gd name="connsiteY33" fmla="*/ 3712718 h 4714030"/>
              <a:gd name="connsiteX34" fmla="*/ 1634920 w 4779369"/>
              <a:gd name="connsiteY34" fmla="*/ 3663870 h 4714030"/>
              <a:gd name="connsiteX35" fmla="*/ 1645376 w 4779369"/>
              <a:gd name="connsiteY35" fmla="*/ 3640232 h 4714030"/>
              <a:gd name="connsiteX36" fmla="*/ 1654346 w 4779369"/>
              <a:gd name="connsiteY36" fmla="*/ 3358982 h 4714030"/>
              <a:gd name="connsiteX37" fmla="*/ 1557620 w 4779369"/>
              <a:gd name="connsiteY37" fmla="*/ 3167736 h 4714030"/>
              <a:gd name="connsiteX38" fmla="*/ 1536748 w 4779369"/>
              <a:gd name="connsiteY38" fmla="*/ 3145662 h 4714030"/>
              <a:gd name="connsiteX39" fmla="*/ 1489568 w 4779369"/>
              <a:gd name="connsiteY39" fmla="*/ 3145159 h 4714030"/>
              <a:gd name="connsiteX40" fmla="*/ 610434 w 4779369"/>
              <a:gd name="connsiteY40" fmla="*/ 2818009 h 4714030"/>
              <a:gd name="connsiteX41" fmla="*/ 329331 w 4779369"/>
              <a:gd name="connsiteY41" fmla="*/ 610434 h 4714030"/>
              <a:gd name="connsiteX42" fmla="*/ 2536907 w 4779369"/>
              <a:gd name="connsiteY42" fmla="*/ 329331 h 4714030"/>
              <a:gd name="connsiteX43" fmla="*/ 3068123 w 4779369"/>
              <a:gd name="connsiteY43" fmla="*/ 1080399 h 4714030"/>
              <a:gd name="connsiteX44" fmla="*/ 3127186 w 4779369"/>
              <a:gd name="connsiteY44" fmla="*/ 1193698 h 4714030"/>
              <a:gd name="connsiteX45" fmla="*/ 3336570 w 4779369"/>
              <a:gd name="connsiteY45" fmla="*/ 1239409 h 4714030"/>
              <a:gd name="connsiteX46" fmla="*/ 3545953 w 4779369"/>
              <a:gd name="connsiteY46" fmla="*/ 1193698 h 4714030"/>
              <a:gd name="connsiteX47" fmla="*/ 3667106 w 4779369"/>
              <a:gd name="connsiteY47" fmla="*/ 1060681 h 4714030"/>
              <a:gd name="connsiteX48" fmla="*/ 4538432 w 4779369"/>
              <a:gd name="connsiteY48"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608775 w 4779369"/>
              <a:gd name="connsiteY20" fmla="*/ 2758435 h 4714030"/>
              <a:gd name="connsiteX21" fmla="*/ 2598603 w 4779369"/>
              <a:gd name="connsiteY21" fmla="*/ 2768115 h 4714030"/>
              <a:gd name="connsiteX22" fmla="*/ 2138389 w 4779369"/>
              <a:gd name="connsiteY22" fmla="*/ 3042691 h 4714030"/>
              <a:gd name="connsiteX23" fmla="*/ 2080005 w 4779369"/>
              <a:gd name="connsiteY23" fmla="*/ 3062295 h 4714030"/>
              <a:gd name="connsiteX24" fmla="*/ 2075740 w 4779369"/>
              <a:gd name="connsiteY24" fmla="*/ 3101544 h 4714030"/>
              <a:gd name="connsiteX25" fmla="*/ 2091557 w 4779369"/>
              <a:gd name="connsiteY25" fmla="*/ 3245802 h 4714030"/>
              <a:gd name="connsiteX26" fmla="*/ 2235869 w 4779369"/>
              <a:gd name="connsiteY26" fmla="*/ 3487372 h 4714030"/>
              <a:gd name="connsiteX27" fmla="*/ 2246040 w 4779369"/>
              <a:gd name="connsiteY27" fmla="*/ 3495068 h 4714030"/>
              <a:gd name="connsiteX28" fmla="*/ 2353186 w 4779369"/>
              <a:gd name="connsiteY28" fmla="*/ 3535124 h 4714030"/>
              <a:gd name="connsiteX29" fmla="*/ 2459892 w 4779369"/>
              <a:gd name="connsiteY29" fmla="*/ 3601767 h 4714030"/>
              <a:gd name="connsiteX30" fmla="*/ 2570842 w 4779369"/>
              <a:gd name="connsiteY30" fmla="*/ 4473093 h 4714030"/>
              <a:gd name="connsiteX31" fmla="*/ 1699516 w 4779369"/>
              <a:gd name="connsiteY31" fmla="*/ 4584044 h 4714030"/>
              <a:gd name="connsiteX32" fmla="*/ 1588565 w 4779369"/>
              <a:gd name="connsiteY32" fmla="*/ 3712718 h 4714030"/>
              <a:gd name="connsiteX33" fmla="*/ 1634920 w 4779369"/>
              <a:gd name="connsiteY33" fmla="*/ 3663870 h 4714030"/>
              <a:gd name="connsiteX34" fmla="*/ 1645376 w 4779369"/>
              <a:gd name="connsiteY34" fmla="*/ 3640232 h 4714030"/>
              <a:gd name="connsiteX35" fmla="*/ 1654346 w 4779369"/>
              <a:gd name="connsiteY35" fmla="*/ 3358982 h 4714030"/>
              <a:gd name="connsiteX36" fmla="*/ 1557620 w 4779369"/>
              <a:gd name="connsiteY36" fmla="*/ 3167736 h 4714030"/>
              <a:gd name="connsiteX37" fmla="*/ 1536748 w 4779369"/>
              <a:gd name="connsiteY37" fmla="*/ 3145662 h 4714030"/>
              <a:gd name="connsiteX38" fmla="*/ 1489568 w 4779369"/>
              <a:gd name="connsiteY38" fmla="*/ 3145159 h 4714030"/>
              <a:gd name="connsiteX39" fmla="*/ 610434 w 4779369"/>
              <a:gd name="connsiteY39" fmla="*/ 2818009 h 4714030"/>
              <a:gd name="connsiteX40" fmla="*/ 329331 w 4779369"/>
              <a:gd name="connsiteY40" fmla="*/ 610434 h 4714030"/>
              <a:gd name="connsiteX41" fmla="*/ 2536907 w 4779369"/>
              <a:gd name="connsiteY41" fmla="*/ 329331 h 4714030"/>
              <a:gd name="connsiteX42" fmla="*/ 3068123 w 4779369"/>
              <a:gd name="connsiteY42" fmla="*/ 1080399 h 4714030"/>
              <a:gd name="connsiteX43" fmla="*/ 3127186 w 4779369"/>
              <a:gd name="connsiteY43" fmla="*/ 1193698 h 4714030"/>
              <a:gd name="connsiteX44" fmla="*/ 3336570 w 4779369"/>
              <a:gd name="connsiteY44" fmla="*/ 1239409 h 4714030"/>
              <a:gd name="connsiteX45" fmla="*/ 3545953 w 4779369"/>
              <a:gd name="connsiteY45" fmla="*/ 1193698 h 4714030"/>
              <a:gd name="connsiteX46" fmla="*/ 3667106 w 4779369"/>
              <a:gd name="connsiteY46" fmla="*/ 1060681 h 4714030"/>
              <a:gd name="connsiteX47" fmla="*/ 4538432 w 4779369"/>
              <a:gd name="connsiteY47"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598603 w 4779369"/>
              <a:gd name="connsiteY20" fmla="*/ 2768115 h 4714030"/>
              <a:gd name="connsiteX21" fmla="*/ 2138389 w 4779369"/>
              <a:gd name="connsiteY21" fmla="*/ 3042691 h 4714030"/>
              <a:gd name="connsiteX22" fmla="*/ 2080005 w 4779369"/>
              <a:gd name="connsiteY22" fmla="*/ 3062295 h 4714030"/>
              <a:gd name="connsiteX23" fmla="*/ 2075740 w 4779369"/>
              <a:gd name="connsiteY23" fmla="*/ 3101544 h 4714030"/>
              <a:gd name="connsiteX24" fmla="*/ 2091557 w 4779369"/>
              <a:gd name="connsiteY24" fmla="*/ 3245802 h 4714030"/>
              <a:gd name="connsiteX25" fmla="*/ 2235869 w 4779369"/>
              <a:gd name="connsiteY25" fmla="*/ 3487372 h 4714030"/>
              <a:gd name="connsiteX26" fmla="*/ 2246040 w 4779369"/>
              <a:gd name="connsiteY26" fmla="*/ 3495068 h 4714030"/>
              <a:gd name="connsiteX27" fmla="*/ 2353186 w 4779369"/>
              <a:gd name="connsiteY27" fmla="*/ 3535124 h 4714030"/>
              <a:gd name="connsiteX28" fmla="*/ 2459892 w 4779369"/>
              <a:gd name="connsiteY28" fmla="*/ 3601767 h 4714030"/>
              <a:gd name="connsiteX29" fmla="*/ 2570842 w 4779369"/>
              <a:gd name="connsiteY29" fmla="*/ 4473093 h 4714030"/>
              <a:gd name="connsiteX30" fmla="*/ 1699516 w 4779369"/>
              <a:gd name="connsiteY30" fmla="*/ 4584044 h 4714030"/>
              <a:gd name="connsiteX31" fmla="*/ 1588565 w 4779369"/>
              <a:gd name="connsiteY31" fmla="*/ 3712718 h 4714030"/>
              <a:gd name="connsiteX32" fmla="*/ 1634920 w 4779369"/>
              <a:gd name="connsiteY32" fmla="*/ 3663870 h 4714030"/>
              <a:gd name="connsiteX33" fmla="*/ 1645376 w 4779369"/>
              <a:gd name="connsiteY33" fmla="*/ 3640232 h 4714030"/>
              <a:gd name="connsiteX34" fmla="*/ 1654346 w 4779369"/>
              <a:gd name="connsiteY34" fmla="*/ 3358982 h 4714030"/>
              <a:gd name="connsiteX35" fmla="*/ 1557620 w 4779369"/>
              <a:gd name="connsiteY35" fmla="*/ 3167736 h 4714030"/>
              <a:gd name="connsiteX36" fmla="*/ 1536748 w 4779369"/>
              <a:gd name="connsiteY36" fmla="*/ 3145662 h 4714030"/>
              <a:gd name="connsiteX37" fmla="*/ 1489568 w 4779369"/>
              <a:gd name="connsiteY37" fmla="*/ 3145159 h 4714030"/>
              <a:gd name="connsiteX38" fmla="*/ 610434 w 4779369"/>
              <a:gd name="connsiteY38" fmla="*/ 2818009 h 4714030"/>
              <a:gd name="connsiteX39" fmla="*/ 329331 w 4779369"/>
              <a:gd name="connsiteY39" fmla="*/ 610434 h 4714030"/>
              <a:gd name="connsiteX40" fmla="*/ 2536907 w 4779369"/>
              <a:gd name="connsiteY40" fmla="*/ 329331 h 4714030"/>
              <a:gd name="connsiteX41" fmla="*/ 3068123 w 4779369"/>
              <a:gd name="connsiteY41" fmla="*/ 1080399 h 4714030"/>
              <a:gd name="connsiteX42" fmla="*/ 3127186 w 4779369"/>
              <a:gd name="connsiteY42" fmla="*/ 1193698 h 4714030"/>
              <a:gd name="connsiteX43" fmla="*/ 3336570 w 4779369"/>
              <a:gd name="connsiteY43" fmla="*/ 1239409 h 4714030"/>
              <a:gd name="connsiteX44" fmla="*/ 3545953 w 4779369"/>
              <a:gd name="connsiteY44" fmla="*/ 1193698 h 4714030"/>
              <a:gd name="connsiteX45" fmla="*/ 3667106 w 4779369"/>
              <a:gd name="connsiteY45" fmla="*/ 1060681 h 4714030"/>
              <a:gd name="connsiteX46" fmla="*/ 4538432 w 4779369"/>
              <a:gd name="connsiteY46"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80005 w 4779369"/>
              <a:gd name="connsiteY21" fmla="*/ 3062295 h 4714030"/>
              <a:gd name="connsiteX22" fmla="*/ 2075740 w 4779369"/>
              <a:gd name="connsiteY22" fmla="*/ 3101544 h 4714030"/>
              <a:gd name="connsiteX23" fmla="*/ 2091557 w 4779369"/>
              <a:gd name="connsiteY23" fmla="*/ 3245802 h 4714030"/>
              <a:gd name="connsiteX24" fmla="*/ 2235869 w 4779369"/>
              <a:gd name="connsiteY24" fmla="*/ 3487372 h 4714030"/>
              <a:gd name="connsiteX25" fmla="*/ 2246040 w 4779369"/>
              <a:gd name="connsiteY25" fmla="*/ 3495068 h 4714030"/>
              <a:gd name="connsiteX26" fmla="*/ 2353186 w 4779369"/>
              <a:gd name="connsiteY26" fmla="*/ 3535124 h 4714030"/>
              <a:gd name="connsiteX27" fmla="*/ 2459892 w 4779369"/>
              <a:gd name="connsiteY27" fmla="*/ 3601767 h 4714030"/>
              <a:gd name="connsiteX28" fmla="*/ 2570842 w 4779369"/>
              <a:gd name="connsiteY28" fmla="*/ 4473093 h 4714030"/>
              <a:gd name="connsiteX29" fmla="*/ 1699516 w 4779369"/>
              <a:gd name="connsiteY29" fmla="*/ 4584044 h 4714030"/>
              <a:gd name="connsiteX30" fmla="*/ 1588565 w 4779369"/>
              <a:gd name="connsiteY30" fmla="*/ 3712718 h 4714030"/>
              <a:gd name="connsiteX31" fmla="*/ 1634920 w 4779369"/>
              <a:gd name="connsiteY31" fmla="*/ 3663870 h 4714030"/>
              <a:gd name="connsiteX32" fmla="*/ 1645376 w 4779369"/>
              <a:gd name="connsiteY32" fmla="*/ 3640232 h 4714030"/>
              <a:gd name="connsiteX33" fmla="*/ 1654346 w 4779369"/>
              <a:gd name="connsiteY33" fmla="*/ 3358982 h 4714030"/>
              <a:gd name="connsiteX34" fmla="*/ 1557620 w 4779369"/>
              <a:gd name="connsiteY34" fmla="*/ 3167736 h 4714030"/>
              <a:gd name="connsiteX35" fmla="*/ 1536748 w 4779369"/>
              <a:gd name="connsiteY35" fmla="*/ 3145662 h 4714030"/>
              <a:gd name="connsiteX36" fmla="*/ 1489568 w 4779369"/>
              <a:gd name="connsiteY36" fmla="*/ 3145159 h 4714030"/>
              <a:gd name="connsiteX37" fmla="*/ 610434 w 4779369"/>
              <a:gd name="connsiteY37" fmla="*/ 2818009 h 4714030"/>
              <a:gd name="connsiteX38" fmla="*/ 329331 w 4779369"/>
              <a:gd name="connsiteY38" fmla="*/ 610434 h 4714030"/>
              <a:gd name="connsiteX39" fmla="*/ 2536907 w 4779369"/>
              <a:gd name="connsiteY39" fmla="*/ 329331 h 4714030"/>
              <a:gd name="connsiteX40" fmla="*/ 3068123 w 4779369"/>
              <a:gd name="connsiteY40" fmla="*/ 1080399 h 4714030"/>
              <a:gd name="connsiteX41" fmla="*/ 3127186 w 4779369"/>
              <a:gd name="connsiteY41" fmla="*/ 1193698 h 4714030"/>
              <a:gd name="connsiteX42" fmla="*/ 3336570 w 4779369"/>
              <a:gd name="connsiteY42" fmla="*/ 1239409 h 4714030"/>
              <a:gd name="connsiteX43" fmla="*/ 3545953 w 4779369"/>
              <a:gd name="connsiteY43" fmla="*/ 1193698 h 4714030"/>
              <a:gd name="connsiteX44" fmla="*/ 3667106 w 4779369"/>
              <a:gd name="connsiteY44" fmla="*/ 1060681 h 4714030"/>
              <a:gd name="connsiteX45" fmla="*/ 4538432 w 4779369"/>
              <a:gd name="connsiteY4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536748 w 4779369"/>
              <a:gd name="connsiteY34" fmla="*/ 3145662 h 4714030"/>
              <a:gd name="connsiteX35" fmla="*/ 1489568 w 4779369"/>
              <a:gd name="connsiteY35" fmla="*/ 3145159 h 4714030"/>
              <a:gd name="connsiteX36" fmla="*/ 610434 w 4779369"/>
              <a:gd name="connsiteY36" fmla="*/ 2818009 h 4714030"/>
              <a:gd name="connsiteX37" fmla="*/ 329331 w 4779369"/>
              <a:gd name="connsiteY37" fmla="*/ 610434 h 4714030"/>
              <a:gd name="connsiteX38" fmla="*/ 2536907 w 4779369"/>
              <a:gd name="connsiteY38" fmla="*/ 329331 h 4714030"/>
              <a:gd name="connsiteX39" fmla="*/ 3068123 w 4779369"/>
              <a:gd name="connsiteY39" fmla="*/ 1080399 h 4714030"/>
              <a:gd name="connsiteX40" fmla="*/ 3127186 w 4779369"/>
              <a:gd name="connsiteY40" fmla="*/ 1193698 h 4714030"/>
              <a:gd name="connsiteX41" fmla="*/ 3336570 w 4779369"/>
              <a:gd name="connsiteY41" fmla="*/ 1239409 h 4714030"/>
              <a:gd name="connsiteX42" fmla="*/ 3545953 w 4779369"/>
              <a:gd name="connsiteY42" fmla="*/ 1193698 h 4714030"/>
              <a:gd name="connsiteX43" fmla="*/ 3667106 w 4779369"/>
              <a:gd name="connsiteY43" fmla="*/ 1060681 h 4714030"/>
              <a:gd name="connsiteX44" fmla="*/ 4538432 w 4779369"/>
              <a:gd name="connsiteY4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489568 w 4779369"/>
              <a:gd name="connsiteY34" fmla="*/ 3145159 h 4714030"/>
              <a:gd name="connsiteX35" fmla="*/ 610434 w 4779369"/>
              <a:gd name="connsiteY35" fmla="*/ 2818009 h 4714030"/>
              <a:gd name="connsiteX36" fmla="*/ 329331 w 4779369"/>
              <a:gd name="connsiteY36" fmla="*/ 610434 h 4714030"/>
              <a:gd name="connsiteX37" fmla="*/ 2536907 w 4779369"/>
              <a:gd name="connsiteY37" fmla="*/ 329331 h 4714030"/>
              <a:gd name="connsiteX38" fmla="*/ 3068123 w 4779369"/>
              <a:gd name="connsiteY38" fmla="*/ 1080399 h 4714030"/>
              <a:gd name="connsiteX39" fmla="*/ 3127186 w 4779369"/>
              <a:gd name="connsiteY39" fmla="*/ 1193698 h 4714030"/>
              <a:gd name="connsiteX40" fmla="*/ 3336570 w 4779369"/>
              <a:gd name="connsiteY40" fmla="*/ 1239409 h 4714030"/>
              <a:gd name="connsiteX41" fmla="*/ 3545953 w 4779369"/>
              <a:gd name="connsiteY41" fmla="*/ 1193698 h 4714030"/>
              <a:gd name="connsiteX42" fmla="*/ 3667106 w 4779369"/>
              <a:gd name="connsiteY42" fmla="*/ 1060681 h 4714030"/>
              <a:gd name="connsiteX43" fmla="*/ 4538432 w 4779369"/>
              <a:gd name="connsiteY4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45376 w 4779369"/>
              <a:gd name="connsiteY30" fmla="*/ 3640232 h 4714030"/>
              <a:gd name="connsiteX31" fmla="*/ 1654346 w 4779369"/>
              <a:gd name="connsiteY31" fmla="*/ 3358982 h 4714030"/>
              <a:gd name="connsiteX32" fmla="*/ 1557620 w 4779369"/>
              <a:gd name="connsiteY32" fmla="*/ 3167736 h 4714030"/>
              <a:gd name="connsiteX33" fmla="*/ 1489568 w 4779369"/>
              <a:gd name="connsiteY33" fmla="*/ 3145159 h 4714030"/>
              <a:gd name="connsiteX34" fmla="*/ 610434 w 4779369"/>
              <a:gd name="connsiteY34" fmla="*/ 2818009 h 4714030"/>
              <a:gd name="connsiteX35" fmla="*/ 329331 w 4779369"/>
              <a:gd name="connsiteY35" fmla="*/ 610434 h 4714030"/>
              <a:gd name="connsiteX36" fmla="*/ 2536907 w 4779369"/>
              <a:gd name="connsiteY36" fmla="*/ 329331 h 4714030"/>
              <a:gd name="connsiteX37" fmla="*/ 3068123 w 4779369"/>
              <a:gd name="connsiteY37" fmla="*/ 1080399 h 4714030"/>
              <a:gd name="connsiteX38" fmla="*/ 3127186 w 4779369"/>
              <a:gd name="connsiteY38" fmla="*/ 1193698 h 4714030"/>
              <a:gd name="connsiteX39" fmla="*/ 3336570 w 4779369"/>
              <a:gd name="connsiteY39" fmla="*/ 1239409 h 4714030"/>
              <a:gd name="connsiteX40" fmla="*/ 3545953 w 4779369"/>
              <a:gd name="connsiteY40" fmla="*/ 1193698 h 4714030"/>
              <a:gd name="connsiteX41" fmla="*/ 3667106 w 4779369"/>
              <a:gd name="connsiteY41" fmla="*/ 1060681 h 4714030"/>
              <a:gd name="connsiteX42" fmla="*/ 4538432 w 4779369"/>
              <a:gd name="connsiteY4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353186 w 4779369"/>
              <a:gd name="connsiteY24" fmla="*/ 3535124 h 4714030"/>
              <a:gd name="connsiteX25" fmla="*/ 2459892 w 4779369"/>
              <a:gd name="connsiteY25" fmla="*/ 3601767 h 4714030"/>
              <a:gd name="connsiteX26" fmla="*/ 2570842 w 4779369"/>
              <a:gd name="connsiteY26" fmla="*/ 4473093 h 4714030"/>
              <a:gd name="connsiteX27" fmla="*/ 1699516 w 4779369"/>
              <a:gd name="connsiteY27" fmla="*/ 4584044 h 4714030"/>
              <a:gd name="connsiteX28" fmla="*/ 1588565 w 4779369"/>
              <a:gd name="connsiteY28" fmla="*/ 3712718 h 4714030"/>
              <a:gd name="connsiteX29" fmla="*/ 1645376 w 4779369"/>
              <a:gd name="connsiteY29" fmla="*/ 3640232 h 4714030"/>
              <a:gd name="connsiteX30" fmla="*/ 1654346 w 4779369"/>
              <a:gd name="connsiteY30" fmla="*/ 3358982 h 4714030"/>
              <a:gd name="connsiteX31" fmla="*/ 1557620 w 4779369"/>
              <a:gd name="connsiteY31" fmla="*/ 3167736 h 4714030"/>
              <a:gd name="connsiteX32" fmla="*/ 1489568 w 4779369"/>
              <a:gd name="connsiteY32" fmla="*/ 3145159 h 4714030"/>
              <a:gd name="connsiteX33" fmla="*/ 610434 w 4779369"/>
              <a:gd name="connsiteY33" fmla="*/ 2818009 h 4714030"/>
              <a:gd name="connsiteX34" fmla="*/ 329331 w 4779369"/>
              <a:gd name="connsiteY34" fmla="*/ 610434 h 4714030"/>
              <a:gd name="connsiteX35" fmla="*/ 2536907 w 4779369"/>
              <a:gd name="connsiteY35" fmla="*/ 329331 h 4714030"/>
              <a:gd name="connsiteX36" fmla="*/ 3068123 w 4779369"/>
              <a:gd name="connsiteY36" fmla="*/ 1080399 h 4714030"/>
              <a:gd name="connsiteX37" fmla="*/ 3127186 w 4779369"/>
              <a:gd name="connsiteY37" fmla="*/ 1193698 h 4714030"/>
              <a:gd name="connsiteX38" fmla="*/ 3336570 w 4779369"/>
              <a:gd name="connsiteY38" fmla="*/ 1239409 h 4714030"/>
              <a:gd name="connsiteX39" fmla="*/ 3545953 w 4779369"/>
              <a:gd name="connsiteY39" fmla="*/ 1193698 h 4714030"/>
              <a:gd name="connsiteX40" fmla="*/ 3667106 w 4779369"/>
              <a:gd name="connsiteY40" fmla="*/ 1060681 h 4714030"/>
              <a:gd name="connsiteX41" fmla="*/ 4538432 w 4779369"/>
              <a:gd name="connsiteY4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68572" tIns="34287" rIns="68572" bIns="34287" rtlCol="0" anchor="ctr">
            <a:noAutofit/>
          </a:bodyPr>
          <a:lstStyle/>
          <a:p>
            <a:pPr algn="ctr"/>
            <a:endParaRPr lang="zh-CN" altLang="en-US"/>
          </a:p>
        </p:txBody>
      </p:sp>
      <p:grpSp>
        <p:nvGrpSpPr>
          <p:cNvPr id="37" name="组合 36"/>
          <p:cNvGrpSpPr/>
          <p:nvPr/>
        </p:nvGrpSpPr>
        <p:grpSpPr>
          <a:xfrm>
            <a:off x="1187747" y="1707716"/>
            <a:ext cx="2070722" cy="2071751"/>
            <a:chOff x="1689963" y="2421800"/>
            <a:chExt cx="2642282" cy="2642282"/>
          </a:xfrm>
        </p:grpSpPr>
        <p:sp>
          <p:nvSpPr>
            <p:cNvPr id="38" name="椭圆 37"/>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4170" y="2645314"/>
              <a:ext cx="2238896" cy="2240646"/>
            </a:xfrm>
            <a:prstGeom prst="ellipse">
              <a:avLst/>
            </a:prstGeom>
            <a:effectLst>
              <a:innerShdw blurRad="114300">
                <a:prstClr val="black"/>
              </a:innerShdw>
            </a:effectLst>
          </p:spPr>
        </p:pic>
      </p:grpSp>
      <p:grpSp>
        <p:nvGrpSpPr>
          <p:cNvPr id="40" name="组合 39"/>
          <p:cNvGrpSpPr/>
          <p:nvPr/>
        </p:nvGrpSpPr>
        <p:grpSpPr>
          <a:xfrm>
            <a:off x="4171611" y="1096971"/>
            <a:ext cx="3595296" cy="943018"/>
            <a:chOff x="5233132" y="1556744"/>
            <a:chExt cx="4794629" cy="1256969"/>
          </a:xfrm>
        </p:grpSpPr>
        <p:grpSp>
          <p:nvGrpSpPr>
            <p:cNvPr id="41" name="组合 40"/>
            <p:cNvGrpSpPr/>
            <p:nvPr/>
          </p:nvGrpSpPr>
          <p:grpSpPr>
            <a:xfrm>
              <a:off x="5442041" y="1556744"/>
              <a:ext cx="4585720" cy="1256969"/>
              <a:chOff x="5841004" y="1388597"/>
              <a:chExt cx="4585720" cy="1256969"/>
            </a:xfrm>
          </p:grpSpPr>
          <p:sp>
            <p:nvSpPr>
              <p:cNvPr id="43" name="MH_SubTitle_1"/>
              <p:cNvSpPr>
                <a:spLocks noChangeArrowheads="1"/>
              </p:cNvSpPr>
              <p:nvPr/>
            </p:nvSpPr>
            <p:spPr bwMode="auto">
              <a:xfrm flipH="1">
                <a:off x="5841004" y="1388597"/>
                <a:ext cx="1631522" cy="399986"/>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44" name="Rectangle 5"/>
              <p:cNvSpPr/>
              <p:nvPr/>
            </p:nvSpPr>
            <p:spPr bwMode="auto">
              <a:xfrm>
                <a:off x="5980703" y="1833058"/>
                <a:ext cx="44460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42" name="直接连接符 41"/>
            <p:cNvCxnSpPr/>
            <p:nvPr/>
          </p:nvCxnSpPr>
          <p:spPr>
            <a:xfrm>
              <a:off x="5233132" y="1985192"/>
              <a:ext cx="2966458" cy="0"/>
            </a:xfrm>
            <a:prstGeom prst="line">
              <a:avLst/>
            </a:prstGeom>
            <a:ln w="19050">
              <a:solidFill>
                <a:srgbClr val="006DF0"/>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4677521" y="2338823"/>
            <a:ext cx="3521335" cy="969595"/>
            <a:chOff x="5907805" y="3212034"/>
            <a:chExt cx="4695996" cy="1292393"/>
          </a:xfrm>
        </p:grpSpPr>
        <p:grpSp>
          <p:nvGrpSpPr>
            <p:cNvPr id="46" name="组合 45"/>
            <p:cNvGrpSpPr/>
            <p:nvPr/>
          </p:nvGrpSpPr>
          <p:grpSpPr>
            <a:xfrm>
              <a:off x="5931266" y="3212034"/>
              <a:ext cx="4672535" cy="1292393"/>
              <a:chOff x="5841004" y="2643475"/>
              <a:chExt cx="4672535" cy="1292393"/>
            </a:xfrm>
          </p:grpSpPr>
          <p:sp>
            <p:nvSpPr>
              <p:cNvPr id="48" name="MH_SubTitle_1"/>
              <p:cNvSpPr>
                <a:spLocks noChangeArrowheads="1"/>
              </p:cNvSpPr>
              <p:nvPr/>
            </p:nvSpPr>
            <p:spPr bwMode="auto">
              <a:xfrm flipH="1">
                <a:off x="5841004" y="2643475"/>
                <a:ext cx="1631522" cy="399985"/>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49" name="Rectangle 5"/>
              <p:cNvSpPr/>
              <p:nvPr/>
            </p:nvSpPr>
            <p:spPr bwMode="auto">
              <a:xfrm>
                <a:off x="5980706" y="3123360"/>
                <a:ext cx="453283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47" name="直接连接符 46"/>
            <p:cNvCxnSpPr/>
            <p:nvPr/>
          </p:nvCxnSpPr>
          <p:spPr>
            <a:xfrm>
              <a:off x="5907805" y="3669060"/>
              <a:ext cx="2966458" cy="0"/>
            </a:xfrm>
            <a:prstGeom prst="line">
              <a:avLst/>
            </a:prstGeom>
            <a:ln w="19050">
              <a:solidFill>
                <a:srgbClr val="8DC7FE"/>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4145181" y="3539899"/>
            <a:ext cx="3612437" cy="1005853"/>
            <a:chOff x="5210272" y="4939293"/>
            <a:chExt cx="4817489" cy="1340722"/>
          </a:xfrm>
        </p:grpSpPr>
        <p:grpSp>
          <p:nvGrpSpPr>
            <p:cNvPr id="51" name="组合 50"/>
            <p:cNvGrpSpPr/>
            <p:nvPr/>
          </p:nvGrpSpPr>
          <p:grpSpPr>
            <a:xfrm>
              <a:off x="5302340" y="4939293"/>
              <a:ext cx="4725421" cy="1340722"/>
              <a:chOff x="5678803" y="4892574"/>
              <a:chExt cx="4725421" cy="1340722"/>
            </a:xfrm>
          </p:grpSpPr>
          <p:sp>
            <p:nvSpPr>
              <p:cNvPr id="53" name="MH_SubTitle_1"/>
              <p:cNvSpPr>
                <a:spLocks noChangeArrowheads="1"/>
              </p:cNvSpPr>
              <p:nvPr/>
            </p:nvSpPr>
            <p:spPr bwMode="auto">
              <a:xfrm flipH="1">
                <a:off x="5678803" y="4892574"/>
                <a:ext cx="1631523" cy="399985"/>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54" name="Rectangle 5"/>
              <p:cNvSpPr/>
              <p:nvPr/>
            </p:nvSpPr>
            <p:spPr bwMode="auto">
              <a:xfrm>
                <a:off x="5818504" y="5420788"/>
                <a:ext cx="4585720"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52" name="直接连接符 51"/>
            <p:cNvCxnSpPr/>
            <p:nvPr/>
          </p:nvCxnSpPr>
          <p:spPr>
            <a:xfrm>
              <a:off x="5210272" y="5432319"/>
              <a:ext cx="2966458" cy="0"/>
            </a:xfrm>
            <a:prstGeom prst="line">
              <a:avLst/>
            </a:prstGeom>
            <a:ln w="19050">
              <a:solidFill>
                <a:srgbClr val="006DF0"/>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3334630" y="1133374"/>
            <a:ext cx="724046" cy="724406"/>
            <a:chOff x="4116949" y="1605269"/>
            <a:chExt cx="965576" cy="965576"/>
          </a:xfrm>
        </p:grpSpPr>
        <p:sp>
          <p:nvSpPr>
            <p:cNvPr id="56" name="椭圆 55"/>
            <p:cNvSpPr/>
            <p:nvPr/>
          </p:nvSpPr>
          <p:spPr>
            <a:xfrm>
              <a:off x="4116949" y="1605269"/>
              <a:ext cx="965576" cy="965576"/>
            </a:xfrm>
            <a:prstGeom prst="ellipse">
              <a:avLst/>
            </a:prstGeom>
            <a:solidFill>
              <a:srgbClr val="5293FB"/>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7"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endParaRPr>
            </a:p>
          </p:txBody>
        </p:sp>
      </p:grpSp>
      <p:grpSp>
        <p:nvGrpSpPr>
          <p:cNvPr id="58" name="组合 57"/>
          <p:cNvGrpSpPr/>
          <p:nvPr/>
        </p:nvGrpSpPr>
        <p:grpSpPr>
          <a:xfrm>
            <a:off x="3829837" y="2409971"/>
            <a:ext cx="724046" cy="724406"/>
            <a:chOff x="4777349" y="3344972"/>
            <a:chExt cx="965576" cy="965576"/>
          </a:xfrm>
        </p:grpSpPr>
        <p:sp>
          <p:nvSpPr>
            <p:cNvPr id="59" name="椭圆 58"/>
            <p:cNvSpPr/>
            <p:nvPr/>
          </p:nvSpPr>
          <p:spPr>
            <a:xfrm>
              <a:off x="4777349" y="3344972"/>
              <a:ext cx="965576" cy="965576"/>
            </a:xfrm>
            <a:prstGeom prst="ellipse">
              <a:avLst/>
            </a:prstGeom>
            <a:solidFill>
              <a:srgbClr val="8DC7FE"/>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0"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grpSp>
        <p:nvGrpSpPr>
          <p:cNvPr id="61" name="组合 60"/>
          <p:cNvGrpSpPr/>
          <p:nvPr/>
        </p:nvGrpSpPr>
        <p:grpSpPr>
          <a:xfrm>
            <a:off x="3320345" y="3665131"/>
            <a:ext cx="724046" cy="724406"/>
            <a:chOff x="4097899" y="4979900"/>
            <a:chExt cx="965576" cy="965576"/>
          </a:xfrm>
        </p:grpSpPr>
        <p:sp>
          <p:nvSpPr>
            <p:cNvPr id="62" name="椭圆 61"/>
            <p:cNvSpPr/>
            <p:nvPr/>
          </p:nvSpPr>
          <p:spPr>
            <a:xfrm>
              <a:off x="4097899" y="4979900"/>
              <a:ext cx="965576" cy="965576"/>
            </a:xfrm>
            <a:prstGeom prst="ellipse">
              <a:avLst/>
            </a:prstGeom>
            <a:solidFill>
              <a:srgbClr val="5293FB"/>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3"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3180766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10"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2850"/>
                            </p:stCondLst>
                            <p:childTnLst>
                              <p:par>
                                <p:cTn id="25" presetID="53" presetClass="entr" presetSubtype="1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3350"/>
                            </p:stCondLst>
                            <p:childTnLst>
                              <p:par>
                                <p:cTn id="31" presetID="10"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par>
                          <p:cTn id="34" fill="hold">
                            <p:stCondLst>
                              <p:cond delay="3850"/>
                            </p:stCondLst>
                            <p:childTnLst>
                              <p:par>
                                <p:cTn id="35" presetID="22" presetClass="entr" presetSubtype="8"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350"/>
                            </p:stCondLst>
                            <p:childTnLst>
                              <p:par>
                                <p:cTn id="39" presetID="10" presetClass="entr" presetSubtype="0"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4850"/>
                            </p:stCondLst>
                            <p:childTnLst>
                              <p:par>
                                <p:cTn id="43" presetID="22" presetClass="entr" presetSubtype="8"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par>
                          <p:cTn id="46" fill="hold">
                            <p:stCondLst>
                              <p:cond delay="5350"/>
                            </p:stCondLst>
                            <p:childTnLst>
                              <p:par>
                                <p:cTn id="47" presetID="10" presetClass="entr" presetSubtype="0" fill="hold" nodeType="after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500"/>
                                        <p:tgtEl>
                                          <p:spTgt spid="61"/>
                                        </p:tgtEl>
                                      </p:cBhvr>
                                    </p:animEffect>
                                  </p:childTnLst>
                                </p:cTn>
                              </p:par>
                            </p:childTnLst>
                          </p:cTn>
                        </p:par>
                        <p:par>
                          <p:cTn id="50" fill="hold">
                            <p:stCondLst>
                              <p:cond delay="5850"/>
                            </p:stCondLst>
                            <p:childTnLst>
                              <p:par>
                                <p:cTn id="51" presetID="22" presetClass="entr" presetSubtype="8" fill="hold"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任意多边形 35"/>
          <p:cNvSpPr>
            <a:spLocks noChangeArrowheads="1"/>
          </p:cNvSpPr>
          <p:nvPr/>
        </p:nvSpPr>
        <p:spPr bwMode="auto">
          <a:xfrm>
            <a:off x="1796655"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8DC7FE"/>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10" name="任意多边形 36"/>
          <p:cNvSpPr>
            <a:spLocks noChangeArrowheads="1"/>
          </p:cNvSpPr>
          <p:nvPr/>
        </p:nvSpPr>
        <p:spPr bwMode="auto">
          <a:xfrm>
            <a:off x="1820466" y="1789511"/>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5293FB"/>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1" name="任意多边形 37"/>
          <p:cNvSpPr>
            <a:spLocks noChangeArrowheads="1"/>
          </p:cNvSpPr>
          <p:nvPr/>
        </p:nvSpPr>
        <p:spPr bwMode="auto">
          <a:xfrm>
            <a:off x="2844405"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8DC7FE"/>
          </a:solidFill>
          <a:ln>
            <a:noFill/>
          </a:ln>
        </p:spPr>
        <p:txBody>
          <a:bodyPr lIns="0" tIns="0" rIns="162000" bIns="0" anchor="ctr"/>
          <a:lstStyle/>
          <a:p>
            <a:pPr algn="r">
              <a:defRPr/>
            </a:pPr>
            <a:r>
              <a:rPr lang="zh-CN" altLang="en-US" sz="1500" b="1" kern="0" dirty="0">
                <a:solidFill>
                  <a:schemeClr val="bg1"/>
                </a:solidFill>
                <a:latin typeface="微软雅黑" pitchFamily="34" charset="-122"/>
                <a:ea typeface="微软雅黑" pitchFamily="34" charset="-122"/>
              </a:rPr>
              <a:t>标题</a:t>
            </a:r>
          </a:p>
        </p:txBody>
      </p:sp>
      <p:sp>
        <p:nvSpPr>
          <p:cNvPr id="12" name="任意多边形 38"/>
          <p:cNvSpPr>
            <a:spLocks noChangeArrowheads="1"/>
          </p:cNvSpPr>
          <p:nvPr/>
        </p:nvSpPr>
        <p:spPr bwMode="auto">
          <a:xfrm>
            <a:off x="2518173" y="2838451"/>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5293FB"/>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3" name="矩形 39"/>
          <p:cNvSpPr>
            <a:spLocks noChangeArrowheads="1"/>
          </p:cNvSpPr>
          <p:nvPr/>
        </p:nvSpPr>
        <p:spPr bwMode="auto">
          <a:xfrm>
            <a:off x="3889774"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4" name="矩形 40"/>
          <p:cNvSpPr>
            <a:spLocks noChangeArrowheads="1"/>
          </p:cNvSpPr>
          <p:nvPr/>
        </p:nvSpPr>
        <p:spPr bwMode="auto">
          <a:xfrm>
            <a:off x="2489599" y="3921920"/>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5" name="矩形 41"/>
          <p:cNvSpPr>
            <a:spLocks noChangeArrowheads="1"/>
          </p:cNvSpPr>
          <p:nvPr/>
        </p:nvSpPr>
        <p:spPr bwMode="auto">
          <a:xfrm>
            <a:off x="1784749" y="1291830"/>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6" name="矩形 42"/>
          <p:cNvSpPr>
            <a:spLocks noChangeArrowheads="1"/>
          </p:cNvSpPr>
          <p:nvPr/>
        </p:nvSpPr>
        <p:spPr bwMode="auto">
          <a:xfrm>
            <a:off x="394100" y="2934892"/>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grpSp>
        <p:nvGrpSpPr>
          <p:cNvPr id="17" name="Group 18"/>
          <p:cNvGrpSpPr>
            <a:grpSpLocks/>
          </p:cNvGrpSpPr>
          <p:nvPr/>
        </p:nvGrpSpPr>
        <p:grpSpPr bwMode="auto">
          <a:xfrm>
            <a:off x="5522119" y="1394223"/>
            <a:ext cx="2887266" cy="680016"/>
            <a:chOff x="0" y="0"/>
            <a:chExt cx="3850501" cy="907993"/>
          </a:xfrm>
        </p:grpSpPr>
        <p:sp>
          <p:nvSpPr>
            <p:cNvPr id="18" name="文本框 44"/>
            <p:cNvSpPr txBox="1">
              <a:spLocks noChangeArrowheads="1"/>
            </p:cNvSpPr>
            <p:nvPr/>
          </p:nvSpPr>
          <p:spPr bwMode="auto">
            <a:xfrm>
              <a:off x="0" y="0"/>
              <a:ext cx="2674843" cy="34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5293FB"/>
                  </a:solidFill>
                  <a:latin typeface="微软雅黑" pitchFamily="34" charset="-122"/>
                  <a:ea typeface="微软雅黑" pitchFamily="34" charset="-122"/>
                </a:rPr>
                <a:t>添加标题</a:t>
              </a:r>
              <a:endParaRPr lang="zh-CN" altLang="en-US" sz="1100" b="1" kern="0" dirty="0">
                <a:solidFill>
                  <a:srgbClr val="5293FB"/>
                </a:solidFill>
                <a:latin typeface="微软雅黑" pitchFamily="34" charset="-122"/>
                <a:ea typeface="微软雅黑" pitchFamily="34" charset="-122"/>
              </a:endParaRPr>
            </a:p>
          </p:txBody>
        </p:sp>
        <p:sp>
          <p:nvSpPr>
            <p:cNvPr id="19" name="文本框 14"/>
            <p:cNvSpPr txBox="1">
              <a:spLocks noChangeArrowheads="1"/>
            </p:cNvSpPr>
            <p:nvPr/>
          </p:nvSpPr>
          <p:spPr bwMode="auto">
            <a:xfrm>
              <a:off x="0" y="353199"/>
              <a:ext cx="3850501" cy="5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0" name="Group 21"/>
          <p:cNvGrpSpPr>
            <a:grpSpLocks/>
          </p:cNvGrpSpPr>
          <p:nvPr/>
        </p:nvGrpSpPr>
        <p:grpSpPr bwMode="auto">
          <a:xfrm>
            <a:off x="5522119" y="2464595"/>
            <a:ext cx="2887266" cy="680464"/>
            <a:chOff x="0" y="0"/>
            <a:chExt cx="3850501" cy="907055"/>
          </a:xfrm>
        </p:grpSpPr>
        <p:sp>
          <p:nvSpPr>
            <p:cNvPr id="21" name="文本框 47"/>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8DC7FE"/>
                  </a:solidFill>
                  <a:latin typeface="微软雅黑" pitchFamily="34" charset="-122"/>
                  <a:ea typeface="微软雅黑" pitchFamily="34" charset="-122"/>
                </a:rPr>
                <a:t>添加标题</a:t>
              </a:r>
            </a:p>
          </p:txBody>
        </p:sp>
        <p:sp>
          <p:nvSpPr>
            <p:cNvPr id="22"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3" name="Group 24"/>
          <p:cNvGrpSpPr>
            <a:grpSpLocks/>
          </p:cNvGrpSpPr>
          <p:nvPr/>
        </p:nvGrpSpPr>
        <p:grpSpPr bwMode="auto">
          <a:xfrm>
            <a:off x="5522119" y="3536158"/>
            <a:ext cx="2887266" cy="680464"/>
            <a:chOff x="0" y="0"/>
            <a:chExt cx="3850501" cy="907055"/>
          </a:xfrm>
        </p:grpSpPr>
        <p:sp>
          <p:nvSpPr>
            <p:cNvPr id="24" name="文本框 50"/>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5293FB"/>
                  </a:solidFill>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7282436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850"/>
                            </p:stCondLst>
                            <p:childTnLst>
                              <p:par>
                                <p:cTn id="42" presetID="12" presetClass="entr" presetSubtype="4"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p:tgtEl>
                                          <p:spTgt spid="15"/>
                                        </p:tgtEl>
                                        <p:attrNameLst>
                                          <p:attrName>ppt_y</p:attrName>
                                        </p:attrNameLst>
                                      </p:cBhvr>
                                      <p:tavLst>
                                        <p:tav tm="0">
                                          <p:val>
                                            <p:strVal val="#ppt_y+#ppt_h*1.125000"/>
                                          </p:val>
                                        </p:tav>
                                        <p:tav tm="100000">
                                          <p:val>
                                            <p:strVal val="#ppt_y"/>
                                          </p:val>
                                        </p:tav>
                                      </p:tavLst>
                                    </p:anim>
                                    <p:animEffect transition="in" filter="wipe(up)">
                                      <p:cBhvr>
                                        <p:cTn id="45" dur="500"/>
                                        <p:tgtEl>
                                          <p:spTgt spid="15"/>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ppt_x</p:attrName>
                                        </p:attrNameLst>
                                      </p:cBhvr>
                                      <p:tavLst>
                                        <p:tav tm="0">
                                          <p:val>
                                            <p:strVal val="#ppt_x+#ppt_w*1.125000"/>
                                          </p:val>
                                        </p:tav>
                                        <p:tav tm="100000">
                                          <p:val>
                                            <p:strVal val="#ppt_x"/>
                                          </p:val>
                                        </p:tav>
                                      </p:tavLst>
                                    </p:anim>
                                    <p:animEffect transition="in" filter="wipe(left)">
                                      <p:cBhvr>
                                        <p:cTn id="49" dur="500"/>
                                        <p:tgtEl>
                                          <p:spTgt spid="16"/>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p:tgtEl>
                                          <p:spTgt spid="14"/>
                                        </p:tgtEl>
                                        <p:attrNameLst>
                                          <p:attrName>ppt_y</p:attrName>
                                        </p:attrNameLst>
                                      </p:cBhvr>
                                      <p:tavLst>
                                        <p:tav tm="0">
                                          <p:val>
                                            <p:strVal val="#ppt_y-#ppt_h*1.125000"/>
                                          </p:val>
                                        </p:tav>
                                        <p:tav tm="100000">
                                          <p:val>
                                            <p:strVal val="#ppt_y"/>
                                          </p:val>
                                        </p:tav>
                                      </p:tavLst>
                                    </p:anim>
                                    <p:animEffect transition="in" filter="wipe(down)">
                                      <p:cBhvr>
                                        <p:cTn id="53" dur="500"/>
                                        <p:tgtEl>
                                          <p:spTgt spid="14"/>
                                        </p:tgtEl>
                                      </p:cBhvr>
                                    </p:animEffect>
                                  </p:childTnLst>
                                </p:cTn>
                              </p:par>
                              <p:par>
                                <p:cTn id="54" presetID="12" presetClass="entr" presetSubtype="8"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p:tgtEl>
                                          <p:spTgt spid="13"/>
                                        </p:tgtEl>
                                        <p:attrNameLst>
                                          <p:attrName>ppt_x</p:attrName>
                                        </p:attrNameLst>
                                      </p:cBhvr>
                                      <p:tavLst>
                                        <p:tav tm="0">
                                          <p:val>
                                            <p:strVal val="#ppt_x-#ppt_w*1.125000"/>
                                          </p:val>
                                        </p:tav>
                                        <p:tav tm="100000">
                                          <p:val>
                                            <p:strVal val="#ppt_x"/>
                                          </p:val>
                                        </p:tav>
                                      </p:tavLst>
                                    </p:anim>
                                    <p:animEffect transition="in" filter="wipe(right)">
                                      <p:cBhvr>
                                        <p:cTn id="57" dur="500"/>
                                        <p:tgtEl>
                                          <p:spTgt spid="13"/>
                                        </p:tgtEl>
                                      </p:cBhvr>
                                    </p:animEffect>
                                  </p:childTnLst>
                                </p:cTn>
                              </p:par>
                            </p:childTnLst>
                          </p:cTn>
                        </p:par>
                        <p:par>
                          <p:cTn id="58" fill="hold">
                            <p:stCondLst>
                              <p:cond delay="3350"/>
                            </p:stCondLst>
                            <p:childTnLst>
                              <p:par>
                                <p:cTn id="59" presetID="22" presetClass="entr" presetSubtype="8"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3850"/>
                            </p:stCondLst>
                            <p:childTnLst>
                              <p:par>
                                <p:cTn id="63" presetID="22" presetClass="entr" presetSubtype="8"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par>
                          <p:cTn id="66" fill="hold">
                            <p:stCondLst>
                              <p:cond delay="4350"/>
                            </p:stCondLst>
                            <p:childTnLst>
                              <p:par>
                                <p:cTn id="67" presetID="22" presetClass="entr" presetSubtype="8" fill="hold"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animBg="1"/>
      <p:bldP spid="10" grpId="0" animBg="1"/>
      <p:bldP spid="11" grpId="0" animBg="1"/>
      <p:bldP spid="12" grpId="0" animBg="1"/>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弧形 3"/>
          <p:cNvSpPr/>
          <p:nvPr/>
        </p:nvSpPr>
        <p:spPr>
          <a:xfrm>
            <a:off x="1746915" y="1398272"/>
            <a:ext cx="1886226" cy="1886226"/>
          </a:xfrm>
          <a:prstGeom prst="arc">
            <a:avLst>
              <a:gd name="adj1" fmla="val 16287970"/>
              <a:gd name="adj2" fmla="val 10968934"/>
            </a:avLst>
          </a:prstGeom>
          <a:ln w="28575">
            <a:solidFill>
              <a:srgbClr val="8DC7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5" name="组合 4"/>
          <p:cNvGrpSpPr/>
          <p:nvPr/>
        </p:nvGrpSpPr>
        <p:grpSpPr>
          <a:xfrm>
            <a:off x="1857937" y="1509293"/>
            <a:ext cx="1664187" cy="1664187"/>
            <a:chOff x="2575133" y="1870105"/>
            <a:chExt cx="606751" cy="606751"/>
          </a:xfrm>
        </p:grpSpPr>
        <p:sp>
          <p:nvSpPr>
            <p:cNvPr id="6" name="流程图: 联系 5"/>
            <p:cNvSpPr/>
            <p:nvPr/>
          </p:nvSpPr>
          <p:spPr>
            <a:xfrm>
              <a:off x="2575133" y="1870105"/>
              <a:ext cx="606751" cy="606751"/>
            </a:xfrm>
            <a:prstGeom prst="flowChartConnector">
              <a:avLst/>
            </a:prstGeom>
            <a:solidFill>
              <a:srgbClr val="8DC7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KSO_Shape"/>
            <p:cNvSpPr>
              <a:spLocks/>
            </p:cNvSpPr>
            <p:nvPr/>
          </p:nvSpPr>
          <p:spPr bwMode="auto">
            <a:xfrm>
              <a:off x="2742170" y="2015490"/>
              <a:ext cx="273914" cy="3459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8" name="文本框 7"/>
          <p:cNvSpPr txBox="1"/>
          <p:nvPr/>
        </p:nvSpPr>
        <p:spPr>
          <a:xfrm>
            <a:off x="3334958" y="1514217"/>
            <a:ext cx="3916227" cy="830997"/>
          </a:xfrm>
          <a:prstGeom prst="rect">
            <a:avLst/>
          </a:prstGeom>
          <a:noFill/>
        </p:spPr>
        <p:txBody>
          <a:bodyPr wrap="square" rtlCol="0">
            <a:spAutoFit/>
          </a:bodyPr>
          <a:lstStyle/>
          <a:p>
            <a:pPr algn="ctr"/>
            <a:r>
              <a:rPr lang="zh-CN" altLang="en-US" sz="4800" dirty="0" smtClean="0">
                <a:solidFill>
                  <a:srgbClr val="8DC7FE"/>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36858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8DC7FE"/>
                </a:solidFill>
                <a:latin typeface="微软雅黑" panose="020B0503020204020204" pitchFamily="34" charset="-122"/>
                <a:ea typeface="微软雅黑" panose="020B0503020204020204" pitchFamily="34" charset="-122"/>
              </a:rPr>
              <a:t>添加标题</a:t>
            </a:r>
            <a:endParaRPr lang="zh-CN" altLang="en-US" sz="900" spc="75" dirty="0">
              <a:solidFill>
                <a:srgbClr val="8DC7FE"/>
              </a:solidFill>
              <a:latin typeface="微软雅黑" panose="020B0503020204020204" pitchFamily="34" charset="-122"/>
              <a:ea typeface="微软雅黑" panose="020B0503020204020204" pitchFamily="34" charset="-122"/>
            </a:endParaRPr>
          </a:p>
        </p:txBody>
      </p:sp>
      <p:sp>
        <p:nvSpPr>
          <p:cNvPr id="10" name="文本框 9"/>
          <p:cNvSpPr txBox="1"/>
          <p:nvPr/>
        </p:nvSpPr>
        <p:spPr bwMode="auto">
          <a:xfrm>
            <a:off x="5293071" y="236265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96049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1" y="296001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3" name="文本框 12"/>
          <p:cNvSpPr txBox="1"/>
          <p:nvPr/>
        </p:nvSpPr>
        <p:spPr bwMode="auto">
          <a:xfrm>
            <a:off x="4244253" y="2659595"/>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14" name="文本框 13"/>
          <p:cNvSpPr txBox="1"/>
          <p:nvPr/>
        </p:nvSpPr>
        <p:spPr bwMode="auto">
          <a:xfrm>
            <a:off x="5293072" y="2655679"/>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9754956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8" presetClass="emph" presetSubtype="0" fill="hold" grpId="1" nodeType="withEffect">
                                  <p:stCondLst>
                                    <p:cond delay="0"/>
                                  </p:stCondLst>
                                  <p:childTnLst>
                                    <p:animRot by="-5400000">
                                      <p:cBhvr>
                                        <p:cTn id="12" dur="2700" fill="hold"/>
                                        <p:tgtEl>
                                          <p:spTgt spid="4"/>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ppt_x"/>
                                          </p:val>
                                        </p:tav>
                                        <p:tav tm="100000">
                                          <p:val>
                                            <p:strVal val="#ppt_x"/>
                                          </p:val>
                                        </p:tav>
                                      </p:tavLst>
                                    </p:anim>
                                    <p:anim calcmode="lin" valueType="num">
                                      <p:cBhvr additive="base">
                                        <p:cTn id="28" dur="10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000" fill="hold"/>
                                        <p:tgtEl>
                                          <p:spTgt spid="12"/>
                                        </p:tgtEl>
                                        <p:attrNameLst>
                                          <p:attrName>ppt_x</p:attrName>
                                        </p:attrNameLst>
                                      </p:cBhvr>
                                      <p:tavLst>
                                        <p:tav tm="0">
                                          <p:val>
                                            <p:strVal val="#ppt_x"/>
                                          </p:val>
                                        </p:tav>
                                        <p:tav tm="100000">
                                          <p:val>
                                            <p:strVal val="#ppt_x"/>
                                          </p:val>
                                        </p:tav>
                                      </p:tavLst>
                                    </p:anim>
                                    <p:anim calcmode="lin" valueType="num">
                                      <p:cBhvr additive="base">
                                        <p:cTn id="40"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p:bldP spid="9"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5400000" flipV="1">
            <a:off x="1133569" y="-1052476"/>
            <a:ext cx="631717" cy="2898841"/>
          </a:xfrm>
          <a:prstGeom prst="rect">
            <a:avLst/>
          </a:prstGeom>
          <a:gradFill>
            <a:gsLst>
              <a:gs pos="0">
                <a:srgbClr val="5293FB">
                  <a:alpha val="95000"/>
                </a:srgbClr>
              </a:gs>
              <a:gs pos="100000">
                <a:schemeClr val="bg1">
                  <a:alpha val="8000"/>
                </a:schemeClr>
              </a:gs>
              <a:gs pos="50000">
                <a:srgbClr val="8DC7F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flipV="1">
            <a:off x="1422262" y="-1277804"/>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V="1">
            <a:off x="1422261" y="-833250"/>
            <a:ext cx="54321" cy="2898842"/>
          </a:xfrm>
          <a:prstGeom prst="rect">
            <a:avLst/>
          </a:prstGeom>
          <a:gradFill>
            <a:gsLst>
              <a:gs pos="0">
                <a:schemeClr val="bg1"/>
              </a:gs>
              <a:gs pos="100000">
                <a:schemeClr val="bg1">
                  <a:alpha val="50000"/>
                </a:schemeClr>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形 6"/>
          <p:cNvSpPr/>
          <p:nvPr/>
        </p:nvSpPr>
        <p:spPr>
          <a:xfrm>
            <a:off x="39954" y="262149"/>
            <a:ext cx="257390" cy="257390"/>
          </a:xfrm>
          <a:prstGeom prst="plus">
            <a:avLst>
              <a:gd name="adj" fmla="val 33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53771" y="243851"/>
            <a:ext cx="2019778" cy="300082"/>
          </a:xfrm>
          <a:prstGeom prst="rect">
            <a:avLst/>
          </a:prstGeom>
          <a:noFill/>
        </p:spPr>
        <p:txBody>
          <a:bodyPr wrap="square" rtlCol="0">
            <a:spAutoFit/>
          </a:bodyPr>
          <a:lstStyle/>
          <a:p>
            <a:r>
              <a:rPr lang="zh-CN" altLang="en-US" b="1" dirty="0" smtClean="0">
                <a:solidFill>
                  <a:schemeClr val="bg1"/>
                </a:solidFill>
                <a:latin typeface="华文细黑" panose="02010600040101010101" pitchFamily="2" charset="-122"/>
                <a:ea typeface="华文细黑" panose="02010600040101010101" pitchFamily="2" charset="-122"/>
              </a:rPr>
              <a:t>单击此处添加标题</a:t>
            </a:r>
            <a:endParaRPr lang="zh-CN" altLang="en-US" b="1" dirty="0">
              <a:solidFill>
                <a:schemeClr val="bg1"/>
              </a:solidFill>
              <a:latin typeface="华文细黑" panose="02010600040101010101" pitchFamily="2" charset="-122"/>
              <a:ea typeface="华文细黑" panose="02010600040101010101" pitchFamily="2" charset="-122"/>
            </a:endParaRPr>
          </a:p>
        </p:txBody>
      </p:sp>
      <p:sp>
        <p:nvSpPr>
          <p:cNvPr id="9" name="等腰三角形 2"/>
          <p:cNvSpPr>
            <a:spLocks/>
          </p:cNvSpPr>
          <p:nvPr/>
        </p:nvSpPr>
        <p:spPr bwMode="auto">
          <a:xfrm rot="3036074">
            <a:off x="4374435" y="1401229"/>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8DC7FE"/>
          </a:solidFill>
          <a:ln w="28575" cmpd="sng">
            <a:solidFill>
              <a:srgbClr val="F8F8F8"/>
            </a:solidFill>
            <a:round/>
            <a:headEnd/>
            <a:tailEnd/>
          </a:ln>
        </p:spPr>
        <p:txBody>
          <a:bodyPr wrap="none" anchor="ctr"/>
          <a:lstStyle/>
          <a:p>
            <a:endParaRPr lang="zh-CN" altLang="en-US"/>
          </a:p>
        </p:txBody>
      </p:sp>
      <p:sp>
        <p:nvSpPr>
          <p:cNvPr id="10" name="TextBox 24"/>
          <p:cNvSpPr txBox="1">
            <a:spLocks noChangeArrowheads="1"/>
          </p:cNvSpPr>
          <p:nvPr/>
        </p:nvSpPr>
        <p:spPr bwMode="auto">
          <a:xfrm>
            <a:off x="4592830" y="2004045"/>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11" name="等腰三角形 2"/>
          <p:cNvSpPr>
            <a:spLocks/>
          </p:cNvSpPr>
          <p:nvPr/>
        </p:nvSpPr>
        <p:spPr bwMode="auto">
          <a:xfrm rot="8763501">
            <a:off x="3515735" y="2343239"/>
            <a:ext cx="1341311"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8DC7FE"/>
          </a:solidFill>
          <a:ln w="28575" cmpd="sng">
            <a:solidFill>
              <a:srgbClr val="F8F8F8"/>
            </a:solidFill>
            <a:round/>
            <a:headEnd/>
            <a:tailEnd/>
          </a:ln>
        </p:spPr>
        <p:txBody>
          <a:bodyPr wrap="none" anchor="ctr"/>
          <a:lstStyle/>
          <a:p>
            <a:endParaRPr lang="zh-CN" altLang="en-US"/>
          </a:p>
        </p:txBody>
      </p:sp>
      <p:sp>
        <p:nvSpPr>
          <p:cNvPr id="12" name="TextBox 26"/>
          <p:cNvSpPr txBox="1">
            <a:spLocks noChangeArrowheads="1"/>
          </p:cNvSpPr>
          <p:nvPr/>
        </p:nvSpPr>
        <p:spPr bwMode="auto">
          <a:xfrm>
            <a:off x="3702591" y="2881193"/>
            <a:ext cx="812879" cy="46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13" name="等腰三角形 2"/>
          <p:cNvSpPr>
            <a:spLocks/>
          </p:cNvSpPr>
          <p:nvPr/>
        </p:nvSpPr>
        <p:spPr bwMode="auto">
          <a:xfrm rot="16474574">
            <a:off x="3122387" y="1079885"/>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5293FB"/>
          </a:solidFill>
          <a:ln w="28575" cmpd="sng">
            <a:solidFill>
              <a:srgbClr val="F8F8F8"/>
            </a:solidFill>
            <a:round/>
            <a:headEnd/>
            <a:tailEnd/>
          </a:ln>
        </p:spPr>
        <p:txBody>
          <a:bodyPr wrap="none" anchor="ctr"/>
          <a:lstStyle/>
          <a:p>
            <a:endParaRPr lang="zh-CN" altLang="en-US"/>
          </a:p>
        </p:txBody>
      </p:sp>
      <p:sp>
        <p:nvSpPr>
          <p:cNvPr id="14" name="TextBox 28"/>
          <p:cNvSpPr txBox="1">
            <a:spLocks noChangeArrowheads="1"/>
          </p:cNvSpPr>
          <p:nvPr/>
        </p:nvSpPr>
        <p:spPr bwMode="auto">
          <a:xfrm>
            <a:off x="3497883" y="1594630"/>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15" name="TextBox 29"/>
          <p:cNvSpPr txBox="1">
            <a:spLocks noChangeArrowheads="1"/>
          </p:cNvSpPr>
          <p:nvPr/>
        </p:nvSpPr>
        <p:spPr bwMode="auto">
          <a:xfrm>
            <a:off x="891431" y="1006690"/>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16" name="TextBox 30"/>
          <p:cNvSpPr txBox="1">
            <a:spLocks noChangeArrowheads="1"/>
          </p:cNvSpPr>
          <p:nvPr/>
        </p:nvSpPr>
        <p:spPr bwMode="auto">
          <a:xfrm>
            <a:off x="891432" y="1237582"/>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17" name="TextBox 31"/>
          <p:cNvSpPr txBox="1">
            <a:spLocks noChangeArrowheads="1"/>
          </p:cNvSpPr>
          <p:nvPr/>
        </p:nvSpPr>
        <p:spPr bwMode="auto">
          <a:xfrm>
            <a:off x="5928188" y="769848"/>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18" name="TextBox 32"/>
          <p:cNvSpPr txBox="1">
            <a:spLocks noChangeArrowheads="1"/>
          </p:cNvSpPr>
          <p:nvPr/>
        </p:nvSpPr>
        <p:spPr bwMode="auto">
          <a:xfrm>
            <a:off x="5928190" y="2198041"/>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19" name="TextBox 33"/>
          <p:cNvSpPr txBox="1">
            <a:spLocks noChangeArrowheads="1"/>
          </p:cNvSpPr>
          <p:nvPr/>
        </p:nvSpPr>
        <p:spPr bwMode="auto">
          <a:xfrm>
            <a:off x="1779290" y="3763101"/>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20" name="TextBox 34"/>
          <p:cNvSpPr txBox="1">
            <a:spLocks noChangeArrowheads="1"/>
          </p:cNvSpPr>
          <p:nvPr/>
        </p:nvSpPr>
        <p:spPr bwMode="auto">
          <a:xfrm>
            <a:off x="1779290" y="3995183"/>
            <a:ext cx="33205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21" name="矩形 35"/>
          <p:cNvSpPr>
            <a:spLocks noChangeArrowheads="1"/>
          </p:cNvSpPr>
          <p:nvPr/>
        </p:nvSpPr>
        <p:spPr bwMode="auto">
          <a:xfrm>
            <a:off x="6009119" y="1086430"/>
            <a:ext cx="1844748" cy="112827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endParaRPr>
          </a:p>
        </p:txBody>
      </p:sp>
      <p:sp>
        <p:nvSpPr>
          <p:cNvPr id="22" name="矩形 36"/>
          <p:cNvSpPr>
            <a:spLocks noChangeArrowheads="1"/>
          </p:cNvSpPr>
          <p:nvPr/>
        </p:nvSpPr>
        <p:spPr bwMode="auto">
          <a:xfrm>
            <a:off x="975934" y="2224225"/>
            <a:ext cx="1845939" cy="112232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endParaRPr>
          </a:p>
        </p:txBody>
      </p:sp>
      <p:sp>
        <p:nvSpPr>
          <p:cNvPr id="23" name="矩形 37"/>
          <p:cNvSpPr>
            <a:spLocks noChangeArrowheads="1"/>
          </p:cNvSpPr>
          <p:nvPr/>
        </p:nvSpPr>
        <p:spPr bwMode="auto">
          <a:xfrm>
            <a:off x="5176007" y="3759531"/>
            <a:ext cx="1879262" cy="949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endParaRPr>
          </a:p>
        </p:txBody>
      </p:sp>
    </p:spTree>
    <p:extLst>
      <p:ext uri="{BB962C8B-B14F-4D97-AF65-F5344CB8AC3E}">
        <p14:creationId xmlns:p14="http://schemas.microsoft.com/office/powerpoint/2010/main" val="40848798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600" fill="hold"/>
                                        <p:tgtEl>
                                          <p:spTgt spid="7"/>
                                        </p:tgtEl>
                                        <p:attrNameLst>
                                          <p:attrName>ppt_w</p:attrName>
                                        </p:attrNameLst>
                                      </p:cBhvr>
                                      <p:tavLst>
                                        <p:tav tm="0">
                                          <p:val>
                                            <p:fltVal val="0"/>
                                          </p:val>
                                        </p:tav>
                                        <p:tav tm="100000">
                                          <p:val>
                                            <p:strVal val="#ppt_w"/>
                                          </p:val>
                                        </p:tav>
                                      </p:tavLst>
                                    </p:anim>
                                    <p:anim calcmode="lin" valueType="num">
                                      <p:cBhvr>
                                        <p:cTn id="12" dur="600" fill="hold"/>
                                        <p:tgtEl>
                                          <p:spTgt spid="7"/>
                                        </p:tgtEl>
                                        <p:attrNameLst>
                                          <p:attrName>ppt_h</p:attrName>
                                        </p:attrNameLst>
                                      </p:cBhvr>
                                      <p:tavLst>
                                        <p:tav tm="0">
                                          <p:val>
                                            <p:fltVal val="0"/>
                                          </p:val>
                                        </p:tav>
                                        <p:tav tm="100000">
                                          <p:val>
                                            <p:strVal val="#ppt_h"/>
                                          </p:val>
                                        </p:tav>
                                      </p:tavLst>
                                    </p:anim>
                                    <p:animEffect transition="in" filter="fade">
                                      <p:cBhvr>
                                        <p:cTn id="13" dur="600"/>
                                        <p:tgtEl>
                                          <p:spTgt spid="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3"/>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Effect transition="in" filter="fade">
                                      <p:cBhvr>
                                        <p:cTn id="19" dur="500"/>
                                        <p:tgtEl>
                                          <p:spTgt spid="8"/>
                                        </p:tgtEl>
                                      </p:cBhvr>
                                    </p:animEffect>
                                  </p:childTnLst>
                                </p:cTn>
                              </p:par>
                            </p:childTnLst>
                          </p:cTn>
                        </p:par>
                        <p:par>
                          <p:cTn id="20" fill="hold">
                            <p:stCondLst>
                              <p:cond delay="2350"/>
                            </p:stCondLst>
                            <p:childTnLst>
                              <p:par>
                                <p:cTn id="21" presetID="2" presetClass="entr" presetSubtype="1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285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300" fill="hold"/>
                                        <p:tgtEl>
                                          <p:spTgt spid="10"/>
                                        </p:tgtEl>
                                        <p:attrNameLst>
                                          <p:attrName>ppt_w</p:attrName>
                                        </p:attrNameLst>
                                      </p:cBhvr>
                                      <p:tavLst>
                                        <p:tav tm="0">
                                          <p:val>
                                            <p:fltVal val="0"/>
                                          </p:val>
                                        </p:tav>
                                        <p:tav tm="100000">
                                          <p:val>
                                            <p:strVal val="#ppt_w"/>
                                          </p:val>
                                        </p:tav>
                                      </p:tavLst>
                                    </p:anim>
                                    <p:anim calcmode="lin" valueType="num">
                                      <p:cBhvr>
                                        <p:cTn id="29" dur="300" fill="hold"/>
                                        <p:tgtEl>
                                          <p:spTgt spid="10"/>
                                        </p:tgtEl>
                                        <p:attrNameLst>
                                          <p:attrName>ppt_h</p:attrName>
                                        </p:attrNameLst>
                                      </p:cBhvr>
                                      <p:tavLst>
                                        <p:tav tm="0">
                                          <p:val>
                                            <p:fltVal val="0"/>
                                          </p:val>
                                        </p:tav>
                                        <p:tav tm="100000">
                                          <p:val>
                                            <p:strVal val="#ppt_h"/>
                                          </p:val>
                                        </p:tav>
                                      </p:tavLst>
                                    </p:anim>
                                    <p:anim calcmode="lin" valueType="num">
                                      <p:cBhvr>
                                        <p:cTn id="30" dur="300" fill="hold"/>
                                        <p:tgtEl>
                                          <p:spTgt spid="10"/>
                                        </p:tgtEl>
                                        <p:attrNameLst>
                                          <p:attrName>style.rotation</p:attrName>
                                        </p:attrNameLst>
                                      </p:cBhvr>
                                      <p:tavLst>
                                        <p:tav tm="0">
                                          <p:val>
                                            <p:fltVal val="90"/>
                                          </p:val>
                                        </p:tav>
                                        <p:tav tm="100000">
                                          <p:val>
                                            <p:fltVal val="0"/>
                                          </p:val>
                                        </p:tav>
                                      </p:tavLst>
                                    </p:anim>
                                    <p:animEffect transition="in" filter="fade">
                                      <p:cBhvr>
                                        <p:cTn id="31" dur="300"/>
                                        <p:tgtEl>
                                          <p:spTgt spid="10"/>
                                        </p:tgtEl>
                                      </p:cBhvr>
                                    </p:animEffect>
                                  </p:childTnLst>
                                </p:cTn>
                              </p:par>
                            </p:childTnLst>
                          </p:cTn>
                        </p:par>
                        <p:par>
                          <p:cTn id="32" fill="hold">
                            <p:stCondLst>
                              <p:cond delay="315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3650"/>
                            </p:stCondLst>
                            <p:childTnLst>
                              <p:par>
                                <p:cTn id="37" presetID="14" presetClass="entr" presetSubtype="1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randombar(horizontal)">
                                      <p:cBhvr>
                                        <p:cTn id="39" dur="500"/>
                                        <p:tgtEl>
                                          <p:spTgt spid="21"/>
                                        </p:tgtEl>
                                      </p:cBhvr>
                                    </p:animEffect>
                                  </p:childTnLst>
                                </p:cTn>
                              </p:par>
                            </p:childTnLst>
                          </p:cTn>
                        </p:par>
                        <p:par>
                          <p:cTn id="40" fill="hold">
                            <p:stCondLst>
                              <p:cond delay="415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650"/>
                            </p:stCondLst>
                            <p:childTnLst>
                              <p:par>
                                <p:cTn id="45" presetID="2" presetClass="entr" presetSubtype="9"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150"/>
                            </p:stCondLst>
                            <p:childTnLst>
                              <p:par>
                                <p:cTn id="50" presetID="31"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300" fill="hold"/>
                                        <p:tgtEl>
                                          <p:spTgt spid="12"/>
                                        </p:tgtEl>
                                        <p:attrNameLst>
                                          <p:attrName>ppt_w</p:attrName>
                                        </p:attrNameLst>
                                      </p:cBhvr>
                                      <p:tavLst>
                                        <p:tav tm="0">
                                          <p:val>
                                            <p:fltVal val="0"/>
                                          </p:val>
                                        </p:tav>
                                        <p:tav tm="100000">
                                          <p:val>
                                            <p:strVal val="#ppt_w"/>
                                          </p:val>
                                        </p:tav>
                                      </p:tavLst>
                                    </p:anim>
                                    <p:anim calcmode="lin" valueType="num">
                                      <p:cBhvr>
                                        <p:cTn id="53" dur="300" fill="hold"/>
                                        <p:tgtEl>
                                          <p:spTgt spid="12"/>
                                        </p:tgtEl>
                                        <p:attrNameLst>
                                          <p:attrName>ppt_h</p:attrName>
                                        </p:attrNameLst>
                                      </p:cBhvr>
                                      <p:tavLst>
                                        <p:tav tm="0">
                                          <p:val>
                                            <p:fltVal val="0"/>
                                          </p:val>
                                        </p:tav>
                                        <p:tav tm="100000">
                                          <p:val>
                                            <p:strVal val="#ppt_h"/>
                                          </p:val>
                                        </p:tav>
                                      </p:tavLst>
                                    </p:anim>
                                    <p:anim calcmode="lin" valueType="num">
                                      <p:cBhvr>
                                        <p:cTn id="54" dur="300" fill="hold"/>
                                        <p:tgtEl>
                                          <p:spTgt spid="12"/>
                                        </p:tgtEl>
                                        <p:attrNameLst>
                                          <p:attrName>style.rotation</p:attrName>
                                        </p:attrNameLst>
                                      </p:cBhvr>
                                      <p:tavLst>
                                        <p:tav tm="0">
                                          <p:val>
                                            <p:fltVal val="90"/>
                                          </p:val>
                                        </p:tav>
                                        <p:tav tm="100000">
                                          <p:val>
                                            <p:fltVal val="0"/>
                                          </p:val>
                                        </p:tav>
                                      </p:tavLst>
                                    </p:anim>
                                    <p:animEffect transition="in" filter="fade">
                                      <p:cBhvr>
                                        <p:cTn id="55" dur="300"/>
                                        <p:tgtEl>
                                          <p:spTgt spid="12"/>
                                        </p:tgtEl>
                                      </p:cBhvr>
                                    </p:animEffect>
                                  </p:childTnLst>
                                </p:cTn>
                              </p:par>
                            </p:childTnLst>
                          </p:cTn>
                        </p:par>
                        <p:par>
                          <p:cTn id="56" fill="hold">
                            <p:stCondLst>
                              <p:cond delay="5450"/>
                            </p:stCondLst>
                            <p:childTnLst>
                              <p:par>
                                <p:cTn id="57" presetID="22" presetClass="entr" presetSubtype="8"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595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6450"/>
                            </p:stCondLst>
                            <p:childTnLst>
                              <p:par>
                                <p:cTn id="65" presetID="14" presetClass="entr" presetSubtype="1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randombar(horizontal)">
                                      <p:cBhvr>
                                        <p:cTn id="67" dur="500"/>
                                        <p:tgtEl>
                                          <p:spTgt spid="23"/>
                                        </p:tgtEl>
                                      </p:cBhvr>
                                    </p:animEffect>
                                  </p:childTnLst>
                                </p:cTn>
                              </p:par>
                            </p:childTnLst>
                          </p:cTn>
                        </p:par>
                        <p:par>
                          <p:cTn id="68" fill="hold">
                            <p:stCondLst>
                              <p:cond delay="6950"/>
                            </p:stCondLst>
                            <p:childTnLst>
                              <p:par>
                                <p:cTn id="69" presetID="2" presetClass="entr" presetSubtype="2"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1+#ppt_w/2"/>
                                          </p:val>
                                        </p:tav>
                                        <p:tav tm="100000">
                                          <p:val>
                                            <p:strVal val="#ppt_x"/>
                                          </p:val>
                                        </p:tav>
                                      </p:tavLst>
                                    </p:anim>
                                    <p:anim calcmode="lin" valueType="num">
                                      <p:cBhvr additive="base">
                                        <p:cTn id="72" dur="5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450"/>
                            </p:stCondLst>
                            <p:childTnLst>
                              <p:par>
                                <p:cTn id="74" presetID="31"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300" fill="hold"/>
                                        <p:tgtEl>
                                          <p:spTgt spid="14"/>
                                        </p:tgtEl>
                                        <p:attrNameLst>
                                          <p:attrName>ppt_w</p:attrName>
                                        </p:attrNameLst>
                                      </p:cBhvr>
                                      <p:tavLst>
                                        <p:tav tm="0">
                                          <p:val>
                                            <p:fltVal val="0"/>
                                          </p:val>
                                        </p:tav>
                                        <p:tav tm="100000">
                                          <p:val>
                                            <p:strVal val="#ppt_w"/>
                                          </p:val>
                                        </p:tav>
                                      </p:tavLst>
                                    </p:anim>
                                    <p:anim calcmode="lin" valueType="num">
                                      <p:cBhvr>
                                        <p:cTn id="77" dur="300" fill="hold"/>
                                        <p:tgtEl>
                                          <p:spTgt spid="14"/>
                                        </p:tgtEl>
                                        <p:attrNameLst>
                                          <p:attrName>ppt_h</p:attrName>
                                        </p:attrNameLst>
                                      </p:cBhvr>
                                      <p:tavLst>
                                        <p:tav tm="0">
                                          <p:val>
                                            <p:fltVal val="0"/>
                                          </p:val>
                                        </p:tav>
                                        <p:tav tm="100000">
                                          <p:val>
                                            <p:strVal val="#ppt_h"/>
                                          </p:val>
                                        </p:tav>
                                      </p:tavLst>
                                    </p:anim>
                                    <p:anim calcmode="lin" valueType="num">
                                      <p:cBhvr>
                                        <p:cTn id="78" dur="300" fill="hold"/>
                                        <p:tgtEl>
                                          <p:spTgt spid="14"/>
                                        </p:tgtEl>
                                        <p:attrNameLst>
                                          <p:attrName>style.rotation</p:attrName>
                                        </p:attrNameLst>
                                      </p:cBhvr>
                                      <p:tavLst>
                                        <p:tav tm="0">
                                          <p:val>
                                            <p:fltVal val="90"/>
                                          </p:val>
                                        </p:tav>
                                        <p:tav tm="100000">
                                          <p:val>
                                            <p:fltVal val="0"/>
                                          </p:val>
                                        </p:tav>
                                      </p:tavLst>
                                    </p:anim>
                                    <p:animEffect transition="in" filter="fade">
                                      <p:cBhvr>
                                        <p:cTn id="79" dur="300"/>
                                        <p:tgtEl>
                                          <p:spTgt spid="14"/>
                                        </p:tgtEl>
                                      </p:cBhvr>
                                    </p:animEffect>
                                  </p:childTnLst>
                                </p:cTn>
                              </p:par>
                            </p:childTnLst>
                          </p:cTn>
                        </p:par>
                        <p:par>
                          <p:cTn id="80" fill="hold">
                            <p:stCondLst>
                              <p:cond delay="7750"/>
                            </p:stCondLst>
                            <p:childTnLst>
                              <p:par>
                                <p:cTn id="81" presetID="22" presetClass="entr" presetSubtype="8"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left)">
                                      <p:cBhvr>
                                        <p:cTn id="83" dur="500"/>
                                        <p:tgtEl>
                                          <p:spTgt spid="15"/>
                                        </p:tgtEl>
                                      </p:cBhvr>
                                    </p:animEffect>
                                  </p:childTnLst>
                                </p:cTn>
                              </p:par>
                            </p:childTnLst>
                          </p:cTn>
                        </p:par>
                        <p:par>
                          <p:cTn id="84" fill="hold">
                            <p:stCondLst>
                              <p:cond delay="8250"/>
                            </p:stCondLst>
                            <p:childTnLst>
                              <p:par>
                                <p:cTn id="85" presetID="22" presetClass="entr" presetSubtype="1"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up)">
                                      <p:cBhvr>
                                        <p:cTn id="87" dur="500"/>
                                        <p:tgtEl>
                                          <p:spTgt spid="16"/>
                                        </p:tgtEl>
                                      </p:cBhvr>
                                    </p:animEffect>
                                  </p:childTnLst>
                                </p:cTn>
                              </p:par>
                            </p:childTnLst>
                          </p:cTn>
                        </p:par>
                        <p:par>
                          <p:cTn id="88" fill="hold">
                            <p:stCondLst>
                              <p:cond delay="8750"/>
                            </p:stCondLst>
                            <p:childTnLst>
                              <p:par>
                                <p:cTn id="89" presetID="14" presetClass="entr" presetSubtype="1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randombar(horizontal)">
                                      <p:cBhvr>
                                        <p:cTn id="9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9" grpId="0" animBg="1"/>
      <p:bldP spid="10" grpId="0" autoUpdateAnimBg="0"/>
      <p:bldP spid="11" grpId="0" animBg="1"/>
      <p:bldP spid="12" grpId="0" autoUpdateAnimBg="0"/>
      <p:bldP spid="13" grpId="0" animBg="1"/>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nimBg="1" autoUpdateAnimBg="0"/>
      <p:bldP spid="22" grpId="0" animBg="1" autoUpdateAnimBg="0"/>
      <p:bldP spid="23"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2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7"/>
</p:tagLst>
</file>

<file path=ppt/tags/tag3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3"/>
</p:tagLst>
</file>

<file path=ppt/tags/tag3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1"/>
</p:tagLst>
</file>

<file path=ppt/tags/tag3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8"/>
</p:tagLst>
</file>

<file path=ppt/tags/tag3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0"/>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76</TotalTime>
  <Words>2508</Words>
  <Application>Microsoft Office PowerPoint</Application>
  <PresentationFormat>全屏显示(16:9)</PresentationFormat>
  <Paragraphs>308</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8</cp:revision>
  <dcterms:created xsi:type="dcterms:W3CDTF">2016-08-09T06:48:38Z</dcterms:created>
  <dcterms:modified xsi:type="dcterms:W3CDTF">2017-05-17T03:14:36Z</dcterms:modified>
</cp:coreProperties>
</file>