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79" r:id="rId3"/>
    <p:sldId id="289" r:id="rId4"/>
  </p:sldIdLst>
  <p:sldSz cx="9144000" cy="5143500" type="screen16x9"/>
  <p:notesSz cx="6858000" cy="9144000"/>
  <p:defaultTextStyle>
    <a:defPPr>
      <a:defRPr lang="zh-CN"/>
    </a:defPPr>
    <a:lvl1pPr marL="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96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29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58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067"/>
    <a:srgbClr val="FFFFFF"/>
    <a:srgbClr val="3194C6"/>
    <a:srgbClr val="03AE97"/>
    <a:srgbClr val="F7A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672" y="-7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BBCDC-20DF-433A-A37B-169956B6C98E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51C47-A973-4A94-9E26-417ECBCAF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732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51C47-A973-4A94-9E26-417ECBCAF5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52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7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964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04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49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45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172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859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6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73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71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172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461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65" indent="0">
              <a:buNone/>
              <a:defRPr sz="1800" b="1"/>
            </a:lvl3pPr>
            <a:lvl4pPr marL="1371396" indent="0">
              <a:buNone/>
              <a:defRPr sz="1600" b="1"/>
            </a:lvl4pPr>
            <a:lvl5pPr marL="1828529" indent="0">
              <a:buNone/>
              <a:defRPr sz="1600" b="1"/>
            </a:lvl5pPr>
            <a:lvl6pPr marL="2285658" indent="0">
              <a:buNone/>
              <a:defRPr sz="1600" b="1"/>
            </a:lvl6pPr>
            <a:lvl7pPr marL="2742788" indent="0">
              <a:buNone/>
              <a:defRPr sz="1600" b="1"/>
            </a:lvl7pPr>
            <a:lvl8pPr marL="3199920" indent="0">
              <a:buNone/>
              <a:defRPr sz="1600" b="1"/>
            </a:lvl8pPr>
            <a:lvl9pPr marL="3657052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65" indent="0">
              <a:buNone/>
              <a:defRPr sz="1800" b="1"/>
            </a:lvl3pPr>
            <a:lvl4pPr marL="1371396" indent="0">
              <a:buNone/>
              <a:defRPr sz="1600" b="1"/>
            </a:lvl4pPr>
            <a:lvl5pPr marL="1828529" indent="0">
              <a:buNone/>
              <a:defRPr sz="1600" b="1"/>
            </a:lvl5pPr>
            <a:lvl6pPr marL="2285658" indent="0">
              <a:buNone/>
              <a:defRPr sz="1600" b="1"/>
            </a:lvl6pPr>
            <a:lvl7pPr marL="2742788" indent="0">
              <a:buNone/>
              <a:defRPr sz="1600" b="1"/>
            </a:lvl7pPr>
            <a:lvl8pPr marL="3199920" indent="0">
              <a:buNone/>
              <a:defRPr sz="1600" b="1"/>
            </a:lvl8pPr>
            <a:lvl9pPr marL="3657052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65" indent="0">
              <a:buNone/>
              <a:defRPr sz="1000"/>
            </a:lvl3pPr>
            <a:lvl4pPr marL="1371396" indent="0">
              <a:buNone/>
              <a:defRPr sz="900"/>
            </a:lvl4pPr>
            <a:lvl5pPr marL="1828529" indent="0">
              <a:buNone/>
              <a:defRPr sz="900"/>
            </a:lvl5pPr>
            <a:lvl6pPr marL="2285658" indent="0">
              <a:buNone/>
              <a:defRPr sz="900"/>
            </a:lvl6pPr>
            <a:lvl7pPr marL="2742788" indent="0">
              <a:buNone/>
              <a:defRPr sz="900"/>
            </a:lvl7pPr>
            <a:lvl8pPr marL="3199920" indent="0">
              <a:buNone/>
              <a:defRPr sz="900"/>
            </a:lvl8pPr>
            <a:lvl9pPr marL="3657052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65" indent="0">
              <a:buNone/>
              <a:defRPr sz="2400"/>
            </a:lvl3pPr>
            <a:lvl4pPr marL="1371396" indent="0">
              <a:buNone/>
              <a:defRPr sz="2000"/>
            </a:lvl4pPr>
            <a:lvl5pPr marL="1828529" indent="0">
              <a:buNone/>
              <a:defRPr sz="2000"/>
            </a:lvl5pPr>
            <a:lvl6pPr marL="2285658" indent="0">
              <a:buNone/>
              <a:defRPr sz="2000"/>
            </a:lvl6pPr>
            <a:lvl7pPr marL="2742788" indent="0">
              <a:buNone/>
              <a:defRPr sz="2000"/>
            </a:lvl7pPr>
            <a:lvl8pPr marL="3199920" indent="0">
              <a:buNone/>
              <a:defRPr sz="2000"/>
            </a:lvl8pPr>
            <a:lvl9pPr marL="3657052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1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65" indent="0">
              <a:buNone/>
              <a:defRPr sz="1000"/>
            </a:lvl3pPr>
            <a:lvl4pPr marL="1371396" indent="0">
              <a:buNone/>
              <a:defRPr sz="900"/>
            </a:lvl4pPr>
            <a:lvl5pPr marL="1828529" indent="0">
              <a:buNone/>
              <a:defRPr sz="900"/>
            </a:lvl5pPr>
            <a:lvl6pPr marL="2285658" indent="0">
              <a:buNone/>
              <a:defRPr sz="900"/>
            </a:lvl6pPr>
            <a:lvl7pPr marL="2742788" indent="0">
              <a:buNone/>
              <a:defRPr sz="900"/>
            </a:lvl7pPr>
            <a:lvl8pPr marL="3199920" indent="0">
              <a:buNone/>
              <a:defRPr sz="900"/>
            </a:lvl8pPr>
            <a:lvl9pPr marL="3657052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2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91426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41" indent="-285708" algn="l" defTabSz="91426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4" algn="l" defTabSz="91426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4" algn="l" defTabSz="91426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3" indent="-228564" algn="l" defTabSz="91426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2" indent="-228564" algn="l" defTabSz="9142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6" indent="-228564" algn="l" defTabSz="9142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7" indent="-228564" algn="l" defTabSz="9142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4" algn="l" defTabSz="9142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5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6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9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8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8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382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3943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6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149</Words>
  <Application>Microsoft Office PowerPoint</Application>
  <PresentationFormat>全屏显示(16:9)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55</cp:revision>
  <dcterms:created xsi:type="dcterms:W3CDTF">2015-04-30T08:31:44Z</dcterms:created>
  <dcterms:modified xsi:type="dcterms:W3CDTF">2017-05-19T08:42:06Z</dcterms:modified>
</cp:coreProperties>
</file>