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0.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11.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77" r:id="rId3"/>
    <p:sldId id="257" r:id="rId4"/>
    <p:sldId id="279" r:id="rId5"/>
    <p:sldId id="259" r:id="rId6"/>
    <p:sldId id="260" r:id="rId7"/>
    <p:sldId id="288" r:id="rId8"/>
    <p:sldId id="261" r:id="rId9"/>
    <p:sldId id="284" r:id="rId10"/>
    <p:sldId id="263" r:id="rId11"/>
    <p:sldId id="264" r:id="rId12"/>
    <p:sldId id="265" r:id="rId13"/>
    <p:sldId id="285" r:id="rId14"/>
    <p:sldId id="267" r:id="rId15"/>
    <p:sldId id="268" r:id="rId16"/>
    <p:sldId id="269" r:id="rId17"/>
    <p:sldId id="286" r:id="rId18"/>
    <p:sldId id="271" r:id="rId19"/>
    <p:sldId id="272" r:id="rId20"/>
    <p:sldId id="273" r:id="rId21"/>
    <p:sldId id="274" r:id="rId22"/>
    <p:sldId id="287" r:id="rId23"/>
    <p:sldId id="289" r:id="rId24"/>
  </p:sldIdLst>
  <p:sldSz cx="9144000" cy="5143500" type="screen16x9"/>
  <p:notesSz cx="6858000" cy="9144000"/>
  <p:defaultTextStyle>
    <a:defPPr>
      <a:defRPr lang="zh-CN"/>
    </a:defPPr>
    <a:lvl1pPr marL="0" algn="l" defTabSz="914265" rtl="0" eaLnBrk="1" latinLnBrk="0" hangingPunct="1">
      <a:defRPr sz="1800" kern="1200">
        <a:solidFill>
          <a:schemeClr val="tx1"/>
        </a:solidFill>
        <a:latin typeface="+mn-lt"/>
        <a:ea typeface="+mn-ea"/>
        <a:cs typeface="+mn-cs"/>
      </a:defRPr>
    </a:lvl1pPr>
    <a:lvl2pPr marL="457130" algn="l" defTabSz="914265" rtl="0" eaLnBrk="1" latinLnBrk="0" hangingPunct="1">
      <a:defRPr sz="1800" kern="1200">
        <a:solidFill>
          <a:schemeClr val="tx1"/>
        </a:solidFill>
        <a:latin typeface="+mn-lt"/>
        <a:ea typeface="+mn-ea"/>
        <a:cs typeface="+mn-cs"/>
      </a:defRPr>
    </a:lvl2pPr>
    <a:lvl3pPr marL="914265" algn="l" defTabSz="914265" rtl="0" eaLnBrk="1" latinLnBrk="0" hangingPunct="1">
      <a:defRPr sz="1800" kern="1200">
        <a:solidFill>
          <a:schemeClr val="tx1"/>
        </a:solidFill>
        <a:latin typeface="+mn-lt"/>
        <a:ea typeface="+mn-ea"/>
        <a:cs typeface="+mn-cs"/>
      </a:defRPr>
    </a:lvl3pPr>
    <a:lvl4pPr marL="1371396" algn="l" defTabSz="914265" rtl="0" eaLnBrk="1" latinLnBrk="0" hangingPunct="1">
      <a:defRPr sz="1800" kern="1200">
        <a:solidFill>
          <a:schemeClr val="tx1"/>
        </a:solidFill>
        <a:latin typeface="+mn-lt"/>
        <a:ea typeface="+mn-ea"/>
        <a:cs typeface="+mn-cs"/>
      </a:defRPr>
    </a:lvl4pPr>
    <a:lvl5pPr marL="1828529" algn="l" defTabSz="914265" rtl="0" eaLnBrk="1" latinLnBrk="0" hangingPunct="1">
      <a:defRPr sz="1800" kern="1200">
        <a:solidFill>
          <a:schemeClr val="tx1"/>
        </a:solidFill>
        <a:latin typeface="+mn-lt"/>
        <a:ea typeface="+mn-ea"/>
        <a:cs typeface="+mn-cs"/>
      </a:defRPr>
    </a:lvl5pPr>
    <a:lvl6pPr marL="2285658" algn="l" defTabSz="914265" rtl="0" eaLnBrk="1" latinLnBrk="0" hangingPunct="1">
      <a:defRPr sz="1800" kern="1200">
        <a:solidFill>
          <a:schemeClr val="tx1"/>
        </a:solidFill>
        <a:latin typeface="+mn-lt"/>
        <a:ea typeface="+mn-ea"/>
        <a:cs typeface="+mn-cs"/>
      </a:defRPr>
    </a:lvl6pPr>
    <a:lvl7pPr marL="2742788" algn="l" defTabSz="914265" rtl="0" eaLnBrk="1" latinLnBrk="0" hangingPunct="1">
      <a:defRPr sz="1800" kern="1200">
        <a:solidFill>
          <a:schemeClr val="tx1"/>
        </a:solidFill>
        <a:latin typeface="+mn-lt"/>
        <a:ea typeface="+mn-ea"/>
        <a:cs typeface="+mn-cs"/>
      </a:defRPr>
    </a:lvl7pPr>
    <a:lvl8pPr marL="3199920" algn="l" defTabSz="914265" rtl="0" eaLnBrk="1" latinLnBrk="0" hangingPunct="1">
      <a:defRPr sz="1800" kern="1200">
        <a:solidFill>
          <a:schemeClr val="tx1"/>
        </a:solidFill>
        <a:latin typeface="+mn-lt"/>
        <a:ea typeface="+mn-ea"/>
        <a:cs typeface="+mn-cs"/>
      </a:defRPr>
    </a:lvl8pPr>
    <a:lvl9pPr marL="3657052" algn="l" defTabSz="914265"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C067"/>
    <a:srgbClr val="FFFFFF"/>
    <a:srgbClr val="3194C6"/>
    <a:srgbClr val="03AE97"/>
    <a:srgbClr val="F7AC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672" y="-108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CD4E37"/>
            </a:solidFill>
            <a:ln w="12700" cap="flat">
              <a:noFill/>
              <a:miter lim="400000"/>
            </a:ln>
            <a:effectLst/>
          </c:spPr>
          <c:dPt>
            <c:idx val="0"/>
            <c:bubble3D val="0"/>
            <c:spPr>
              <a:solidFill>
                <a:srgbClr val="A5C067"/>
              </a:solidFill>
              <a:ln w="12700" cap="flat">
                <a:noFill/>
                <a:miter lim="400000"/>
              </a:ln>
              <a:effectLst/>
            </c:spPr>
          </c:dPt>
          <c:dPt>
            <c:idx val="1"/>
            <c:bubble3D val="0"/>
            <c:spPr>
              <a:solidFill>
                <a:srgbClr val="03AE97"/>
              </a:solidFill>
              <a:ln w="12700" cap="flat">
                <a:noFill/>
                <a:miter lim="400000"/>
              </a:ln>
              <a:effectLst/>
            </c:spPr>
          </c:dPt>
          <c:dPt>
            <c:idx val="2"/>
            <c:bubble3D val="0"/>
            <c:spPr>
              <a:solidFill>
                <a:srgbClr val="3194C6"/>
              </a:solidFill>
              <a:ln w="12700" cap="flat">
                <a:noFill/>
                <a:miter lim="400000"/>
              </a:ln>
              <a:effectLst/>
            </c:spPr>
          </c:dPt>
          <c:dPt>
            <c:idx val="3"/>
            <c:bubble3D val="0"/>
            <c:spPr>
              <a:solidFill>
                <a:srgbClr val="F7AC12"/>
              </a:solidFill>
              <a:ln w="12700" cap="flat">
                <a:noFill/>
                <a:miter lim="400000"/>
              </a:ln>
              <a:effectLst/>
            </c:spPr>
          </c:dPt>
          <c:cat>
            <c:strRef>
              <c:f>Sheet1!$B$1:$E$1</c:f>
              <c:strCache>
                <c:ptCount val="4"/>
                <c:pt idx="0">
                  <c:v>1st Qtr</c:v>
                </c:pt>
                <c:pt idx="1">
                  <c:v>2nd Qtr</c:v>
                </c:pt>
                <c:pt idx="2">
                  <c:v>3nd Qtr</c:v>
                </c:pt>
                <c:pt idx="3">
                  <c:v>3nd Qtr</c:v>
                </c:pt>
              </c:strCache>
            </c:strRef>
          </c:cat>
          <c:val>
            <c:numRef>
              <c:f>Sheet1!$B$2:$E$2</c:f>
              <c:numCache>
                <c:formatCode>General</c:formatCode>
                <c:ptCount val="4"/>
                <c:pt idx="0">
                  <c:v>4.2</c:v>
                </c:pt>
                <c:pt idx="1">
                  <c:v>3.2</c:v>
                </c:pt>
                <c:pt idx="2">
                  <c:v>2.5</c:v>
                </c:pt>
                <c:pt idx="3">
                  <c:v>3.6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endParaRPr lang="zh-CN"/>
          </a:p>
        </c:rich>
      </c:tx>
      <c:layout/>
      <c:overlay val="1"/>
    </c:title>
    <c:autoTitleDeleted val="0"/>
    <c:plotArea>
      <c:layout>
        <c:manualLayout>
          <c:layoutTarget val="inner"/>
          <c:xMode val="edge"/>
          <c:yMode val="edge"/>
          <c:x val="4.9569599999999998E-2"/>
          <c:y val="5.4261900000000002E-2"/>
          <c:w val="0.95043"/>
          <c:h val="0.81991502797727855"/>
        </c:manualLayout>
      </c:layout>
      <c:barChart>
        <c:barDir val="col"/>
        <c:grouping val="percentStacked"/>
        <c:varyColors val="0"/>
        <c:ser>
          <c:idx val="0"/>
          <c:order val="0"/>
          <c:tx>
            <c:strRef>
              <c:f>Sheet1!$A$2</c:f>
              <c:strCache>
                <c:ptCount val="1"/>
                <c:pt idx="0">
                  <c:v>标题 1</c:v>
                </c:pt>
              </c:strCache>
            </c:strRef>
          </c:tx>
          <c:spPr>
            <a:solidFill>
              <a:srgbClr val="F7AC12"/>
            </a:solidFill>
            <a:ln w="12700" cap="flat">
              <a:noFill/>
              <a:miter lim="400000"/>
            </a:ln>
            <a:effectLst/>
          </c:spPr>
          <c:invertIfNegative val="0"/>
          <c:dLbls>
            <c:numFmt formatCode="0%" sourceLinked="0"/>
            <c:spPr>
              <a:noFill/>
              <a:ln>
                <a:noFill/>
              </a:ln>
              <a:effectLst/>
            </c:spPr>
            <c:txPr>
              <a:bodyPr/>
              <a:lstStyle/>
              <a:p>
                <a:pPr>
                  <a:defRPr sz="1400" b="1">
                    <a:solidFill>
                      <a:schemeClr val="bg1"/>
                    </a:solidFill>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一月</c:v>
                </c:pt>
                <c:pt idx="1">
                  <c:v>二月</c:v>
                </c:pt>
                <c:pt idx="2">
                  <c:v>三月</c:v>
                </c:pt>
                <c:pt idx="3">
                  <c:v>四月</c:v>
                </c:pt>
                <c:pt idx="4">
                  <c:v>五月</c:v>
                </c:pt>
              </c:strCache>
            </c:strRef>
          </c:cat>
          <c:val>
            <c:numRef>
              <c:f>Sheet1!$B$2:$F$2</c:f>
              <c:numCache>
                <c:formatCode>General</c:formatCode>
                <c:ptCount val="5"/>
                <c:pt idx="0">
                  <c:v>0.81</c:v>
                </c:pt>
                <c:pt idx="1">
                  <c:v>0.6</c:v>
                </c:pt>
                <c:pt idx="2">
                  <c:v>0.35</c:v>
                </c:pt>
                <c:pt idx="3">
                  <c:v>0.33</c:v>
                </c:pt>
                <c:pt idx="4">
                  <c:v>0.89</c:v>
                </c:pt>
              </c:numCache>
            </c:numRef>
          </c:val>
        </c:ser>
        <c:ser>
          <c:idx val="1"/>
          <c:order val="1"/>
          <c:tx>
            <c:strRef>
              <c:f>Sheet1!$A$3</c:f>
              <c:strCache>
                <c:ptCount val="1"/>
                <c:pt idx="0">
                  <c:v>标题 2</c:v>
                </c:pt>
              </c:strCache>
            </c:strRef>
          </c:tx>
          <c:spPr>
            <a:solidFill>
              <a:srgbClr val="3194C6"/>
            </a:solidFill>
            <a:ln w="12700" cap="flat">
              <a:noFill/>
              <a:miter lim="400000"/>
            </a:ln>
            <a:effectLst/>
          </c:spPr>
          <c:invertIfNegative val="0"/>
          <c:cat>
            <c:strRef>
              <c:f>Sheet1!$B$1:$F$1</c:f>
              <c:strCache>
                <c:ptCount val="5"/>
                <c:pt idx="0">
                  <c:v>一月</c:v>
                </c:pt>
                <c:pt idx="1">
                  <c:v>二月</c:v>
                </c:pt>
                <c:pt idx="2">
                  <c:v>三月</c:v>
                </c:pt>
                <c:pt idx="3">
                  <c:v>四月</c:v>
                </c:pt>
                <c:pt idx="4">
                  <c:v>五月</c:v>
                </c:pt>
              </c:strCache>
            </c:strRef>
          </c:cat>
          <c:val>
            <c:numRef>
              <c:f>Sheet1!$B$3:$F$3</c:f>
              <c:numCache>
                <c:formatCode>General</c:formatCode>
                <c:ptCount val="5"/>
                <c:pt idx="0">
                  <c:v>0.19</c:v>
                </c:pt>
                <c:pt idx="1">
                  <c:v>0.4</c:v>
                </c:pt>
                <c:pt idx="2">
                  <c:v>0.65</c:v>
                </c:pt>
                <c:pt idx="3">
                  <c:v>0.67</c:v>
                </c:pt>
                <c:pt idx="4">
                  <c:v>0.11</c:v>
                </c:pt>
              </c:numCache>
            </c:numRef>
          </c:val>
        </c:ser>
        <c:dLbls>
          <c:showLegendKey val="0"/>
          <c:showVal val="0"/>
          <c:showCatName val="0"/>
          <c:showSerName val="0"/>
          <c:showPercent val="0"/>
          <c:showBubbleSize val="0"/>
        </c:dLbls>
        <c:gapWidth val="50"/>
        <c:overlap val="100"/>
        <c:axId val="179151616"/>
        <c:axId val="184603392"/>
      </c:barChart>
      <c:catAx>
        <c:axId val="179151616"/>
        <c:scaling>
          <c:orientation val="minMax"/>
        </c:scaling>
        <c:delete val="0"/>
        <c:axPos val="b"/>
        <c:numFmt formatCode="General" sourceLinked="1"/>
        <c:majorTickMark val="none"/>
        <c:minorTickMark val="none"/>
        <c:tickLblPos val="low"/>
        <c:spPr>
          <a:ln w="12700" cap="flat">
            <a:noFill/>
            <a:prstDash val="solid"/>
            <a:miter lim="400000"/>
          </a:ln>
        </c:spPr>
        <c:txPr>
          <a:bodyPr rot="0"/>
          <a:lstStyle/>
          <a:p>
            <a:pPr>
              <a:defRPr/>
            </a:pPr>
            <a:endParaRPr lang="zh-CN"/>
          </a:p>
        </c:txPr>
        <c:crossAx val="184603392"/>
        <c:crosses val="autoZero"/>
        <c:auto val="1"/>
        <c:lblAlgn val="ctr"/>
        <c:lblOffset val="100"/>
        <c:noMultiLvlLbl val="1"/>
      </c:catAx>
      <c:valAx>
        <c:axId val="184603392"/>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a:pPr>
            <a:endParaRPr lang="zh-CN"/>
          </a:p>
        </c:txPr>
        <c:crossAx val="179151616"/>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txPr>
    <a:bodyPr/>
    <a:lstStyle/>
    <a:p>
      <a:pPr>
        <a:defRPr>
          <a:latin typeface="+mn-ea"/>
          <a:ea typeface="+mn-ea"/>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4.9569599999999998E-2"/>
          <c:y val="5.4261900000000002E-2"/>
          <c:w val="0.95043"/>
          <c:h val="0.81617373477134358"/>
        </c:manualLayout>
      </c:layout>
      <c:barChart>
        <c:barDir val="col"/>
        <c:grouping val="percentStacked"/>
        <c:varyColors val="0"/>
        <c:ser>
          <c:idx val="0"/>
          <c:order val="0"/>
          <c:tx>
            <c:strRef>
              <c:f>Sheet1!$A$2</c:f>
              <c:strCache>
                <c:ptCount val="1"/>
                <c:pt idx="0">
                  <c:v>标题 1</c:v>
                </c:pt>
              </c:strCache>
            </c:strRef>
          </c:tx>
          <c:spPr>
            <a:solidFill>
              <a:srgbClr val="03AE97"/>
            </a:solidFill>
            <a:ln w="12700" cap="flat">
              <a:noFill/>
              <a:miter lim="400000"/>
            </a:ln>
            <a:effectLst/>
          </c:spPr>
          <c:invertIfNegative val="0"/>
          <c:dLbls>
            <c:numFmt formatCode="0%" sourceLinked="0"/>
            <c:spPr>
              <a:noFill/>
              <a:ln>
                <a:noFill/>
              </a:ln>
              <a:effectLst/>
            </c:spPr>
            <c:txPr>
              <a:bodyPr/>
              <a:lstStyle/>
              <a:p>
                <a:pPr lvl="0">
                  <a:defRPr sz="1400" b="1" i="0" u="none" strike="noStrike">
                    <a:solidFill>
                      <a:srgbClr val="FFFFFF"/>
                    </a:solidFill>
                    <a:effectLst/>
                    <a:latin typeface="+mn-ea"/>
                    <a:ea typeface="+mn-ea"/>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一月</c:v>
                </c:pt>
                <c:pt idx="1">
                  <c:v>二月</c:v>
                </c:pt>
                <c:pt idx="2">
                  <c:v>三月</c:v>
                </c:pt>
                <c:pt idx="3">
                  <c:v>四月</c:v>
                </c:pt>
                <c:pt idx="4">
                  <c:v>五月</c:v>
                </c:pt>
              </c:strCache>
            </c:strRef>
          </c:cat>
          <c:val>
            <c:numRef>
              <c:f>Sheet1!$B$2:$F$2</c:f>
              <c:numCache>
                <c:formatCode>General</c:formatCode>
                <c:ptCount val="5"/>
                <c:pt idx="0">
                  <c:v>0.91</c:v>
                </c:pt>
                <c:pt idx="1">
                  <c:v>0.7</c:v>
                </c:pt>
                <c:pt idx="2">
                  <c:v>0.4</c:v>
                </c:pt>
                <c:pt idx="3">
                  <c:v>0.38</c:v>
                </c:pt>
                <c:pt idx="4">
                  <c:v>0.99</c:v>
                </c:pt>
              </c:numCache>
            </c:numRef>
          </c:val>
        </c:ser>
        <c:ser>
          <c:idx val="1"/>
          <c:order val="1"/>
          <c:tx>
            <c:strRef>
              <c:f>Sheet1!$A$3</c:f>
              <c:strCache>
                <c:ptCount val="1"/>
                <c:pt idx="0">
                  <c:v>标题 2</c:v>
                </c:pt>
              </c:strCache>
            </c:strRef>
          </c:tx>
          <c:spPr>
            <a:solidFill>
              <a:srgbClr val="3194C6"/>
            </a:solidFill>
            <a:ln w="12700" cap="flat">
              <a:noFill/>
              <a:miter lim="400000"/>
            </a:ln>
            <a:effectLst/>
          </c:spPr>
          <c:invertIfNegative val="0"/>
          <c:cat>
            <c:strRef>
              <c:f>Sheet1!$B$1:$F$1</c:f>
              <c:strCache>
                <c:ptCount val="5"/>
                <c:pt idx="0">
                  <c:v>一月</c:v>
                </c:pt>
                <c:pt idx="1">
                  <c:v>二月</c:v>
                </c:pt>
                <c:pt idx="2">
                  <c:v>三月</c:v>
                </c:pt>
                <c:pt idx="3">
                  <c:v>四月</c:v>
                </c:pt>
                <c:pt idx="4">
                  <c:v>五月</c:v>
                </c:pt>
              </c:strCache>
            </c:strRef>
          </c:cat>
          <c:val>
            <c:numRef>
              <c:f>Sheet1!$B$3:$F$3</c:f>
              <c:numCache>
                <c:formatCode>General</c:formatCode>
                <c:ptCount val="5"/>
                <c:pt idx="0">
                  <c:v>0.09</c:v>
                </c:pt>
                <c:pt idx="1">
                  <c:v>0.3</c:v>
                </c:pt>
                <c:pt idx="2">
                  <c:v>0.6</c:v>
                </c:pt>
                <c:pt idx="3">
                  <c:v>0.62</c:v>
                </c:pt>
                <c:pt idx="4">
                  <c:v>0.01</c:v>
                </c:pt>
              </c:numCache>
            </c:numRef>
          </c:val>
        </c:ser>
        <c:dLbls>
          <c:showLegendKey val="0"/>
          <c:showVal val="0"/>
          <c:showCatName val="0"/>
          <c:showSerName val="0"/>
          <c:showPercent val="0"/>
          <c:showBubbleSize val="0"/>
        </c:dLbls>
        <c:gapWidth val="50"/>
        <c:overlap val="100"/>
        <c:axId val="191937536"/>
        <c:axId val="192764160"/>
      </c:barChart>
      <c:catAx>
        <c:axId val="191937536"/>
        <c:scaling>
          <c:orientation val="minMax"/>
        </c:scaling>
        <c:delete val="0"/>
        <c:axPos val="b"/>
        <c:numFmt formatCode="General" sourceLinked="1"/>
        <c:majorTickMark val="none"/>
        <c:minorTickMark val="none"/>
        <c:tickLblPos val="low"/>
        <c:spPr>
          <a:ln w="12700" cap="flat">
            <a:noFill/>
            <a:prstDash val="solid"/>
            <a:miter lim="400000"/>
          </a:ln>
        </c:spPr>
        <c:txPr>
          <a:bodyPr rot="0"/>
          <a:lstStyle/>
          <a:p>
            <a:pPr lvl="0">
              <a:defRPr sz="1000" b="0" i="0" u="none" strike="noStrike">
                <a:solidFill>
                  <a:srgbClr val="000000"/>
                </a:solidFill>
                <a:effectLst/>
                <a:latin typeface="Roboto condensed"/>
              </a:defRPr>
            </a:pPr>
            <a:endParaRPr lang="zh-CN"/>
          </a:p>
        </c:txPr>
        <c:crossAx val="192764160"/>
        <c:crosses val="autoZero"/>
        <c:auto val="1"/>
        <c:lblAlgn val="ctr"/>
        <c:lblOffset val="100"/>
        <c:noMultiLvlLbl val="1"/>
      </c:catAx>
      <c:valAx>
        <c:axId val="192764160"/>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lvl="0">
              <a:defRPr sz="1400" b="0" i="0" u="none" strike="noStrike">
                <a:solidFill>
                  <a:srgbClr val="000000"/>
                </a:solidFill>
                <a:effectLst/>
                <a:latin typeface="Roboto condensed"/>
              </a:defRPr>
            </a:pPr>
            <a:endParaRPr lang="zh-CN"/>
          </a:p>
        </c:txPr>
        <c:crossAx val="191937536"/>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Series 1</c:v>
                </c:pt>
              </c:strCache>
            </c:strRef>
          </c:tx>
          <c:spPr>
            <a:solidFill>
              <a:srgbClr val="3194C6"/>
            </a:solidFill>
            <a:ln w="12700" cap="flat">
              <a:noFill/>
              <a:miter lim="400000"/>
            </a:ln>
            <a:effectLst/>
          </c:spPr>
          <c:dPt>
            <c:idx val="0"/>
            <c:bubble3D val="0"/>
            <c:spPr>
              <a:solidFill>
                <a:srgbClr val="F7AC12"/>
              </a:solidFill>
              <a:ln w="12700" cap="flat">
                <a:noFill/>
                <a:miter lim="400000"/>
              </a:ln>
              <a:effectLst/>
            </c:spPr>
          </c:dPt>
          <c:dPt>
            <c:idx val="1"/>
            <c:bubble3D val="0"/>
            <c:spPr>
              <a:solidFill>
                <a:srgbClr val="A5C067"/>
              </a:solidFill>
              <a:ln w="12700" cap="flat">
                <a:noFill/>
                <a:miter lim="400000"/>
              </a:ln>
              <a:effectLst/>
            </c:spPr>
          </c:dPt>
          <c:dPt>
            <c:idx val="2"/>
            <c:bubble3D val="0"/>
            <c:spPr>
              <a:solidFill>
                <a:srgbClr val="03AE97"/>
              </a:solidFill>
              <a:ln w="12700" cap="flat">
                <a:noFill/>
                <a:miter lim="400000"/>
              </a:ln>
              <a:effectLst/>
            </c:spPr>
          </c:dPt>
          <c:cat>
            <c:strRef>
              <c:f>Sheet1!$B$1:$D$1</c:f>
              <c:strCache>
                <c:ptCount val="3"/>
                <c:pt idx="0">
                  <c:v>New Tech</c:v>
                </c:pt>
                <c:pt idx="1">
                  <c:v>Existing</c:v>
                </c:pt>
                <c:pt idx="2">
                  <c:v>VC Fund</c:v>
                </c:pt>
              </c:strCache>
            </c:strRef>
          </c:cat>
          <c:val>
            <c:numRef>
              <c:f>Sheet1!$B$2:$D$2</c:f>
              <c:numCache>
                <c:formatCode>General</c:formatCode>
                <c:ptCount val="3"/>
                <c:pt idx="0">
                  <c:v>14</c:v>
                </c:pt>
                <c:pt idx="1">
                  <c:v>46</c:v>
                </c:pt>
                <c:pt idx="2">
                  <c:v>38</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0.16783571536381339"/>
          <c:y val="0.14610600000000001"/>
          <c:w val="0.73815299184314143"/>
          <c:h val="0.78772900000000001"/>
        </c:manualLayout>
      </c:layout>
      <c:barChart>
        <c:barDir val="bar"/>
        <c:grouping val="clustered"/>
        <c:varyColors val="0"/>
        <c:ser>
          <c:idx val="0"/>
          <c:order val="0"/>
          <c:tx>
            <c:strRef>
              <c:f>Sheet1!$A$2</c:f>
              <c:strCache>
                <c:ptCount val="1"/>
                <c:pt idx="0">
                  <c:v>标题</c:v>
                </c:pt>
              </c:strCache>
            </c:strRef>
          </c:tx>
          <c:spPr>
            <a:solidFill>
              <a:srgbClr val="3194C6"/>
            </a:solidFill>
            <a:ln w="12700" cap="flat">
              <a:noFill/>
              <a:miter lim="400000"/>
            </a:ln>
            <a:effectLst/>
          </c:spPr>
          <c:invertIfNegative val="0"/>
          <c:dLbls>
            <c:numFmt formatCode="0%" sourceLinked="0"/>
            <c:spPr>
              <a:noFill/>
              <a:ln>
                <a:noFill/>
              </a:ln>
              <a:effectLst/>
            </c:spPr>
            <c:txPr>
              <a:bodyPr/>
              <a:lstStyle/>
              <a:p>
                <a:pPr lvl="0">
                  <a:defRPr sz="1200" b="0" i="0" u="none" strike="noStrike">
                    <a:solidFill>
                      <a:srgbClr val="000000"/>
                    </a:solidFill>
                    <a:effectLst/>
                    <a:latin typeface="Roboto condensed"/>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五月</c:v>
                </c:pt>
                <c:pt idx="1">
                  <c:v>四月</c:v>
                </c:pt>
                <c:pt idx="2">
                  <c:v>三月</c:v>
                </c:pt>
                <c:pt idx="3">
                  <c:v>二月</c:v>
                </c:pt>
                <c:pt idx="4">
                  <c:v>一月</c:v>
                </c:pt>
              </c:strCache>
            </c:strRef>
          </c:cat>
          <c:val>
            <c:numRef>
              <c:f>Sheet1!$B$2:$F$2</c:f>
              <c:numCache>
                <c:formatCode>General</c:formatCode>
                <c:ptCount val="5"/>
                <c:pt idx="0">
                  <c:v>0.99</c:v>
                </c:pt>
                <c:pt idx="1">
                  <c:v>0.38</c:v>
                </c:pt>
                <c:pt idx="2">
                  <c:v>0.4</c:v>
                </c:pt>
                <c:pt idx="3">
                  <c:v>0.7</c:v>
                </c:pt>
                <c:pt idx="4">
                  <c:v>0.91</c:v>
                </c:pt>
              </c:numCache>
            </c:numRef>
          </c:val>
        </c:ser>
        <c:dLbls>
          <c:showLegendKey val="0"/>
          <c:showVal val="0"/>
          <c:showCatName val="0"/>
          <c:showSerName val="0"/>
          <c:showPercent val="0"/>
          <c:showBubbleSize val="0"/>
        </c:dLbls>
        <c:gapWidth val="50"/>
        <c:axId val="204121600"/>
        <c:axId val="204123136"/>
      </c:barChart>
      <c:catAx>
        <c:axId val="204121600"/>
        <c:scaling>
          <c:orientation val="maxMin"/>
        </c:scaling>
        <c:delete val="0"/>
        <c:axPos val="l"/>
        <c:numFmt formatCode="General" sourceLinked="1"/>
        <c:majorTickMark val="none"/>
        <c:minorTickMark val="none"/>
        <c:tickLblPos val="nextTo"/>
        <c:spPr>
          <a:ln w="12700" cap="flat">
            <a:noFill/>
            <a:prstDash val="solid"/>
            <a:miter lim="400000"/>
          </a:ln>
        </c:spPr>
        <c:txPr>
          <a:bodyPr rot="0"/>
          <a:lstStyle/>
          <a:p>
            <a:pPr lvl="0">
              <a:defRPr sz="1000" b="0" i="0" u="none" strike="noStrike">
                <a:solidFill>
                  <a:srgbClr val="000000"/>
                </a:solidFill>
                <a:effectLst/>
                <a:latin typeface="Roboto condensed"/>
              </a:defRPr>
            </a:pPr>
            <a:endParaRPr lang="zh-CN"/>
          </a:p>
        </c:txPr>
        <c:crossAx val="204123136"/>
        <c:crosses val="autoZero"/>
        <c:auto val="1"/>
        <c:lblAlgn val="ctr"/>
        <c:lblOffset val="100"/>
        <c:noMultiLvlLbl val="1"/>
      </c:catAx>
      <c:valAx>
        <c:axId val="204123136"/>
        <c:scaling>
          <c:orientation val="minMax"/>
        </c:scaling>
        <c:delete val="0"/>
        <c:axPos val="t"/>
        <c:numFmt formatCode="0%" sourceLinked="0"/>
        <c:majorTickMark val="none"/>
        <c:minorTickMark val="none"/>
        <c:tickLblPos val="none"/>
        <c:spPr>
          <a:ln w="12700" cap="flat">
            <a:noFill/>
            <a:prstDash val="solid"/>
            <a:miter lim="400000"/>
          </a:ln>
        </c:spPr>
        <c:txPr>
          <a:bodyPr rot="0"/>
          <a:lstStyle/>
          <a:p>
            <a:pPr lvl="0">
              <a:defRPr sz="1400" b="0" i="0" u="none" strike="noStrike">
                <a:solidFill>
                  <a:srgbClr val="000000"/>
                </a:solidFill>
                <a:effectLst/>
                <a:latin typeface="Roboto condensed"/>
              </a:defRPr>
            </a:pPr>
            <a:endParaRPr lang="zh-CN"/>
          </a:p>
        </c:txPr>
        <c:crossAx val="204121600"/>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0.16816660030516067"/>
          <c:y val="0.14610600000000001"/>
          <c:w val="0.73960327885145716"/>
          <c:h val="0.78772900000000001"/>
        </c:manualLayout>
      </c:layout>
      <c:barChart>
        <c:barDir val="bar"/>
        <c:grouping val="clustered"/>
        <c:varyColors val="0"/>
        <c:ser>
          <c:idx val="0"/>
          <c:order val="0"/>
          <c:tx>
            <c:strRef>
              <c:f>Sheet1!$A$2</c:f>
              <c:strCache>
                <c:ptCount val="1"/>
                <c:pt idx="0">
                  <c:v>Series 1</c:v>
                </c:pt>
              </c:strCache>
            </c:strRef>
          </c:tx>
          <c:spPr>
            <a:solidFill>
              <a:srgbClr val="F7AC12"/>
            </a:solidFill>
            <a:ln w="12700" cap="flat">
              <a:noFill/>
              <a:miter lim="400000"/>
            </a:ln>
            <a:effectLst/>
          </c:spPr>
          <c:invertIfNegative val="0"/>
          <c:dLbls>
            <c:numFmt formatCode="0%" sourceLinked="0"/>
            <c:spPr>
              <a:noFill/>
              <a:ln>
                <a:noFill/>
              </a:ln>
              <a:effectLst/>
            </c:spPr>
            <c:txPr>
              <a:bodyPr/>
              <a:lstStyle/>
              <a:p>
                <a:pPr lvl="0">
                  <a:defRPr sz="1200" b="0" i="0" u="none" strike="noStrike">
                    <a:solidFill>
                      <a:srgbClr val="000000"/>
                    </a:solidFill>
                    <a:effectLst/>
                    <a:latin typeface="Roboto condensed"/>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五月</c:v>
                </c:pt>
                <c:pt idx="1">
                  <c:v>四月</c:v>
                </c:pt>
                <c:pt idx="2">
                  <c:v>三月</c:v>
                </c:pt>
                <c:pt idx="3">
                  <c:v>二月</c:v>
                </c:pt>
                <c:pt idx="4">
                  <c:v>一月</c:v>
                </c:pt>
              </c:strCache>
            </c:strRef>
          </c:cat>
          <c:val>
            <c:numRef>
              <c:f>Sheet1!$B$2:$F$2</c:f>
              <c:numCache>
                <c:formatCode>General</c:formatCode>
                <c:ptCount val="5"/>
                <c:pt idx="0">
                  <c:v>0.79</c:v>
                </c:pt>
                <c:pt idx="1">
                  <c:v>0.28000000000000003</c:v>
                </c:pt>
                <c:pt idx="2">
                  <c:v>0.3</c:v>
                </c:pt>
                <c:pt idx="3">
                  <c:v>0.5</c:v>
                </c:pt>
                <c:pt idx="4">
                  <c:v>0.71</c:v>
                </c:pt>
              </c:numCache>
            </c:numRef>
          </c:val>
        </c:ser>
        <c:dLbls>
          <c:showLegendKey val="0"/>
          <c:showVal val="0"/>
          <c:showCatName val="0"/>
          <c:showSerName val="0"/>
          <c:showPercent val="0"/>
          <c:showBubbleSize val="0"/>
        </c:dLbls>
        <c:gapWidth val="50"/>
        <c:axId val="78292480"/>
        <c:axId val="78294016"/>
      </c:barChart>
      <c:catAx>
        <c:axId val="78292480"/>
        <c:scaling>
          <c:orientation val="maxMin"/>
        </c:scaling>
        <c:delete val="0"/>
        <c:axPos val="l"/>
        <c:numFmt formatCode="General" sourceLinked="1"/>
        <c:majorTickMark val="none"/>
        <c:minorTickMark val="none"/>
        <c:tickLblPos val="nextTo"/>
        <c:spPr>
          <a:ln w="12700" cap="flat">
            <a:noFill/>
            <a:prstDash val="solid"/>
            <a:miter lim="400000"/>
          </a:ln>
        </c:spPr>
        <c:txPr>
          <a:bodyPr rot="0"/>
          <a:lstStyle/>
          <a:p>
            <a:pPr lvl="0">
              <a:defRPr sz="1000" b="0" i="0" u="none" strike="noStrike">
                <a:solidFill>
                  <a:srgbClr val="000000"/>
                </a:solidFill>
                <a:effectLst/>
                <a:latin typeface="Roboto condensed"/>
              </a:defRPr>
            </a:pPr>
            <a:endParaRPr lang="zh-CN"/>
          </a:p>
        </c:txPr>
        <c:crossAx val="78294016"/>
        <c:crosses val="autoZero"/>
        <c:auto val="1"/>
        <c:lblAlgn val="ctr"/>
        <c:lblOffset val="100"/>
        <c:noMultiLvlLbl val="1"/>
      </c:catAx>
      <c:valAx>
        <c:axId val="78294016"/>
        <c:scaling>
          <c:orientation val="minMax"/>
        </c:scaling>
        <c:delete val="0"/>
        <c:axPos val="t"/>
        <c:numFmt formatCode="0%" sourceLinked="0"/>
        <c:majorTickMark val="none"/>
        <c:minorTickMark val="none"/>
        <c:tickLblPos val="none"/>
        <c:spPr>
          <a:ln w="12700" cap="flat">
            <a:noFill/>
            <a:prstDash val="solid"/>
            <a:miter lim="400000"/>
          </a:ln>
        </c:spPr>
        <c:txPr>
          <a:bodyPr rot="0"/>
          <a:lstStyle/>
          <a:p>
            <a:pPr lvl="0">
              <a:defRPr sz="1400" b="0" i="0" u="none" strike="noStrike">
                <a:solidFill>
                  <a:srgbClr val="000000"/>
                </a:solidFill>
                <a:effectLst/>
                <a:latin typeface="Roboto condensed"/>
              </a:defRPr>
            </a:pPr>
            <a:endParaRPr lang="zh-CN"/>
          </a:p>
        </c:txPr>
        <c:crossAx val="78292480"/>
        <c:crosses val="autoZero"/>
        <c:crossBetween val="between"/>
        <c:majorUnit val="0.2"/>
        <c:minorUnit val="0.1"/>
      </c:valAx>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BBCDC-20DF-433A-A37B-169956B6C98E}" type="datetimeFigureOut">
              <a:rPr lang="zh-CN" altLang="en-US" smtClean="0"/>
              <a:t>2017/5/19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C51C47-A973-4A94-9E26-417ECBCAF5BD}" type="slidenum">
              <a:rPr lang="zh-CN" altLang="en-US" smtClean="0"/>
              <a:t>‹#›</a:t>
            </a:fld>
            <a:endParaRPr lang="zh-CN" altLang="en-US"/>
          </a:p>
        </p:txBody>
      </p:sp>
    </p:spTree>
    <p:extLst>
      <p:ext uri="{BB962C8B-B14F-4D97-AF65-F5344CB8AC3E}">
        <p14:creationId xmlns:p14="http://schemas.microsoft.com/office/powerpoint/2010/main" val="2746732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a:t>
            </a:fld>
            <a:endParaRPr lang="zh-CN" altLang="en-US"/>
          </a:p>
        </p:txBody>
      </p:sp>
    </p:spTree>
    <p:extLst>
      <p:ext uri="{BB962C8B-B14F-4D97-AF65-F5344CB8AC3E}">
        <p14:creationId xmlns:p14="http://schemas.microsoft.com/office/powerpoint/2010/main" val="2784599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10</a:t>
            </a:fld>
            <a:endParaRPr lang="zh-CN" altLang="en-US"/>
          </a:p>
        </p:txBody>
      </p:sp>
    </p:spTree>
    <p:extLst>
      <p:ext uri="{BB962C8B-B14F-4D97-AF65-F5344CB8AC3E}">
        <p14:creationId xmlns:p14="http://schemas.microsoft.com/office/powerpoint/2010/main" val="3219414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11</a:t>
            </a:fld>
            <a:endParaRPr lang="zh-CN" altLang="en-US"/>
          </a:p>
        </p:txBody>
      </p:sp>
    </p:spTree>
    <p:extLst>
      <p:ext uri="{BB962C8B-B14F-4D97-AF65-F5344CB8AC3E}">
        <p14:creationId xmlns:p14="http://schemas.microsoft.com/office/powerpoint/2010/main" val="109611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12</a:t>
            </a:fld>
            <a:endParaRPr lang="zh-CN" altLang="en-US"/>
          </a:p>
        </p:txBody>
      </p:sp>
    </p:spTree>
    <p:extLst>
      <p:ext uri="{BB962C8B-B14F-4D97-AF65-F5344CB8AC3E}">
        <p14:creationId xmlns:p14="http://schemas.microsoft.com/office/powerpoint/2010/main" val="3038242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13</a:t>
            </a:fld>
            <a:endParaRPr lang="zh-CN" altLang="en-US"/>
          </a:p>
        </p:txBody>
      </p:sp>
    </p:spTree>
    <p:extLst>
      <p:ext uri="{BB962C8B-B14F-4D97-AF65-F5344CB8AC3E}">
        <p14:creationId xmlns:p14="http://schemas.microsoft.com/office/powerpoint/2010/main" val="1994033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14</a:t>
            </a:fld>
            <a:endParaRPr lang="zh-CN" altLang="en-US"/>
          </a:p>
        </p:txBody>
      </p:sp>
    </p:spTree>
    <p:extLst>
      <p:ext uri="{BB962C8B-B14F-4D97-AF65-F5344CB8AC3E}">
        <p14:creationId xmlns:p14="http://schemas.microsoft.com/office/powerpoint/2010/main" val="2963729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15</a:t>
            </a:fld>
            <a:endParaRPr lang="zh-CN" altLang="en-US"/>
          </a:p>
        </p:txBody>
      </p:sp>
    </p:spTree>
    <p:extLst>
      <p:ext uri="{BB962C8B-B14F-4D97-AF65-F5344CB8AC3E}">
        <p14:creationId xmlns:p14="http://schemas.microsoft.com/office/powerpoint/2010/main" val="475114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16</a:t>
            </a:fld>
            <a:endParaRPr lang="zh-CN" altLang="en-US"/>
          </a:p>
        </p:txBody>
      </p:sp>
    </p:spTree>
    <p:extLst>
      <p:ext uri="{BB962C8B-B14F-4D97-AF65-F5344CB8AC3E}">
        <p14:creationId xmlns:p14="http://schemas.microsoft.com/office/powerpoint/2010/main" val="3834041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17</a:t>
            </a:fld>
            <a:endParaRPr lang="zh-CN" altLang="en-US"/>
          </a:p>
        </p:txBody>
      </p:sp>
    </p:spTree>
    <p:extLst>
      <p:ext uri="{BB962C8B-B14F-4D97-AF65-F5344CB8AC3E}">
        <p14:creationId xmlns:p14="http://schemas.microsoft.com/office/powerpoint/2010/main" val="1540272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18</a:t>
            </a:fld>
            <a:endParaRPr lang="zh-CN" altLang="en-US"/>
          </a:p>
        </p:txBody>
      </p:sp>
    </p:spTree>
    <p:extLst>
      <p:ext uri="{BB962C8B-B14F-4D97-AF65-F5344CB8AC3E}">
        <p14:creationId xmlns:p14="http://schemas.microsoft.com/office/powerpoint/2010/main" val="613982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19</a:t>
            </a:fld>
            <a:endParaRPr lang="zh-CN" altLang="en-US"/>
          </a:p>
        </p:txBody>
      </p:sp>
    </p:spTree>
    <p:extLst>
      <p:ext uri="{BB962C8B-B14F-4D97-AF65-F5344CB8AC3E}">
        <p14:creationId xmlns:p14="http://schemas.microsoft.com/office/powerpoint/2010/main" val="134024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2</a:t>
            </a:fld>
            <a:endParaRPr lang="zh-CN" altLang="en-US"/>
          </a:p>
        </p:txBody>
      </p:sp>
    </p:spTree>
    <p:extLst>
      <p:ext uri="{BB962C8B-B14F-4D97-AF65-F5344CB8AC3E}">
        <p14:creationId xmlns:p14="http://schemas.microsoft.com/office/powerpoint/2010/main" val="1177472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20</a:t>
            </a:fld>
            <a:endParaRPr lang="zh-CN" altLang="en-US"/>
          </a:p>
        </p:txBody>
      </p:sp>
    </p:spTree>
    <p:extLst>
      <p:ext uri="{BB962C8B-B14F-4D97-AF65-F5344CB8AC3E}">
        <p14:creationId xmlns:p14="http://schemas.microsoft.com/office/powerpoint/2010/main" val="1947222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21</a:t>
            </a:fld>
            <a:endParaRPr lang="zh-CN" altLang="en-US"/>
          </a:p>
        </p:txBody>
      </p:sp>
    </p:spTree>
    <p:extLst>
      <p:ext uri="{BB962C8B-B14F-4D97-AF65-F5344CB8AC3E}">
        <p14:creationId xmlns:p14="http://schemas.microsoft.com/office/powerpoint/2010/main" val="2361937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3</a:t>
            </a:fld>
            <a:endParaRPr lang="zh-CN" altLang="en-US"/>
          </a:p>
        </p:txBody>
      </p:sp>
    </p:spTree>
    <p:extLst>
      <p:ext uri="{BB962C8B-B14F-4D97-AF65-F5344CB8AC3E}">
        <p14:creationId xmlns:p14="http://schemas.microsoft.com/office/powerpoint/2010/main" val="1452524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4</a:t>
            </a:fld>
            <a:endParaRPr lang="zh-CN" altLang="en-US"/>
          </a:p>
        </p:txBody>
      </p:sp>
    </p:spTree>
    <p:extLst>
      <p:ext uri="{BB962C8B-B14F-4D97-AF65-F5344CB8AC3E}">
        <p14:creationId xmlns:p14="http://schemas.microsoft.com/office/powerpoint/2010/main" val="630107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5</a:t>
            </a:fld>
            <a:endParaRPr lang="zh-CN" altLang="en-US"/>
          </a:p>
        </p:txBody>
      </p:sp>
    </p:spTree>
    <p:extLst>
      <p:ext uri="{BB962C8B-B14F-4D97-AF65-F5344CB8AC3E}">
        <p14:creationId xmlns:p14="http://schemas.microsoft.com/office/powerpoint/2010/main" val="766222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6</a:t>
            </a:fld>
            <a:endParaRPr lang="zh-CN" altLang="en-US"/>
          </a:p>
        </p:txBody>
      </p:sp>
    </p:spTree>
    <p:extLst>
      <p:ext uri="{BB962C8B-B14F-4D97-AF65-F5344CB8AC3E}">
        <p14:creationId xmlns:p14="http://schemas.microsoft.com/office/powerpoint/2010/main" val="9971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7</a:t>
            </a:fld>
            <a:endParaRPr lang="zh-CN" altLang="en-US"/>
          </a:p>
        </p:txBody>
      </p:sp>
    </p:spTree>
    <p:extLst>
      <p:ext uri="{BB962C8B-B14F-4D97-AF65-F5344CB8AC3E}">
        <p14:creationId xmlns:p14="http://schemas.microsoft.com/office/powerpoint/2010/main" val="3356064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8</a:t>
            </a:fld>
            <a:endParaRPr lang="zh-CN" altLang="en-US"/>
          </a:p>
        </p:txBody>
      </p:sp>
    </p:spTree>
    <p:extLst>
      <p:ext uri="{BB962C8B-B14F-4D97-AF65-F5344CB8AC3E}">
        <p14:creationId xmlns:p14="http://schemas.microsoft.com/office/powerpoint/2010/main" val="2698268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EC51C47-A973-4A94-9E26-417ECBCAF5BD}" type="slidenum">
              <a:rPr lang="zh-CN" altLang="en-US" smtClean="0"/>
              <a:t>9</a:t>
            </a:fld>
            <a:endParaRPr lang="zh-CN" altLang="en-US"/>
          </a:p>
        </p:txBody>
      </p:sp>
    </p:spTree>
    <p:extLst>
      <p:ext uri="{BB962C8B-B14F-4D97-AF65-F5344CB8AC3E}">
        <p14:creationId xmlns:p14="http://schemas.microsoft.com/office/powerpoint/2010/main" val="2324104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7"/>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30" indent="0" algn="ctr">
              <a:buNone/>
              <a:defRPr>
                <a:solidFill>
                  <a:schemeClr val="tx1">
                    <a:tint val="75000"/>
                  </a:schemeClr>
                </a:solidFill>
              </a:defRPr>
            </a:lvl2pPr>
            <a:lvl3pPr marL="914265" indent="0" algn="ctr">
              <a:buNone/>
              <a:defRPr>
                <a:solidFill>
                  <a:schemeClr val="tx1">
                    <a:tint val="75000"/>
                  </a:schemeClr>
                </a:solidFill>
              </a:defRPr>
            </a:lvl3pPr>
            <a:lvl4pPr marL="1371396" indent="0" algn="ctr">
              <a:buNone/>
              <a:defRPr>
                <a:solidFill>
                  <a:schemeClr val="tx1">
                    <a:tint val="75000"/>
                  </a:schemeClr>
                </a:solidFill>
              </a:defRPr>
            </a:lvl4pPr>
            <a:lvl5pPr marL="1828529" indent="0" algn="ctr">
              <a:buNone/>
              <a:defRPr>
                <a:solidFill>
                  <a:schemeClr val="tx1">
                    <a:tint val="75000"/>
                  </a:schemeClr>
                </a:solidFill>
              </a:defRPr>
            </a:lvl5pPr>
            <a:lvl6pPr marL="2285658" indent="0" algn="ctr">
              <a:buNone/>
              <a:defRPr>
                <a:solidFill>
                  <a:schemeClr val="tx1">
                    <a:tint val="75000"/>
                  </a:schemeClr>
                </a:solidFill>
              </a:defRPr>
            </a:lvl6pPr>
            <a:lvl7pPr marL="2742788" indent="0" algn="ctr">
              <a:buNone/>
              <a:defRPr>
                <a:solidFill>
                  <a:schemeClr val="tx1">
                    <a:tint val="75000"/>
                  </a:schemeClr>
                </a:solidFill>
              </a:defRPr>
            </a:lvl7pPr>
            <a:lvl8pPr marL="3199920" indent="0" algn="ctr">
              <a:buNone/>
              <a:defRPr>
                <a:solidFill>
                  <a:schemeClr val="tx1">
                    <a:tint val="75000"/>
                  </a:schemeClr>
                </a:solidFill>
              </a:defRPr>
            </a:lvl8pPr>
            <a:lvl9pPr marL="365705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964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33045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49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045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172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38590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062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6734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8471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1721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1461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30" indent="0">
              <a:buNone/>
              <a:defRPr sz="1800">
                <a:solidFill>
                  <a:schemeClr val="tx1">
                    <a:tint val="75000"/>
                  </a:schemeClr>
                </a:solidFill>
              </a:defRPr>
            </a:lvl2pPr>
            <a:lvl3pPr marL="914265" indent="0">
              <a:buNone/>
              <a:defRPr sz="1600">
                <a:solidFill>
                  <a:schemeClr val="tx1">
                    <a:tint val="75000"/>
                  </a:schemeClr>
                </a:solidFill>
              </a:defRPr>
            </a:lvl3pPr>
            <a:lvl4pPr marL="1371396" indent="0">
              <a:buNone/>
              <a:defRPr sz="1400">
                <a:solidFill>
                  <a:schemeClr val="tx1">
                    <a:tint val="75000"/>
                  </a:schemeClr>
                </a:solidFill>
              </a:defRPr>
            </a:lvl4pPr>
            <a:lvl5pPr marL="1828529" indent="0">
              <a:buNone/>
              <a:defRPr sz="1400">
                <a:solidFill>
                  <a:schemeClr val="tx1">
                    <a:tint val="75000"/>
                  </a:schemeClr>
                </a:solidFill>
              </a:defRPr>
            </a:lvl5pPr>
            <a:lvl6pPr marL="2285658" indent="0">
              <a:buNone/>
              <a:defRPr sz="1400">
                <a:solidFill>
                  <a:schemeClr val="tx1">
                    <a:tint val="75000"/>
                  </a:schemeClr>
                </a:solidFill>
              </a:defRPr>
            </a:lvl6pPr>
            <a:lvl7pPr marL="2742788" indent="0">
              <a:buNone/>
              <a:defRPr sz="1400">
                <a:solidFill>
                  <a:schemeClr val="tx1">
                    <a:tint val="75000"/>
                  </a:schemeClr>
                </a:solidFill>
              </a:defRPr>
            </a:lvl7pPr>
            <a:lvl8pPr marL="3199920" indent="0">
              <a:buNone/>
              <a:defRPr sz="1400">
                <a:solidFill>
                  <a:schemeClr val="tx1">
                    <a:tint val="75000"/>
                  </a:schemeClr>
                </a:solidFill>
              </a:defRPr>
            </a:lvl8pPr>
            <a:lvl9pPr marL="3657052"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130" indent="0">
              <a:buNone/>
              <a:defRPr sz="2000" b="1"/>
            </a:lvl2pPr>
            <a:lvl3pPr marL="914265" indent="0">
              <a:buNone/>
              <a:defRPr sz="1800" b="1"/>
            </a:lvl3pPr>
            <a:lvl4pPr marL="1371396" indent="0">
              <a:buNone/>
              <a:defRPr sz="1600" b="1"/>
            </a:lvl4pPr>
            <a:lvl5pPr marL="1828529" indent="0">
              <a:buNone/>
              <a:defRPr sz="1600" b="1"/>
            </a:lvl5pPr>
            <a:lvl6pPr marL="2285658" indent="0">
              <a:buNone/>
              <a:defRPr sz="1600" b="1"/>
            </a:lvl6pPr>
            <a:lvl7pPr marL="2742788" indent="0">
              <a:buNone/>
              <a:defRPr sz="1600" b="1"/>
            </a:lvl7pPr>
            <a:lvl8pPr marL="3199920" indent="0">
              <a:buNone/>
              <a:defRPr sz="1600" b="1"/>
            </a:lvl8pPr>
            <a:lvl9pPr marL="3657052"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3" y="1151335"/>
            <a:ext cx="4041775" cy="479822"/>
          </a:xfrm>
        </p:spPr>
        <p:txBody>
          <a:bodyPr anchor="b"/>
          <a:lstStyle>
            <a:lvl1pPr marL="0" indent="0">
              <a:buNone/>
              <a:defRPr sz="2400" b="1"/>
            </a:lvl1pPr>
            <a:lvl2pPr marL="457130" indent="0">
              <a:buNone/>
              <a:defRPr sz="2000" b="1"/>
            </a:lvl2pPr>
            <a:lvl3pPr marL="914265" indent="0">
              <a:buNone/>
              <a:defRPr sz="1800" b="1"/>
            </a:lvl3pPr>
            <a:lvl4pPr marL="1371396" indent="0">
              <a:buNone/>
              <a:defRPr sz="1600" b="1"/>
            </a:lvl4pPr>
            <a:lvl5pPr marL="1828529" indent="0">
              <a:buNone/>
              <a:defRPr sz="1600" b="1"/>
            </a:lvl5pPr>
            <a:lvl6pPr marL="2285658" indent="0">
              <a:buNone/>
              <a:defRPr sz="1600" b="1"/>
            </a:lvl6pPr>
            <a:lvl7pPr marL="2742788" indent="0">
              <a:buNone/>
              <a:defRPr sz="1600" b="1"/>
            </a:lvl7pPr>
            <a:lvl8pPr marL="3199920" indent="0">
              <a:buNone/>
              <a:defRPr sz="1600" b="1"/>
            </a:lvl8pPr>
            <a:lvl9pPr marL="3657052"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8"/>
            <a:ext cx="3008313" cy="3518297"/>
          </a:xfrm>
        </p:spPr>
        <p:txBody>
          <a:bodyPr/>
          <a:lstStyle>
            <a:lvl1pPr marL="0" indent="0">
              <a:buNone/>
              <a:defRPr sz="1400"/>
            </a:lvl1pPr>
            <a:lvl2pPr marL="457130" indent="0">
              <a:buNone/>
              <a:defRPr sz="1200"/>
            </a:lvl2pPr>
            <a:lvl3pPr marL="914265" indent="0">
              <a:buNone/>
              <a:defRPr sz="1000"/>
            </a:lvl3pPr>
            <a:lvl4pPr marL="1371396" indent="0">
              <a:buNone/>
              <a:defRPr sz="900"/>
            </a:lvl4pPr>
            <a:lvl5pPr marL="1828529" indent="0">
              <a:buNone/>
              <a:defRPr sz="900"/>
            </a:lvl5pPr>
            <a:lvl6pPr marL="2285658" indent="0">
              <a:buNone/>
              <a:defRPr sz="900"/>
            </a:lvl6pPr>
            <a:lvl7pPr marL="2742788" indent="0">
              <a:buNone/>
              <a:defRPr sz="900"/>
            </a:lvl7pPr>
            <a:lvl8pPr marL="3199920" indent="0">
              <a:buNone/>
              <a:defRPr sz="900"/>
            </a:lvl8pPr>
            <a:lvl9pPr marL="3657052"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130" indent="0">
              <a:buNone/>
              <a:defRPr sz="2800"/>
            </a:lvl2pPr>
            <a:lvl3pPr marL="914265" indent="0">
              <a:buNone/>
              <a:defRPr sz="2400"/>
            </a:lvl3pPr>
            <a:lvl4pPr marL="1371396" indent="0">
              <a:buNone/>
              <a:defRPr sz="2000"/>
            </a:lvl4pPr>
            <a:lvl5pPr marL="1828529" indent="0">
              <a:buNone/>
              <a:defRPr sz="2000"/>
            </a:lvl5pPr>
            <a:lvl6pPr marL="2285658" indent="0">
              <a:buNone/>
              <a:defRPr sz="2000"/>
            </a:lvl6pPr>
            <a:lvl7pPr marL="2742788" indent="0">
              <a:buNone/>
              <a:defRPr sz="2000"/>
            </a:lvl7pPr>
            <a:lvl8pPr marL="3199920" indent="0">
              <a:buNone/>
              <a:defRPr sz="2000"/>
            </a:lvl8pPr>
            <a:lvl9pPr marL="3657052" indent="0">
              <a:buNone/>
              <a:defRPr sz="2000"/>
            </a:lvl9pPr>
          </a:lstStyle>
          <a:p>
            <a:endParaRPr lang="zh-CN" altLang="en-US"/>
          </a:p>
        </p:txBody>
      </p:sp>
      <p:sp>
        <p:nvSpPr>
          <p:cNvPr id="4" name="文本占位符 3"/>
          <p:cNvSpPr>
            <a:spLocks noGrp="1"/>
          </p:cNvSpPr>
          <p:nvPr>
            <p:ph type="body" sz="half" idx="2"/>
          </p:nvPr>
        </p:nvSpPr>
        <p:spPr>
          <a:xfrm>
            <a:off x="1792288" y="4025511"/>
            <a:ext cx="5486400" cy="603647"/>
          </a:xfrm>
        </p:spPr>
        <p:txBody>
          <a:bodyPr/>
          <a:lstStyle>
            <a:lvl1pPr marL="0" indent="0">
              <a:buNone/>
              <a:defRPr sz="1400"/>
            </a:lvl1pPr>
            <a:lvl2pPr marL="457130" indent="0">
              <a:buNone/>
              <a:defRPr sz="1200"/>
            </a:lvl2pPr>
            <a:lvl3pPr marL="914265" indent="0">
              <a:buNone/>
              <a:defRPr sz="1000"/>
            </a:lvl3pPr>
            <a:lvl4pPr marL="1371396" indent="0">
              <a:buNone/>
              <a:defRPr sz="900"/>
            </a:lvl4pPr>
            <a:lvl5pPr marL="1828529" indent="0">
              <a:buNone/>
              <a:defRPr sz="900"/>
            </a:lvl5pPr>
            <a:lvl6pPr marL="2285658" indent="0">
              <a:buNone/>
              <a:defRPr sz="900"/>
            </a:lvl6pPr>
            <a:lvl7pPr marL="2742788" indent="0">
              <a:buNone/>
              <a:defRPr sz="900"/>
            </a:lvl7pPr>
            <a:lvl8pPr marL="3199920" indent="0">
              <a:buNone/>
              <a:defRPr sz="900"/>
            </a:lvl8pPr>
            <a:lvl9pPr marL="3657052"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530820CF-B880-4189-942D-D702A7CBA730}" type="datetimeFigureOut">
              <a:rPr lang="zh-CN" altLang="en-US" smtClean="0"/>
              <a:t>2017/5/19</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265" rtl="0" eaLnBrk="1" latinLnBrk="0" hangingPunct="1">
        <a:spcBef>
          <a:spcPct val="0"/>
        </a:spcBef>
        <a:buNone/>
        <a:defRPr sz="4400" kern="1200">
          <a:solidFill>
            <a:schemeClr val="tx1"/>
          </a:solidFill>
          <a:latin typeface="+mj-lt"/>
          <a:ea typeface="+mj-ea"/>
          <a:cs typeface="+mj-cs"/>
        </a:defRPr>
      </a:lvl1pPr>
    </p:titleStyle>
    <p:bodyStyle>
      <a:lvl1pPr marL="342848" indent="-342848" algn="l" defTabSz="91426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41" indent="-285708" algn="l" defTabSz="91426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30" indent="-228564" algn="l" defTabSz="91426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60"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093"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22"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56"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87"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18"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65" rtl="0" eaLnBrk="1" latinLnBrk="0" hangingPunct="1">
        <a:defRPr sz="1800" kern="1200">
          <a:solidFill>
            <a:schemeClr val="tx1"/>
          </a:solidFill>
          <a:latin typeface="+mn-lt"/>
          <a:ea typeface="+mn-ea"/>
          <a:cs typeface="+mn-cs"/>
        </a:defRPr>
      </a:lvl1pPr>
      <a:lvl2pPr marL="457130" algn="l" defTabSz="914265" rtl="0" eaLnBrk="1" latinLnBrk="0" hangingPunct="1">
        <a:defRPr sz="1800" kern="1200">
          <a:solidFill>
            <a:schemeClr val="tx1"/>
          </a:solidFill>
          <a:latin typeface="+mn-lt"/>
          <a:ea typeface="+mn-ea"/>
          <a:cs typeface="+mn-cs"/>
        </a:defRPr>
      </a:lvl2pPr>
      <a:lvl3pPr marL="914265" algn="l" defTabSz="914265" rtl="0" eaLnBrk="1" latinLnBrk="0" hangingPunct="1">
        <a:defRPr sz="1800" kern="1200">
          <a:solidFill>
            <a:schemeClr val="tx1"/>
          </a:solidFill>
          <a:latin typeface="+mn-lt"/>
          <a:ea typeface="+mn-ea"/>
          <a:cs typeface="+mn-cs"/>
        </a:defRPr>
      </a:lvl3pPr>
      <a:lvl4pPr marL="1371396" algn="l" defTabSz="914265" rtl="0" eaLnBrk="1" latinLnBrk="0" hangingPunct="1">
        <a:defRPr sz="1800" kern="1200">
          <a:solidFill>
            <a:schemeClr val="tx1"/>
          </a:solidFill>
          <a:latin typeface="+mn-lt"/>
          <a:ea typeface="+mn-ea"/>
          <a:cs typeface="+mn-cs"/>
        </a:defRPr>
      </a:lvl4pPr>
      <a:lvl5pPr marL="1828529" algn="l" defTabSz="914265" rtl="0" eaLnBrk="1" latinLnBrk="0" hangingPunct="1">
        <a:defRPr sz="1800" kern="1200">
          <a:solidFill>
            <a:schemeClr val="tx1"/>
          </a:solidFill>
          <a:latin typeface="+mn-lt"/>
          <a:ea typeface="+mn-ea"/>
          <a:cs typeface="+mn-cs"/>
        </a:defRPr>
      </a:lvl5pPr>
      <a:lvl6pPr marL="2285658" algn="l" defTabSz="914265" rtl="0" eaLnBrk="1" latinLnBrk="0" hangingPunct="1">
        <a:defRPr sz="1800" kern="1200">
          <a:solidFill>
            <a:schemeClr val="tx1"/>
          </a:solidFill>
          <a:latin typeface="+mn-lt"/>
          <a:ea typeface="+mn-ea"/>
          <a:cs typeface="+mn-cs"/>
        </a:defRPr>
      </a:lvl6pPr>
      <a:lvl7pPr marL="2742788" algn="l" defTabSz="914265" rtl="0" eaLnBrk="1" latinLnBrk="0" hangingPunct="1">
        <a:defRPr sz="1800" kern="1200">
          <a:solidFill>
            <a:schemeClr val="tx1"/>
          </a:solidFill>
          <a:latin typeface="+mn-lt"/>
          <a:ea typeface="+mn-ea"/>
          <a:cs typeface="+mn-cs"/>
        </a:defRPr>
      </a:lvl7pPr>
      <a:lvl8pPr marL="3199920" algn="l" defTabSz="914265" rtl="0" eaLnBrk="1" latinLnBrk="0" hangingPunct="1">
        <a:defRPr sz="1800" kern="1200">
          <a:solidFill>
            <a:schemeClr val="tx1"/>
          </a:solidFill>
          <a:latin typeface="+mn-lt"/>
          <a:ea typeface="+mn-ea"/>
          <a:cs typeface="+mn-cs"/>
        </a:defRPr>
      </a:lvl8pPr>
      <a:lvl9pPr marL="3657052" algn="l" defTabSz="9142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59382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chart" Target="../charts/chart6.xml"/><Relationship Id="rId4" Type="http://schemas.openxmlformats.org/officeDocument/2006/relationships/chart" Target="../charts/char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154430" y="1635646"/>
            <a:ext cx="6835140" cy="91440"/>
            <a:chOff x="1539240" y="2179320"/>
            <a:chExt cx="9113520" cy="121920"/>
          </a:xfrm>
        </p:grpSpPr>
        <p:cxnSp>
          <p:nvCxnSpPr>
            <p:cNvPr id="15" name="直接连接符 14"/>
            <p:cNvCxnSpPr/>
            <p:nvPr/>
          </p:nvCxnSpPr>
          <p:spPr>
            <a:xfrm>
              <a:off x="1539240" y="2179320"/>
              <a:ext cx="9113520" cy="0"/>
            </a:xfrm>
            <a:prstGeom prst="line">
              <a:avLst/>
            </a:prstGeom>
            <a:noFill/>
            <a:ln w="76200" cap="flat" cmpd="sng" algn="ctr">
              <a:solidFill>
                <a:schemeClr val="bg1"/>
              </a:solidFill>
              <a:prstDash val="solid"/>
              <a:miter lim="800000"/>
            </a:ln>
            <a:effectLst/>
          </p:spPr>
        </p:cxnSp>
        <p:cxnSp>
          <p:nvCxnSpPr>
            <p:cNvPr id="16" name="直接连接符 15"/>
            <p:cNvCxnSpPr/>
            <p:nvPr/>
          </p:nvCxnSpPr>
          <p:spPr>
            <a:xfrm>
              <a:off x="1539240" y="2301240"/>
              <a:ext cx="9113520" cy="0"/>
            </a:xfrm>
            <a:prstGeom prst="line">
              <a:avLst/>
            </a:prstGeom>
            <a:noFill/>
            <a:ln w="6350" cap="flat" cmpd="sng" algn="ctr">
              <a:solidFill>
                <a:schemeClr val="bg1"/>
              </a:solidFill>
              <a:prstDash val="solid"/>
              <a:miter lim="800000"/>
            </a:ln>
            <a:effectLst/>
          </p:spPr>
        </p:cxnSp>
      </p:grpSp>
      <p:grpSp>
        <p:nvGrpSpPr>
          <p:cNvPr id="12" name="组合 11"/>
          <p:cNvGrpSpPr/>
          <p:nvPr/>
        </p:nvGrpSpPr>
        <p:grpSpPr>
          <a:xfrm flipV="1">
            <a:off x="1154430" y="2643759"/>
            <a:ext cx="6835140" cy="90676"/>
            <a:chOff x="1539240" y="2680230"/>
            <a:chExt cx="9113520" cy="120901"/>
          </a:xfrm>
        </p:grpSpPr>
        <p:cxnSp>
          <p:nvCxnSpPr>
            <p:cNvPr id="13" name="直接连接符 12"/>
            <p:cNvCxnSpPr/>
            <p:nvPr/>
          </p:nvCxnSpPr>
          <p:spPr>
            <a:xfrm>
              <a:off x="1539240" y="2680230"/>
              <a:ext cx="9113520" cy="0"/>
            </a:xfrm>
            <a:prstGeom prst="line">
              <a:avLst/>
            </a:prstGeom>
            <a:noFill/>
            <a:ln w="76200" cap="flat" cmpd="sng" algn="ctr">
              <a:solidFill>
                <a:schemeClr val="bg1"/>
              </a:solidFill>
              <a:prstDash val="solid"/>
              <a:miter lim="800000"/>
            </a:ln>
            <a:effectLst/>
          </p:spPr>
        </p:cxnSp>
        <p:cxnSp>
          <p:nvCxnSpPr>
            <p:cNvPr id="14" name="直接连接符 13"/>
            <p:cNvCxnSpPr/>
            <p:nvPr/>
          </p:nvCxnSpPr>
          <p:spPr>
            <a:xfrm>
              <a:off x="1539240" y="2801131"/>
              <a:ext cx="9113520" cy="0"/>
            </a:xfrm>
            <a:prstGeom prst="line">
              <a:avLst/>
            </a:prstGeom>
            <a:noFill/>
            <a:ln w="6350" cap="flat" cmpd="sng" algn="ctr">
              <a:solidFill>
                <a:schemeClr val="bg1"/>
              </a:solidFill>
              <a:prstDash val="solid"/>
              <a:miter lim="800000"/>
            </a:ln>
            <a:effectLst/>
          </p:spPr>
        </p:cxnSp>
      </p:grpSp>
      <p:sp>
        <p:nvSpPr>
          <p:cNvPr id="17" name="文本框 16"/>
          <p:cNvSpPr txBox="1"/>
          <p:nvPr/>
        </p:nvSpPr>
        <p:spPr>
          <a:xfrm>
            <a:off x="1743075" y="1876494"/>
            <a:ext cx="5657850" cy="623246"/>
          </a:xfrm>
          <a:prstGeom prst="rect">
            <a:avLst/>
          </a:prstGeom>
          <a:noFill/>
        </p:spPr>
        <p:txBody>
          <a:bodyPr wrap="square" lIns="68571" tIns="34289" rIns="68571" bIns="34289" rtlCol="0">
            <a:spAutoFit/>
          </a:bodyPr>
          <a:lstStyle/>
          <a:p>
            <a:pPr algn="ctr" defTabSz="685698"/>
            <a:r>
              <a:rPr lang="zh-CN" altLang="en-US" sz="3600" b="1" dirty="0" smtClean="0">
                <a:solidFill>
                  <a:schemeClr val="bg1"/>
                </a:solidFill>
                <a:latin typeface="微软雅黑"/>
                <a:ea typeface="微软雅黑"/>
              </a:rPr>
              <a:t>单击此处添加您的标题文字</a:t>
            </a:r>
            <a:endParaRPr lang="zh-CN" altLang="en-US" sz="3600" b="1" dirty="0">
              <a:solidFill>
                <a:schemeClr val="bg1"/>
              </a:solidFill>
              <a:latin typeface="微软雅黑"/>
              <a:ea typeface="微软雅黑"/>
            </a:endParaRPr>
          </a:p>
        </p:txBody>
      </p:sp>
      <p:sp>
        <p:nvSpPr>
          <p:cNvPr id="19" name="TextBox 38"/>
          <p:cNvSpPr>
            <a:spLocks noChangeArrowheads="1"/>
          </p:cNvSpPr>
          <p:nvPr/>
        </p:nvSpPr>
        <p:spPr bwMode="auto">
          <a:xfrm>
            <a:off x="2955927" y="3003799"/>
            <a:ext cx="3232150"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r>
              <a:rPr lang="zh-CN" altLang="en-US" sz="1800" dirty="0" smtClean="0">
                <a:solidFill>
                  <a:srgbClr val="FFFFFF"/>
                </a:solidFill>
                <a:latin typeface="微软雅黑"/>
                <a:ea typeface="微软雅黑"/>
              </a:rPr>
              <a:t>第一</a:t>
            </a:r>
            <a:r>
              <a:rPr lang="en-US" altLang="zh-CN" sz="1800" dirty="0" smtClean="0">
                <a:solidFill>
                  <a:srgbClr val="FFFFFF"/>
                </a:solidFill>
                <a:latin typeface="微软雅黑"/>
                <a:ea typeface="微软雅黑"/>
              </a:rPr>
              <a:t>PPT</a:t>
            </a:r>
            <a:r>
              <a:rPr lang="zh-CN" altLang="en-US" sz="1800" dirty="0" smtClean="0">
                <a:solidFill>
                  <a:srgbClr val="FFFFFF"/>
                </a:solidFill>
                <a:latin typeface="微软雅黑"/>
                <a:ea typeface="微软雅黑"/>
              </a:rPr>
              <a:t>，</a:t>
            </a:r>
            <a:r>
              <a:rPr lang="en-US" altLang="zh-CN" sz="1800" dirty="0" smtClean="0">
                <a:solidFill>
                  <a:srgbClr val="FFFFFF"/>
                </a:solidFill>
                <a:latin typeface="微软雅黑"/>
                <a:ea typeface="微软雅黑"/>
              </a:rPr>
              <a:t>www.1ppt.com</a:t>
            </a:r>
            <a:endParaRPr lang="zh-CN" altLang="zh-CN" sz="1800" dirty="0">
              <a:solidFill>
                <a:srgbClr val="FFFFFF"/>
              </a:solidFill>
              <a:latin typeface="微软雅黑"/>
              <a:ea typeface="微软雅黑"/>
            </a:endParaRPr>
          </a:p>
        </p:txBody>
      </p:sp>
      <p:sp>
        <p:nvSpPr>
          <p:cNvPr id="21" name="椭圆 33"/>
          <p:cNvSpPr>
            <a:spLocks noChangeArrowheads="1"/>
          </p:cNvSpPr>
          <p:nvPr/>
        </p:nvSpPr>
        <p:spPr bwMode="auto">
          <a:xfrm>
            <a:off x="287338" y="267495"/>
            <a:ext cx="1368152" cy="576064"/>
          </a:xfrm>
          <a:prstGeom prst="roundRect">
            <a:avLst/>
          </a:prstGeom>
          <a:solidFill>
            <a:srgbClr val="FFFFFF">
              <a:alpha val="32156"/>
            </a:srgbClr>
          </a:solidFill>
          <a:ln w="12700">
            <a:solidFill>
              <a:srgbClr val="FFFFFF"/>
            </a:solidFill>
            <a:round/>
            <a:headEnd/>
            <a:tailEnd/>
          </a:ln>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en-US" altLang="zh-CN" sz="2800" kern="0" dirty="0">
                <a:solidFill>
                  <a:srgbClr val="FFFFFF"/>
                </a:solidFill>
                <a:ea typeface="微软雅黑"/>
              </a:rPr>
              <a:t>logo</a:t>
            </a:r>
            <a:endParaRPr lang="zh-CN" altLang="en-US" sz="2800" kern="0" dirty="0">
              <a:solidFill>
                <a:srgbClr val="FFFFFF"/>
              </a:solidFill>
              <a:latin typeface="微软雅黑"/>
              <a:ea typeface="微软雅黑"/>
              <a:sym typeface="宋体" pitchFamily="2" charset="-122"/>
            </a:endParaRPr>
          </a:p>
        </p:txBody>
      </p:sp>
    </p:spTree>
    <p:extLst>
      <p:ext uri="{BB962C8B-B14F-4D97-AF65-F5344CB8AC3E}">
        <p14:creationId xmlns:p14="http://schemas.microsoft.com/office/powerpoint/2010/main" val="10054054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grpId="0" nodeType="clickEffect">
                                  <p:stCondLst>
                                    <p:cond delay="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25" dur="1000" fill="hold"/>
                                        <p:tgtEl>
                                          <p:spTgt spid="17"/>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1" grpId="0" bldLvl="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9"/>
            <a:ext cx="3203575" cy="954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a:p>
            <a:pPr eaLnBrk="1" fontAlgn="base" hangingPunct="1">
              <a:spcBef>
                <a:spcPct val="0"/>
              </a:spcBef>
              <a:spcAft>
                <a:spcPct val="0"/>
              </a:spcAft>
              <a:buNone/>
              <a:defRPr/>
            </a:pPr>
            <a:endParaRPr lang="en-US" altLang="zh-CN" sz="2800" b="1" kern="0" dirty="0">
              <a:solidFill>
                <a:srgbClr val="FFFFFF"/>
              </a:solidFill>
              <a:ea typeface="微软雅黑"/>
            </a:endParaRPr>
          </a:p>
        </p:txBody>
      </p:sp>
      <p:graphicFrame>
        <p:nvGraphicFramePr>
          <p:cNvPr id="16" name="Chart 2319"/>
          <p:cNvGraphicFramePr/>
          <p:nvPr>
            <p:extLst>
              <p:ext uri="{D42A27DB-BD31-4B8C-83A1-F6EECF244321}">
                <p14:modId xmlns:p14="http://schemas.microsoft.com/office/powerpoint/2010/main" val="3168084323"/>
              </p:ext>
            </p:extLst>
          </p:nvPr>
        </p:nvGraphicFramePr>
        <p:xfrm>
          <a:off x="245472" y="1383059"/>
          <a:ext cx="3393222" cy="296669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2320"/>
          <p:cNvGraphicFramePr/>
          <p:nvPr>
            <p:extLst>
              <p:ext uri="{D42A27DB-BD31-4B8C-83A1-F6EECF244321}">
                <p14:modId xmlns:p14="http://schemas.microsoft.com/office/powerpoint/2010/main" val="2525201236"/>
              </p:ext>
            </p:extLst>
          </p:nvPr>
        </p:nvGraphicFramePr>
        <p:xfrm>
          <a:off x="5497976" y="1383051"/>
          <a:ext cx="3393222" cy="3007974"/>
        </p:xfrm>
        <a:graphic>
          <a:graphicData uri="http://schemas.openxmlformats.org/drawingml/2006/chart">
            <c:chart xmlns:c="http://schemas.openxmlformats.org/drawingml/2006/chart" xmlns:r="http://schemas.openxmlformats.org/officeDocument/2006/relationships" r:id="rId4"/>
          </a:graphicData>
        </a:graphic>
      </p:graphicFrame>
      <p:sp>
        <p:nvSpPr>
          <p:cNvPr id="18" name="Shape 2321"/>
          <p:cNvSpPr/>
          <p:nvPr/>
        </p:nvSpPr>
        <p:spPr>
          <a:xfrm>
            <a:off x="290884" y="1072973"/>
            <a:ext cx="2623124" cy="369320"/>
          </a:xfrm>
          <a:prstGeom prst="rect">
            <a:avLst/>
          </a:prstGeom>
          <a:ln w="12700">
            <a:miter lim="400000"/>
          </a:ln>
          <a:extLst>
            <a:ext uri="{C572A759-6A51-4108-AA02-DFA0A04FC94B}">
              <ma14:wrappingTextBoxFlag xmlns="" xmlns:ma14="http://schemas.microsoft.com/office/mac/drawingml/2011/main" val="1"/>
            </a:ext>
          </a:extLst>
        </p:spPr>
        <p:txBody>
          <a:bodyPr lIns="45713" tIns="45714" rIns="45713" bIns="45714">
            <a:spAutoFit/>
          </a:bodyPr>
          <a:lstStyle>
            <a:lvl1pPr>
              <a:defRPr sz="14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图表标题</a:t>
            </a:r>
            <a:r>
              <a:rPr kern="0" dirty="0" smtClean="0">
                <a:latin typeface="微软雅黑"/>
                <a:ea typeface="微软雅黑"/>
              </a:rPr>
              <a:t> </a:t>
            </a:r>
            <a:r>
              <a:rPr kern="0" dirty="0">
                <a:latin typeface="微软雅黑"/>
                <a:ea typeface="微软雅黑"/>
              </a:rPr>
              <a:t>A</a:t>
            </a:r>
          </a:p>
        </p:txBody>
      </p:sp>
      <p:sp>
        <p:nvSpPr>
          <p:cNvPr id="19" name="Shape 2322"/>
          <p:cNvSpPr/>
          <p:nvPr/>
        </p:nvSpPr>
        <p:spPr>
          <a:xfrm>
            <a:off x="5548684" y="1072973"/>
            <a:ext cx="2623124" cy="369320"/>
          </a:xfrm>
          <a:prstGeom prst="rect">
            <a:avLst/>
          </a:prstGeom>
          <a:ln w="12700">
            <a:miter lim="400000"/>
          </a:ln>
          <a:extLst>
            <a:ext uri="{C572A759-6A51-4108-AA02-DFA0A04FC94B}">
              <ma14:wrappingTextBoxFlag xmlns="" xmlns:ma14="http://schemas.microsoft.com/office/mac/drawingml/2011/main" val="1"/>
            </a:ext>
          </a:extLst>
        </p:spPr>
        <p:txBody>
          <a:bodyPr lIns="45713" tIns="45714" rIns="45713" bIns="45714">
            <a:spAutoFit/>
          </a:bodyPr>
          <a:lstStyle>
            <a:lvl1pPr>
              <a:defRPr sz="14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图表标题</a:t>
            </a:r>
            <a:r>
              <a:rPr kern="0" dirty="0" smtClean="0">
                <a:latin typeface="微软雅黑"/>
                <a:ea typeface="微软雅黑"/>
              </a:rPr>
              <a:t> </a:t>
            </a:r>
            <a:r>
              <a:rPr kern="0" dirty="0">
                <a:latin typeface="微软雅黑"/>
                <a:ea typeface="微软雅黑"/>
              </a:rPr>
              <a:t>B</a:t>
            </a:r>
          </a:p>
        </p:txBody>
      </p:sp>
      <p:grpSp>
        <p:nvGrpSpPr>
          <p:cNvPr id="20" name="Group 2325"/>
          <p:cNvGrpSpPr/>
          <p:nvPr/>
        </p:nvGrpSpPr>
        <p:grpSpPr>
          <a:xfrm>
            <a:off x="4025267" y="2235933"/>
            <a:ext cx="1098551" cy="1098551"/>
            <a:chOff x="0" y="0"/>
            <a:chExt cx="1098550" cy="1098550"/>
          </a:xfrm>
        </p:grpSpPr>
        <p:sp>
          <p:nvSpPr>
            <p:cNvPr id="21" name="Shape 2323"/>
            <p:cNvSpPr/>
            <p:nvPr/>
          </p:nvSpPr>
          <p:spPr>
            <a:xfrm>
              <a:off x="135667" y="316593"/>
              <a:ext cx="830176"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2400">
                  <a:solidFill>
                    <a:srgbClr val="3A5063"/>
                  </a:solidFill>
                  <a:uFill>
                    <a:solidFill>
                      <a:srgbClr val="3A5063"/>
                    </a:solidFill>
                  </a:uFill>
                  <a:latin typeface="Roboto condensed"/>
                  <a:ea typeface="Roboto condensed"/>
                  <a:cs typeface="Roboto condensed"/>
                  <a:sym typeface="Roboto condensed"/>
                </a:defRPr>
              </a:lvl1pPr>
            </a:lstStyle>
            <a:p>
              <a:pPr defTabSz="457130">
                <a:defRPr sz="1800">
                  <a:solidFill>
                    <a:srgbClr val="000000"/>
                  </a:solidFill>
                  <a:uFillTx/>
                </a:defRPr>
              </a:pPr>
              <a:r>
                <a:rPr kern="0" dirty="0">
                  <a:latin typeface="微软雅黑"/>
                  <a:ea typeface="微软雅黑"/>
                </a:rPr>
                <a:t>VS</a:t>
              </a:r>
            </a:p>
          </p:txBody>
        </p:sp>
        <p:sp>
          <p:nvSpPr>
            <p:cNvPr id="22" name="Shape 2324"/>
            <p:cNvSpPr/>
            <p:nvPr/>
          </p:nvSpPr>
          <p:spPr>
            <a:xfrm>
              <a:off x="0" y="0"/>
              <a:ext cx="1098550" cy="10985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a:solidFill>
                <a:schemeClr val="bg1">
                  <a:lumMod val="75000"/>
                </a:schemeClr>
              </a:solidFill>
              <a:prstDash val="solid"/>
              <a:round/>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spTree>
    <p:extLst>
      <p:ext uri="{BB962C8B-B14F-4D97-AF65-F5344CB8AC3E}">
        <p14:creationId xmlns:p14="http://schemas.microsoft.com/office/powerpoint/2010/main" val="41638294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3" presetClass="entr" presetSubtype="32" fill="hold" grpId="0" nodeType="afterEffect">
                                  <p:stCondLst>
                                    <p:cond delay="0"/>
                                  </p:stCondLst>
                                  <p:iterate>
                                    <p:tmAbs val="0"/>
                                  </p:iterate>
                                  <p:childTnLst>
                                    <p:set>
                                      <p:cBhvr>
                                        <p:cTn id="11" fill="hold"/>
                                        <p:tgtEl>
                                          <p:spTgt spid="20"/>
                                        </p:tgtEl>
                                        <p:attrNameLst>
                                          <p:attrName>style.visibility</p:attrName>
                                        </p:attrNameLst>
                                      </p:cBhvr>
                                      <p:to>
                                        <p:strVal val="visible"/>
                                      </p:to>
                                    </p:set>
                                    <p:anim calcmode="lin" valueType="num">
                                      <p:cBhvr>
                                        <p:cTn id="12" dur="300" fill="hold"/>
                                        <p:tgtEl>
                                          <p:spTgt spid="20"/>
                                        </p:tgtEl>
                                        <p:attrNameLst>
                                          <p:attrName>ppt_w</p:attrName>
                                        </p:attrNameLst>
                                      </p:cBhvr>
                                      <p:tavLst>
                                        <p:tav tm="0">
                                          <p:val>
                                            <p:fltVal val="0"/>
                                          </p:val>
                                        </p:tav>
                                        <p:tav tm="100000">
                                          <p:val>
                                            <p:strVal val="#ppt_w"/>
                                          </p:val>
                                        </p:tav>
                                      </p:tavLst>
                                    </p:anim>
                                    <p:anim calcmode="lin" valueType="num">
                                      <p:cBhvr>
                                        <p:cTn id="13" dur="300" fill="hold"/>
                                        <p:tgtEl>
                                          <p:spTgt spid="20"/>
                                        </p:tgtEl>
                                        <p:attrNameLst>
                                          <p:attrName>ppt_h</p:attrName>
                                        </p:attrNameLst>
                                      </p:cBhvr>
                                      <p:tavLst>
                                        <p:tav tm="0">
                                          <p:val>
                                            <p:fltVal val="0"/>
                                          </p:val>
                                        </p:tav>
                                        <p:tav tm="100000">
                                          <p:val>
                                            <p:strVal val="#ppt_h"/>
                                          </p:val>
                                        </p:tav>
                                      </p:tavLst>
                                    </p:anim>
                                  </p:childTnLst>
                                </p:cTn>
                              </p:par>
                            </p:childTnLst>
                          </p:cTn>
                        </p:par>
                        <p:par>
                          <p:cTn id="14" fill="hold">
                            <p:stCondLst>
                              <p:cond delay="1050"/>
                            </p:stCondLst>
                            <p:childTnLst>
                              <p:par>
                                <p:cTn id="15" presetID="10" presetClass="entr" presetSubtype="0" fill="hold" grpId="0" nodeType="afterEffect">
                                  <p:stCondLst>
                                    <p:cond delay="0"/>
                                  </p:stCondLst>
                                  <p:iterate>
                                    <p:tmAbs val="0"/>
                                  </p:iterate>
                                  <p:childTnLst>
                                    <p:set>
                                      <p:cBhvr>
                                        <p:cTn id="16" fill="hold"/>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50"/>
                            </p:stCondLst>
                            <p:childTnLst>
                              <p:par>
                                <p:cTn id="19" presetID="10" presetClass="entr" presetSubtype="0" fill="hold" grpId="0" nodeType="afterEffect">
                                  <p:stCondLst>
                                    <p:cond delay="0"/>
                                  </p:stCondLst>
                                  <p:iterate>
                                    <p:tmAbs val="0"/>
                                  </p:iterate>
                                  <p:childTnLst>
                                    <p:set>
                                      <p:cBhvr>
                                        <p:cTn id="20" fill="hold"/>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50"/>
                            </p:stCondLst>
                            <p:childTnLst>
                              <p:par>
                                <p:cTn id="23" presetID="10" presetClass="entr" presetSubtype="0" fill="hold" grpId="0" nodeType="afterEffect">
                                  <p:stCondLst>
                                    <p:cond delay="0"/>
                                  </p:stCondLst>
                                  <p:iterate>
                                    <p:tmAbs val="0"/>
                                  </p:iterate>
                                  <p:childTnLst>
                                    <p:set>
                                      <p:cBhvr>
                                        <p:cTn id="24" fill="hold"/>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2550"/>
                            </p:stCondLst>
                            <p:childTnLst>
                              <p:par>
                                <p:cTn id="27" presetID="10" presetClass="entr" presetSubtype="0" fill="hold" grpId="0" nodeType="afterEffect">
                                  <p:stCondLst>
                                    <p:cond delay="0"/>
                                  </p:stCondLst>
                                  <p:iterate>
                                    <p:tmAbs val="0"/>
                                  </p:iterate>
                                  <p:childTnLst>
                                    <p:set>
                                      <p:cBhvr>
                                        <p:cTn id="28" fill="hold"/>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16" grpId="0" advAuto="0"/>
      <p:bldP spid="17" grpId="0" advAuto="0"/>
      <p:bldP spid="18" grpId="0" animBg="1" advAuto="0"/>
      <p:bldP spid="19" grpId="0" animBg="1" advAuto="0"/>
      <p:bldP spid="20"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9"/>
            <a:ext cx="3203575" cy="954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a:p>
            <a:pPr eaLnBrk="1" fontAlgn="base" hangingPunct="1">
              <a:spcBef>
                <a:spcPct val="0"/>
              </a:spcBef>
              <a:spcAft>
                <a:spcPct val="0"/>
              </a:spcAft>
              <a:buNone/>
              <a:defRPr/>
            </a:pPr>
            <a:endParaRPr lang="en-US" altLang="zh-CN" sz="2800" b="1" kern="0" dirty="0">
              <a:solidFill>
                <a:srgbClr val="FFFFFF"/>
              </a:solidFill>
              <a:ea typeface="微软雅黑"/>
            </a:endParaRPr>
          </a:p>
        </p:txBody>
      </p:sp>
      <p:grpSp>
        <p:nvGrpSpPr>
          <p:cNvPr id="30" name="Group 2339"/>
          <p:cNvGrpSpPr/>
          <p:nvPr/>
        </p:nvGrpSpPr>
        <p:grpSpPr>
          <a:xfrm>
            <a:off x="291545" y="1092199"/>
            <a:ext cx="4683710" cy="3372672"/>
            <a:chOff x="0" y="0"/>
            <a:chExt cx="4683709" cy="3372670"/>
          </a:xfrm>
        </p:grpSpPr>
        <p:graphicFrame>
          <p:nvGraphicFramePr>
            <p:cNvPr id="31" name="Chart 2330"/>
            <p:cNvGraphicFramePr/>
            <p:nvPr>
              <p:extLst>
                <p:ext uri="{D42A27DB-BD31-4B8C-83A1-F6EECF244321}">
                  <p14:modId xmlns:p14="http://schemas.microsoft.com/office/powerpoint/2010/main" val="1022882661"/>
                </p:ext>
              </p:extLst>
            </p:nvPr>
          </p:nvGraphicFramePr>
          <p:xfrm>
            <a:off x="780007" y="557479"/>
            <a:ext cx="2350296" cy="2350297"/>
          </p:xfrm>
          <a:graphic>
            <a:graphicData uri="http://schemas.openxmlformats.org/drawingml/2006/chart">
              <c:chart xmlns:c="http://schemas.openxmlformats.org/drawingml/2006/chart" xmlns:r="http://schemas.openxmlformats.org/officeDocument/2006/relationships" r:id="rId3"/>
            </a:graphicData>
          </a:graphic>
        </p:graphicFrame>
        <p:sp>
          <p:nvSpPr>
            <p:cNvPr id="32" name="Shape 2331"/>
            <p:cNvSpPr/>
            <p:nvPr/>
          </p:nvSpPr>
          <p:spPr>
            <a:xfrm rot="10800000" flipH="1">
              <a:off x="2424984" y="2762699"/>
              <a:ext cx="582931" cy="4406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9525" cap="flat">
              <a:solidFill>
                <a:srgbClr val="F7AC12"/>
              </a:solidFill>
              <a:prstDash val="solid"/>
              <a:round/>
            </a:ln>
            <a:effectLst/>
          </p:spPr>
          <p:txBody>
            <a:bodyPr wrap="square" lIns="0" tIns="0" rIns="0" bIns="0" numCol="1" anchor="ctr">
              <a:noAutofit/>
            </a:bodyPr>
            <a:lstStyle/>
            <a:p>
              <a:pPr algn="ctr" defTabSz="457130">
                <a:defRPr/>
              </a:pPr>
              <a:endParaRPr kern="0">
                <a:solidFill>
                  <a:sysClr val="windowText" lastClr="000000"/>
                </a:solidFill>
                <a:uFill>
                  <a:solidFill/>
                </a:uFill>
                <a:latin typeface="微软雅黑"/>
                <a:ea typeface="微软雅黑"/>
                <a:sym typeface="Calibri"/>
              </a:endParaRPr>
            </a:p>
          </p:txBody>
        </p:sp>
        <p:sp>
          <p:nvSpPr>
            <p:cNvPr id="33" name="Shape 2332"/>
            <p:cNvSpPr/>
            <p:nvPr/>
          </p:nvSpPr>
          <p:spPr>
            <a:xfrm>
              <a:off x="2424984" y="241318"/>
              <a:ext cx="582931" cy="4406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9525" cap="flat">
              <a:solidFill>
                <a:srgbClr val="3194C6"/>
              </a:solidFill>
              <a:prstDash val="solid"/>
              <a:round/>
            </a:ln>
            <a:effectLst/>
          </p:spPr>
          <p:txBody>
            <a:bodyPr wrap="square" lIns="0" tIns="0" rIns="0" bIns="0" numCol="1" anchor="ctr">
              <a:noAutofit/>
            </a:bodyPr>
            <a:lstStyle/>
            <a:p>
              <a:pPr algn="ctr" defTabSz="457130">
                <a:defRPr/>
              </a:pPr>
              <a:endParaRPr kern="0">
                <a:solidFill>
                  <a:sysClr val="windowText" lastClr="000000"/>
                </a:solidFill>
                <a:uFill>
                  <a:solidFill/>
                </a:uFill>
                <a:latin typeface="微软雅黑"/>
                <a:ea typeface="微软雅黑"/>
                <a:sym typeface="Calibri"/>
              </a:endParaRPr>
            </a:p>
          </p:txBody>
        </p:sp>
        <p:sp>
          <p:nvSpPr>
            <p:cNvPr id="34" name="Shape 2333"/>
            <p:cNvSpPr/>
            <p:nvPr/>
          </p:nvSpPr>
          <p:spPr>
            <a:xfrm flipH="1">
              <a:off x="1007304" y="241318"/>
              <a:ext cx="414261" cy="4406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9525" cap="flat">
              <a:solidFill>
                <a:srgbClr val="CD4E37"/>
              </a:solidFill>
              <a:prstDash val="solid"/>
              <a:round/>
            </a:ln>
            <a:effectLst/>
          </p:spPr>
          <p:txBody>
            <a:bodyPr wrap="square" lIns="0" tIns="0" rIns="0" bIns="0" numCol="1" anchor="ctr">
              <a:noAutofit/>
            </a:bodyPr>
            <a:lstStyle/>
            <a:p>
              <a:pPr algn="ctr" defTabSz="457130">
                <a:defRPr/>
              </a:pPr>
              <a:endParaRPr kern="0">
                <a:solidFill>
                  <a:sysClr val="windowText" lastClr="000000"/>
                </a:solidFill>
                <a:uFill>
                  <a:solidFill/>
                </a:uFill>
                <a:latin typeface="微软雅黑"/>
                <a:ea typeface="微软雅黑"/>
                <a:sym typeface="Calibri"/>
              </a:endParaRPr>
            </a:p>
          </p:txBody>
        </p:sp>
        <p:sp>
          <p:nvSpPr>
            <p:cNvPr id="35" name="Shape 2334"/>
            <p:cNvSpPr/>
            <p:nvPr/>
          </p:nvSpPr>
          <p:spPr>
            <a:xfrm>
              <a:off x="3007914" y="2911007"/>
              <a:ext cx="980440"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a:uFillTx/>
                </a:defRPr>
              </a:pPr>
              <a:r>
                <a:rPr lang="zh-CN" altLang="en-US" sz="1200" kern="0" dirty="0">
                  <a:solidFill>
                    <a:srgbClr val="F7AC12"/>
                  </a:solidFill>
                  <a:uFill>
                    <a:solidFill>
                      <a:srgbClr val="F7AC12"/>
                    </a:solidFill>
                  </a:uFill>
                  <a:latin typeface="微软雅黑"/>
                  <a:ea typeface="微软雅黑"/>
                  <a:cs typeface="Roboto condensed"/>
                  <a:sym typeface="Roboto condensed"/>
                </a:rPr>
                <a:t>添加标题 </a:t>
              </a:r>
            </a:p>
            <a:p>
              <a:pPr defTabSz="457130">
                <a:defRPr>
                  <a:uFillTx/>
                </a:defRPr>
              </a:pPr>
              <a:r>
                <a:rPr lang="en-US" altLang="zh-CN" sz="1200" kern="0" dirty="0">
                  <a:solidFill>
                    <a:srgbClr val="F7AC12"/>
                  </a:solidFill>
                  <a:uFill>
                    <a:solidFill>
                      <a:srgbClr val="F7AC12"/>
                    </a:solidFill>
                  </a:uFill>
                  <a:latin typeface="微软雅黑"/>
                  <a:ea typeface="微软雅黑"/>
                  <a:cs typeface="Roboto condensed"/>
                  <a:sym typeface="Roboto condensed"/>
                </a:rPr>
                <a:t>888</a:t>
              </a:r>
              <a:r>
                <a:rPr lang="zh-CN" altLang="en-US" sz="1200" kern="0" dirty="0">
                  <a:solidFill>
                    <a:srgbClr val="F7AC12"/>
                  </a:solidFill>
                  <a:uFill>
                    <a:solidFill>
                      <a:srgbClr val="F7AC12"/>
                    </a:solidFill>
                  </a:uFill>
                  <a:latin typeface="微软雅黑"/>
                  <a:ea typeface="微软雅黑"/>
                  <a:cs typeface="Roboto condensed"/>
                  <a:sym typeface="Roboto condensed"/>
                </a:rPr>
                <a:t>元</a:t>
              </a:r>
            </a:p>
          </p:txBody>
        </p:sp>
        <p:sp>
          <p:nvSpPr>
            <p:cNvPr id="36" name="Shape 2335"/>
            <p:cNvSpPr/>
            <p:nvPr/>
          </p:nvSpPr>
          <p:spPr>
            <a:xfrm>
              <a:off x="2995214" y="12392"/>
              <a:ext cx="993140"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a:uFillTx/>
                </a:defRPr>
              </a:pPr>
              <a:r>
                <a:rPr lang="zh-CN" altLang="en-US" sz="1200" kern="0" dirty="0">
                  <a:solidFill>
                    <a:srgbClr val="3194C6"/>
                  </a:solidFill>
                  <a:uFill>
                    <a:solidFill>
                      <a:srgbClr val="3194C6"/>
                    </a:solidFill>
                  </a:uFill>
                  <a:latin typeface="微软雅黑"/>
                  <a:ea typeface="微软雅黑"/>
                  <a:cs typeface="Roboto condensed"/>
                  <a:sym typeface="Roboto condensed"/>
                </a:rPr>
                <a:t>添加标题 </a:t>
              </a:r>
            </a:p>
            <a:p>
              <a:pPr defTabSz="457130">
                <a:defRPr>
                  <a:uFillTx/>
                </a:defRPr>
              </a:pPr>
              <a:r>
                <a:rPr lang="en-US" altLang="zh-CN" sz="1200" kern="0" dirty="0">
                  <a:solidFill>
                    <a:srgbClr val="3194C6"/>
                  </a:solidFill>
                  <a:uFill>
                    <a:solidFill>
                      <a:srgbClr val="3194C6"/>
                    </a:solidFill>
                  </a:uFill>
                  <a:latin typeface="微软雅黑"/>
                  <a:ea typeface="微软雅黑"/>
                  <a:cs typeface="Roboto condensed"/>
                  <a:sym typeface="Roboto condensed"/>
                </a:rPr>
                <a:t>888</a:t>
              </a:r>
              <a:r>
                <a:rPr lang="zh-CN" altLang="en-US" sz="1200" kern="0" dirty="0">
                  <a:solidFill>
                    <a:srgbClr val="3194C6"/>
                  </a:solidFill>
                  <a:uFill>
                    <a:solidFill>
                      <a:srgbClr val="3194C6"/>
                    </a:solidFill>
                  </a:uFill>
                  <a:latin typeface="微软雅黑"/>
                  <a:ea typeface="微软雅黑"/>
                  <a:cs typeface="Roboto condensed"/>
                  <a:sym typeface="Roboto condensed"/>
                </a:rPr>
                <a:t>元</a:t>
              </a:r>
            </a:p>
          </p:txBody>
        </p:sp>
        <p:sp>
          <p:nvSpPr>
            <p:cNvPr id="37" name="Shape 2336"/>
            <p:cNvSpPr/>
            <p:nvPr/>
          </p:nvSpPr>
          <p:spPr>
            <a:xfrm>
              <a:off x="0" y="0"/>
              <a:ext cx="1010680"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algn="r" defTabSz="457130">
                <a:defRPr>
                  <a:uFillTx/>
                </a:defRPr>
              </a:pPr>
              <a:r>
                <a:rPr lang="zh-CN" altLang="en-US" sz="1200" kern="0" dirty="0">
                  <a:solidFill>
                    <a:srgbClr val="CD4E37"/>
                  </a:solidFill>
                  <a:uFill>
                    <a:solidFill>
                      <a:srgbClr val="CD4E37"/>
                    </a:solidFill>
                  </a:uFill>
                  <a:latin typeface="微软雅黑"/>
                  <a:ea typeface="微软雅黑"/>
                  <a:cs typeface="Roboto condensed"/>
                  <a:sym typeface="Roboto condensed"/>
                </a:rPr>
                <a:t>添加标题 </a:t>
              </a:r>
            </a:p>
            <a:p>
              <a:pPr algn="r" defTabSz="457130">
                <a:defRPr>
                  <a:uFillTx/>
                </a:defRPr>
              </a:pPr>
              <a:r>
                <a:rPr lang="en-US" sz="1200" kern="0" dirty="0" smtClean="0">
                  <a:solidFill>
                    <a:srgbClr val="CD4E37"/>
                  </a:solidFill>
                  <a:uFill>
                    <a:solidFill>
                      <a:srgbClr val="CD4E37"/>
                    </a:solidFill>
                  </a:uFill>
                  <a:latin typeface="微软雅黑"/>
                  <a:ea typeface="微软雅黑"/>
                  <a:cs typeface="Roboto condensed"/>
                  <a:sym typeface="Roboto condensed"/>
                </a:rPr>
                <a:t>888</a:t>
              </a:r>
              <a:r>
                <a:rPr lang="zh-CN" altLang="en-US" sz="1200" kern="0" dirty="0">
                  <a:solidFill>
                    <a:srgbClr val="CD4E37"/>
                  </a:solidFill>
                  <a:uFill>
                    <a:solidFill>
                      <a:srgbClr val="CD4E37"/>
                    </a:solidFill>
                  </a:uFill>
                  <a:latin typeface="微软雅黑"/>
                  <a:ea typeface="微软雅黑"/>
                  <a:cs typeface="Roboto condensed"/>
                  <a:sym typeface="Roboto condensed"/>
                </a:rPr>
                <a:t>元</a:t>
              </a:r>
              <a:endParaRPr sz="1200" kern="0" dirty="0">
                <a:solidFill>
                  <a:srgbClr val="CD4E37"/>
                </a:solidFill>
                <a:uFill>
                  <a:solidFill>
                    <a:srgbClr val="CD4E37"/>
                  </a:solidFill>
                </a:uFill>
                <a:latin typeface="微软雅黑"/>
                <a:ea typeface="微软雅黑"/>
                <a:cs typeface="Roboto condensed"/>
                <a:sym typeface="Roboto condensed"/>
              </a:endParaRPr>
            </a:p>
          </p:txBody>
        </p:sp>
        <p:sp>
          <p:nvSpPr>
            <p:cNvPr id="38" name="Shape 2337"/>
            <p:cNvSpPr/>
            <p:nvPr/>
          </p:nvSpPr>
          <p:spPr>
            <a:xfrm>
              <a:off x="3759754" y="241318"/>
              <a:ext cx="923955" cy="6196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9525" cap="flat">
              <a:solidFill>
                <a:srgbClr val="3194C6"/>
              </a:solidFill>
              <a:prstDash val="solid"/>
              <a:round/>
              <a:tailEnd type="triangle" w="med" len="med"/>
            </a:ln>
            <a:effectLst/>
          </p:spPr>
          <p:txBody>
            <a:bodyPr wrap="square" lIns="0" tIns="0" rIns="0" bIns="0" numCol="1" anchor="ctr">
              <a:noAutofit/>
            </a:bodyPr>
            <a:lstStyle/>
            <a:p>
              <a:pPr defTabSz="457130">
                <a:defRPr/>
              </a:pPr>
              <a:endParaRPr kern="0">
                <a:solidFill>
                  <a:sysClr val="windowText" lastClr="000000"/>
                </a:solidFill>
                <a:uFill>
                  <a:solidFill/>
                </a:uFill>
                <a:latin typeface="微软雅黑"/>
                <a:ea typeface="微软雅黑"/>
                <a:sym typeface="Calibri"/>
              </a:endParaRPr>
            </a:p>
          </p:txBody>
        </p:sp>
        <p:sp>
          <p:nvSpPr>
            <p:cNvPr id="39" name="Shape 2338"/>
            <p:cNvSpPr/>
            <p:nvPr/>
          </p:nvSpPr>
          <p:spPr>
            <a:xfrm rot="10800000" flipH="1">
              <a:off x="3759754" y="2761947"/>
              <a:ext cx="923955" cy="4414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9525" cap="flat">
              <a:solidFill>
                <a:srgbClr val="F7AC12"/>
              </a:solidFill>
              <a:prstDash val="solid"/>
              <a:round/>
              <a:tailEnd type="triangle" w="med" len="med"/>
            </a:ln>
            <a:effectLst/>
          </p:spPr>
          <p:txBody>
            <a:bodyPr wrap="square" lIns="0" tIns="0" rIns="0" bIns="0" numCol="1" anchor="ctr">
              <a:noAutofit/>
            </a:bodyPr>
            <a:lstStyle/>
            <a:p>
              <a:pPr defTabSz="457130">
                <a:defRPr/>
              </a:pPr>
              <a:endParaRPr kern="0">
                <a:solidFill>
                  <a:sysClr val="windowText" lastClr="000000"/>
                </a:solidFill>
                <a:uFill>
                  <a:solidFill/>
                </a:uFill>
                <a:latin typeface="微软雅黑"/>
                <a:ea typeface="微软雅黑"/>
                <a:sym typeface="Calibri"/>
              </a:endParaRPr>
            </a:p>
          </p:txBody>
        </p:sp>
      </p:grpSp>
      <p:grpSp>
        <p:nvGrpSpPr>
          <p:cNvPr id="40" name="Group 2343"/>
          <p:cNvGrpSpPr/>
          <p:nvPr/>
        </p:nvGrpSpPr>
        <p:grpSpPr>
          <a:xfrm>
            <a:off x="5148699" y="868925"/>
            <a:ext cx="3677804" cy="1754841"/>
            <a:chOff x="0" y="-112562"/>
            <a:chExt cx="3677802" cy="1754839"/>
          </a:xfrm>
        </p:grpSpPr>
        <p:graphicFrame>
          <p:nvGraphicFramePr>
            <p:cNvPr id="41" name="Chart 2340"/>
            <p:cNvGraphicFramePr/>
            <p:nvPr>
              <p:extLst>
                <p:ext uri="{D42A27DB-BD31-4B8C-83A1-F6EECF244321}">
                  <p14:modId xmlns:p14="http://schemas.microsoft.com/office/powerpoint/2010/main" val="2099939883"/>
                </p:ext>
              </p:extLst>
            </p:nvPr>
          </p:nvGraphicFramePr>
          <p:xfrm>
            <a:off x="23896" y="164583"/>
            <a:ext cx="3266329" cy="1477694"/>
          </p:xfrm>
          <a:graphic>
            <a:graphicData uri="http://schemas.openxmlformats.org/drawingml/2006/chart">
              <c:chart xmlns:c="http://schemas.openxmlformats.org/drawingml/2006/chart" xmlns:r="http://schemas.openxmlformats.org/officeDocument/2006/relationships" r:id="rId4"/>
            </a:graphicData>
          </a:graphic>
        </p:graphicFrame>
        <p:sp>
          <p:nvSpPr>
            <p:cNvPr id="42" name="Shape 2341"/>
            <p:cNvSpPr/>
            <p:nvPr/>
          </p:nvSpPr>
          <p:spPr>
            <a:xfrm>
              <a:off x="0" y="-112562"/>
              <a:ext cx="3172976"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43" name="Shape 2342"/>
            <p:cNvSpPr/>
            <p:nvPr/>
          </p:nvSpPr>
          <p:spPr>
            <a:xfrm>
              <a:off x="90051" y="256768"/>
              <a:ext cx="3587751" cy="1"/>
            </a:xfrm>
            <a:prstGeom prst="line">
              <a:avLst/>
            </a:prstGeom>
            <a:noFill/>
            <a:ln w="6350" cap="flat">
              <a:solidFill>
                <a:srgbClr val="BFBFBF"/>
              </a:solidFill>
              <a:prstDash val="solid"/>
              <a:roun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grpSp>
      <p:grpSp>
        <p:nvGrpSpPr>
          <p:cNvPr id="44" name="Group 2347"/>
          <p:cNvGrpSpPr/>
          <p:nvPr/>
        </p:nvGrpSpPr>
        <p:grpSpPr>
          <a:xfrm>
            <a:off x="5148700" y="2768879"/>
            <a:ext cx="3677802" cy="1755816"/>
            <a:chOff x="0" y="-110628"/>
            <a:chExt cx="3677800" cy="1755814"/>
          </a:xfrm>
        </p:grpSpPr>
        <p:graphicFrame>
          <p:nvGraphicFramePr>
            <p:cNvPr id="45" name="Chart 2344"/>
            <p:cNvGraphicFramePr/>
            <p:nvPr>
              <p:extLst>
                <p:ext uri="{D42A27DB-BD31-4B8C-83A1-F6EECF244321}">
                  <p14:modId xmlns:p14="http://schemas.microsoft.com/office/powerpoint/2010/main" val="2764196632"/>
                </p:ext>
              </p:extLst>
            </p:nvPr>
          </p:nvGraphicFramePr>
          <p:xfrm>
            <a:off x="23895" y="167492"/>
            <a:ext cx="3259920" cy="1477694"/>
          </p:xfrm>
          <a:graphic>
            <a:graphicData uri="http://schemas.openxmlformats.org/drawingml/2006/chart">
              <c:chart xmlns:c="http://schemas.openxmlformats.org/drawingml/2006/chart" xmlns:r="http://schemas.openxmlformats.org/officeDocument/2006/relationships" r:id="rId5"/>
            </a:graphicData>
          </a:graphic>
        </p:graphicFrame>
        <p:sp>
          <p:nvSpPr>
            <p:cNvPr id="46" name="Shape 2345"/>
            <p:cNvSpPr/>
            <p:nvPr/>
          </p:nvSpPr>
          <p:spPr>
            <a:xfrm>
              <a:off x="0" y="-110628"/>
              <a:ext cx="3172974"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47" name="Shape 2346"/>
            <p:cNvSpPr/>
            <p:nvPr/>
          </p:nvSpPr>
          <p:spPr>
            <a:xfrm>
              <a:off x="90049" y="265270"/>
              <a:ext cx="3587751" cy="1"/>
            </a:xfrm>
            <a:prstGeom prst="line">
              <a:avLst/>
            </a:prstGeom>
            <a:noFill/>
            <a:ln w="6350" cap="flat">
              <a:solidFill>
                <a:srgbClr val="BFBFBF"/>
              </a:solidFill>
              <a:prstDash val="solid"/>
              <a:roun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grpSp>
    </p:spTree>
    <p:extLst>
      <p:ext uri="{BB962C8B-B14F-4D97-AF65-F5344CB8AC3E}">
        <p14:creationId xmlns:p14="http://schemas.microsoft.com/office/powerpoint/2010/main" val="39749556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iterate>
                                    <p:tmAbs val="0"/>
                                  </p:iterate>
                                  <p:childTnLst>
                                    <p:set>
                                      <p:cBhvr>
                                        <p:cTn id="11" fill="hold"/>
                                        <p:tgtEl>
                                          <p:spTgt spid="30"/>
                                        </p:tgtEl>
                                        <p:attrNameLst>
                                          <p:attrName>style.visibility</p:attrName>
                                        </p:attrNameLst>
                                      </p:cBhvr>
                                      <p:to>
                                        <p:strVal val="visible"/>
                                      </p:to>
                                    </p:set>
                                    <p:anim calcmode="lin" valueType="num">
                                      <p:cBhvr>
                                        <p:cTn id="12" dur="400" fill="hold"/>
                                        <p:tgtEl>
                                          <p:spTgt spid="30"/>
                                        </p:tgtEl>
                                        <p:attrNameLst>
                                          <p:attrName>ppt_x</p:attrName>
                                        </p:attrNameLst>
                                      </p:cBhvr>
                                      <p:tavLst>
                                        <p:tav tm="0">
                                          <p:val>
                                            <p:strVal val="0-#ppt_w/2"/>
                                          </p:val>
                                        </p:tav>
                                        <p:tav tm="100000">
                                          <p:val>
                                            <p:strVal val="#ppt_x"/>
                                          </p:val>
                                        </p:tav>
                                      </p:tavLst>
                                    </p:anim>
                                    <p:anim calcmode="lin" valueType="num">
                                      <p:cBhvr>
                                        <p:cTn id="13" dur="4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 presetClass="entr" presetSubtype="8" fill="hold" grpId="0" nodeType="afterEffect">
                                  <p:stCondLst>
                                    <p:cond delay="0"/>
                                  </p:stCondLst>
                                  <p:iterate>
                                    <p:tmAbs val="0"/>
                                  </p:iterate>
                                  <p:childTnLst>
                                    <p:set>
                                      <p:cBhvr>
                                        <p:cTn id="16" fill="hold"/>
                                        <p:tgtEl>
                                          <p:spTgt spid="40"/>
                                        </p:tgtEl>
                                        <p:attrNameLst>
                                          <p:attrName>style.visibility</p:attrName>
                                        </p:attrNameLst>
                                      </p:cBhvr>
                                      <p:to>
                                        <p:strVal val="visible"/>
                                      </p:to>
                                    </p:set>
                                    <p:anim calcmode="lin" valueType="num">
                                      <p:cBhvr>
                                        <p:cTn id="17" dur="400" fill="hold"/>
                                        <p:tgtEl>
                                          <p:spTgt spid="40"/>
                                        </p:tgtEl>
                                        <p:attrNameLst>
                                          <p:attrName>ppt_x</p:attrName>
                                        </p:attrNameLst>
                                      </p:cBhvr>
                                      <p:tavLst>
                                        <p:tav tm="0">
                                          <p:val>
                                            <p:strVal val="0-#ppt_w/2"/>
                                          </p:val>
                                        </p:tav>
                                        <p:tav tm="100000">
                                          <p:val>
                                            <p:strVal val="#ppt_x"/>
                                          </p:val>
                                        </p:tav>
                                      </p:tavLst>
                                    </p:anim>
                                    <p:anim calcmode="lin" valueType="num">
                                      <p:cBhvr>
                                        <p:cTn id="18" dur="400" fill="hold"/>
                                        <p:tgtEl>
                                          <p:spTgt spid="40"/>
                                        </p:tgtEl>
                                        <p:attrNameLst>
                                          <p:attrName>ppt_y</p:attrName>
                                        </p:attrNameLst>
                                      </p:cBhvr>
                                      <p:tavLst>
                                        <p:tav tm="0">
                                          <p:val>
                                            <p:strVal val="#ppt_y"/>
                                          </p:val>
                                        </p:tav>
                                        <p:tav tm="100000">
                                          <p:val>
                                            <p:strVal val="#ppt_y"/>
                                          </p:val>
                                        </p:tav>
                                      </p:tavLst>
                                    </p:anim>
                                  </p:childTnLst>
                                </p:cTn>
                              </p:par>
                            </p:childTnLst>
                          </p:cTn>
                        </p:par>
                        <p:par>
                          <p:cTn id="19" fill="hold">
                            <p:stCondLst>
                              <p:cond delay="1550"/>
                            </p:stCondLst>
                            <p:childTnLst>
                              <p:par>
                                <p:cTn id="20" presetID="2" presetClass="entr" presetSubtype="8" fill="hold" grpId="0" nodeType="afterEffect">
                                  <p:stCondLst>
                                    <p:cond delay="0"/>
                                  </p:stCondLst>
                                  <p:iterate>
                                    <p:tmAbs val="0"/>
                                  </p:iterate>
                                  <p:childTnLst>
                                    <p:set>
                                      <p:cBhvr>
                                        <p:cTn id="21" fill="hold"/>
                                        <p:tgtEl>
                                          <p:spTgt spid="44"/>
                                        </p:tgtEl>
                                        <p:attrNameLst>
                                          <p:attrName>style.visibility</p:attrName>
                                        </p:attrNameLst>
                                      </p:cBhvr>
                                      <p:to>
                                        <p:strVal val="visible"/>
                                      </p:to>
                                    </p:set>
                                    <p:anim calcmode="lin" valueType="num">
                                      <p:cBhvr>
                                        <p:cTn id="22" dur="400" fill="hold"/>
                                        <p:tgtEl>
                                          <p:spTgt spid="44"/>
                                        </p:tgtEl>
                                        <p:attrNameLst>
                                          <p:attrName>ppt_x</p:attrName>
                                        </p:attrNameLst>
                                      </p:cBhvr>
                                      <p:tavLst>
                                        <p:tav tm="0">
                                          <p:val>
                                            <p:strVal val="0-#ppt_w/2"/>
                                          </p:val>
                                        </p:tav>
                                        <p:tav tm="100000">
                                          <p:val>
                                            <p:strVal val="#ppt_x"/>
                                          </p:val>
                                        </p:tav>
                                      </p:tavLst>
                                    </p:anim>
                                    <p:anim calcmode="lin" valueType="num">
                                      <p:cBhvr>
                                        <p:cTn id="23" dur="4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30" grpId="0" animBg="1" advAuto="0"/>
      <p:bldP spid="40" grpId="0" animBg="1" advAuto="0"/>
      <p:bldP spid="44"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6" y="1485913"/>
            <a:ext cx="3357563" cy="2362171"/>
          </a:xfrm>
          <a:prstGeom prst="rect">
            <a:avLst/>
          </a:prstGeom>
          <a:noFill/>
        </p:spPr>
        <p:txBody>
          <a:bodyPr wrap="square" lIns="68517" tIns="34283" rIns="68517" bIns="34283" rtlCol="0">
            <a:spAutoFit/>
          </a:bodyPr>
          <a:lstStyle/>
          <a:p>
            <a:pPr algn="ctr" defTabSz="685205"/>
            <a:r>
              <a:rPr lang="en-US" altLang="zh-CN" sz="14900" b="1" dirty="0" smtClean="0">
                <a:solidFill>
                  <a:prstClr val="white"/>
                </a:solidFill>
                <a:latin typeface="微软雅黑"/>
                <a:ea typeface="微软雅黑"/>
              </a:rPr>
              <a:t>3</a:t>
            </a:r>
            <a:endParaRPr lang="zh-CN" altLang="en-US" sz="14900" b="1" dirty="0">
              <a:solidFill>
                <a:prstClr val="white"/>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0995579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5"/>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58" name="Shape 3256"/>
          <p:cNvSpPr/>
          <p:nvPr/>
        </p:nvSpPr>
        <p:spPr>
          <a:xfrm flipH="1" flipV="1">
            <a:off x="3208056" y="2791839"/>
            <a:ext cx="468596" cy="1"/>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64" name="Shape 3262"/>
          <p:cNvSpPr/>
          <p:nvPr/>
        </p:nvSpPr>
        <p:spPr>
          <a:xfrm>
            <a:off x="4518102" y="3592370"/>
            <a:ext cx="1" cy="9713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68" name="Shape 3266"/>
          <p:cNvSpPr/>
          <p:nvPr/>
        </p:nvSpPr>
        <p:spPr>
          <a:xfrm flipH="1" flipV="1">
            <a:off x="2610853" y="2113567"/>
            <a:ext cx="1065803" cy="413738"/>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74" name="Shape 3272"/>
          <p:cNvSpPr/>
          <p:nvPr/>
        </p:nvSpPr>
        <p:spPr>
          <a:xfrm flipV="1">
            <a:off x="4518102" y="1885046"/>
            <a:ext cx="1" cy="9713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80" name="Shape 3278"/>
          <p:cNvSpPr/>
          <p:nvPr/>
        </p:nvSpPr>
        <p:spPr>
          <a:xfrm flipH="1">
            <a:off x="2610859" y="3069301"/>
            <a:ext cx="1065803" cy="41373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89" name="Shape 3287"/>
          <p:cNvSpPr/>
          <p:nvPr/>
        </p:nvSpPr>
        <p:spPr>
          <a:xfrm flipH="1">
            <a:off x="3638317" y="3423658"/>
            <a:ext cx="128089" cy="9881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93" name="Shape 3291"/>
          <p:cNvSpPr/>
          <p:nvPr/>
        </p:nvSpPr>
        <p:spPr>
          <a:xfrm flipH="1" flipV="1">
            <a:off x="3644001" y="2076406"/>
            <a:ext cx="198602" cy="15321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99" name="Shape 3297"/>
          <p:cNvSpPr/>
          <p:nvPr/>
        </p:nvSpPr>
        <p:spPr>
          <a:xfrm flipV="1">
            <a:off x="5376346" y="2113565"/>
            <a:ext cx="1065803" cy="413739"/>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06" name="Shape 3304"/>
          <p:cNvSpPr/>
          <p:nvPr/>
        </p:nvSpPr>
        <p:spPr>
          <a:xfrm flipV="1">
            <a:off x="5217050" y="2076406"/>
            <a:ext cx="198603" cy="15321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13" name="Shape 3311"/>
          <p:cNvSpPr/>
          <p:nvPr/>
        </p:nvSpPr>
        <p:spPr>
          <a:xfrm>
            <a:off x="5376343" y="2791839"/>
            <a:ext cx="468596" cy="1"/>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20" name="Shape 3318"/>
          <p:cNvSpPr/>
          <p:nvPr/>
        </p:nvSpPr>
        <p:spPr>
          <a:xfrm>
            <a:off x="5211248" y="3423658"/>
            <a:ext cx="128089" cy="9881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29" name="Shape 3327"/>
          <p:cNvSpPr/>
          <p:nvPr/>
        </p:nvSpPr>
        <p:spPr>
          <a:xfrm>
            <a:off x="5376346" y="3069301"/>
            <a:ext cx="1065803" cy="41373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grpSp>
        <p:nvGrpSpPr>
          <p:cNvPr id="29" name="组合 28"/>
          <p:cNvGrpSpPr/>
          <p:nvPr/>
        </p:nvGrpSpPr>
        <p:grpSpPr>
          <a:xfrm>
            <a:off x="3839650" y="2112389"/>
            <a:ext cx="1371607" cy="1371607"/>
            <a:chOff x="3839646" y="2112387"/>
            <a:chExt cx="1371607" cy="1371607"/>
          </a:xfrm>
        </p:grpSpPr>
        <p:sp>
          <p:nvSpPr>
            <p:cNvPr id="102" name="Shape 3300"/>
            <p:cNvSpPr/>
            <p:nvPr/>
          </p:nvSpPr>
          <p:spPr>
            <a:xfrm>
              <a:off x="3839646" y="2112387"/>
              <a:ext cx="1371607" cy="13716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194C6"/>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131" name="Oval 162"/>
            <p:cNvSpPr>
              <a:spLocks noChangeArrowheads="1"/>
            </p:cNvSpPr>
            <p:nvPr/>
          </p:nvSpPr>
          <p:spPr bwMode="auto">
            <a:xfrm>
              <a:off x="4295881" y="2608637"/>
              <a:ext cx="452438" cy="446088"/>
            </a:xfrm>
            <a:prstGeom prst="ellipse">
              <a:avLst/>
            </a:pr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Line 163"/>
            <p:cNvSpPr>
              <a:spLocks noChangeShapeType="1"/>
            </p:cNvSpPr>
            <p:nvPr/>
          </p:nvSpPr>
          <p:spPr bwMode="auto">
            <a:xfrm flipH="1">
              <a:off x="4370493" y="3022975"/>
              <a:ext cx="25400" cy="71438"/>
            </a:xfrm>
            <a:prstGeom prst="line">
              <a:avLst/>
            </a:prstGeom>
            <a:noFill/>
            <a:ln w="23813"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Line 164"/>
            <p:cNvSpPr>
              <a:spLocks noChangeShapeType="1"/>
            </p:cNvSpPr>
            <p:nvPr/>
          </p:nvSpPr>
          <p:spPr bwMode="auto">
            <a:xfrm>
              <a:off x="4648306" y="3022975"/>
              <a:ext cx="25400" cy="71438"/>
            </a:xfrm>
            <a:prstGeom prst="line">
              <a:avLst/>
            </a:prstGeom>
            <a:noFill/>
            <a:ln w="23813"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65"/>
            <p:cNvSpPr>
              <a:spLocks/>
            </p:cNvSpPr>
            <p:nvPr/>
          </p:nvSpPr>
          <p:spPr bwMode="auto">
            <a:xfrm>
              <a:off x="4238731" y="2534025"/>
              <a:ext cx="161925" cy="153988"/>
            </a:xfrm>
            <a:custGeom>
              <a:avLst/>
              <a:gdLst>
                <a:gd name="T0" fmla="*/ 13 w 57"/>
                <a:gd name="T1" fmla="*/ 11 h 54"/>
                <a:gd name="T2" fmla="*/ 11 w 57"/>
                <a:gd name="T3" fmla="*/ 54 h 54"/>
                <a:gd name="T4" fmla="*/ 57 w 57"/>
                <a:gd name="T5" fmla="*/ 14 h 54"/>
                <a:gd name="T6" fmla="*/ 13 w 57"/>
                <a:gd name="T7" fmla="*/ 11 h 54"/>
              </a:gdLst>
              <a:ahLst/>
              <a:cxnLst>
                <a:cxn ang="0">
                  <a:pos x="T0" y="T1"/>
                </a:cxn>
                <a:cxn ang="0">
                  <a:pos x="T2" y="T3"/>
                </a:cxn>
                <a:cxn ang="0">
                  <a:pos x="T4" y="T5"/>
                </a:cxn>
                <a:cxn ang="0">
                  <a:pos x="T6" y="T7"/>
                </a:cxn>
              </a:cxnLst>
              <a:rect l="0" t="0" r="r" b="b"/>
              <a:pathLst>
                <a:path w="57" h="54">
                  <a:moveTo>
                    <a:pt x="13" y="11"/>
                  </a:moveTo>
                  <a:cubicBezTo>
                    <a:pt x="1" y="23"/>
                    <a:pt x="0" y="42"/>
                    <a:pt x="11" y="54"/>
                  </a:cubicBezTo>
                  <a:cubicBezTo>
                    <a:pt x="57" y="14"/>
                    <a:pt x="57" y="14"/>
                    <a:pt x="57" y="14"/>
                  </a:cubicBezTo>
                  <a:cubicBezTo>
                    <a:pt x="45" y="1"/>
                    <a:pt x="26" y="0"/>
                    <a:pt x="13" y="11"/>
                  </a:cubicBezTo>
                  <a:close/>
                </a:path>
              </a:pathLst>
            </a:cu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66"/>
            <p:cNvSpPr>
              <a:spLocks/>
            </p:cNvSpPr>
            <p:nvPr/>
          </p:nvSpPr>
          <p:spPr bwMode="auto">
            <a:xfrm>
              <a:off x="4641956" y="2534025"/>
              <a:ext cx="166688" cy="153988"/>
            </a:xfrm>
            <a:custGeom>
              <a:avLst/>
              <a:gdLst>
                <a:gd name="T0" fmla="*/ 44 w 58"/>
                <a:gd name="T1" fmla="*/ 11 h 54"/>
                <a:gd name="T2" fmla="*/ 46 w 58"/>
                <a:gd name="T3" fmla="*/ 54 h 54"/>
                <a:gd name="T4" fmla="*/ 0 w 58"/>
                <a:gd name="T5" fmla="*/ 14 h 54"/>
                <a:gd name="T6" fmla="*/ 44 w 58"/>
                <a:gd name="T7" fmla="*/ 11 h 54"/>
              </a:gdLst>
              <a:ahLst/>
              <a:cxnLst>
                <a:cxn ang="0">
                  <a:pos x="T0" y="T1"/>
                </a:cxn>
                <a:cxn ang="0">
                  <a:pos x="T2" y="T3"/>
                </a:cxn>
                <a:cxn ang="0">
                  <a:pos x="T4" y="T5"/>
                </a:cxn>
                <a:cxn ang="0">
                  <a:pos x="T6" y="T7"/>
                </a:cxn>
              </a:cxnLst>
              <a:rect l="0" t="0" r="r" b="b"/>
              <a:pathLst>
                <a:path w="58" h="54">
                  <a:moveTo>
                    <a:pt x="44" y="11"/>
                  </a:moveTo>
                  <a:cubicBezTo>
                    <a:pt x="56" y="23"/>
                    <a:pt x="58" y="42"/>
                    <a:pt x="46" y="54"/>
                  </a:cubicBezTo>
                  <a:cubicBezTo>
                    <a:pt x="0" y="14"/>
                    <a:pt x="0" y="14"/>
                    <a:pt x="0" y="14"/>
                  </a:cubicBezTo>
                  <a:cubicBezTo>
                    <a:pt x="12" y="1"/>
                    <a:pt x="31" y="0"/>
                    <a:pt x="44" y="11"/>
                  </a:cubicBezTo>
                  <a:close/>
                </a:path>
              </a:pathLst>
            </a:cu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67"/>
            <p:cNvSpPr>
              <a:spLocks/>
            </p:cNvSpPr>
            <p:nvPr/>
          </p:nvSpPr>
          <p:spPr bwMode="auto">
            <a:xfrm>
              <a:off x="4521306" y="2662612"/>
              <a:ext cx="127000" cy="168275"/>
            </a:xfrm>
            <a:custGeom>
              <a:avLst/>
              <a:gdLst>
                <a:gd name="T0" fmla="*/ 0 w 80"/>
                <a:gd name="T1" fmla="*/ 0 h 106"/>
                <a:gd name="T2" fmla="*/ 0 w 80"/>
                <a:gd name="T3" fmla="*/ 106 h 106"/>
                <a:gd name="T4" fmla="*/ 80 w 80"/>
                <a:gd name="T5" fmla="*/ 106 h 106"/>
              </a:gdLst>
              <a:ahLst/>
              <a:cxnLst>
                <a:cxn ang="0">
                  <a:pos x="T0" y="T1"/>
                </a:cxn>
                <a:cxn ang="0">
                  <a:pos x="T2" y="T3"/>
                </a:cxn>
                <a:cxn ang="0">
                  <a:pos x="T4" y="T5"/>
                </a:cxn>
              </a:cxnLst>
              <a:rect l="0" t="0" r="r" b="b"/>
              <a:pathLst>
                <a:path w="80" h="106">
                  <a:moveTo>
                    <a:pt x="0" y="0"/>
                  </a:moveTo>
                  <a:lnTo>
                    <a:pt x="0" y="106"/>
                  </a:lnTo>
                  <a:lnTo>
                    <a:pt x="80" y="106"/>
                  </a:lnTo>
                </a:path>
              </a:pathLst>
            </a:cu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2897454" y="1319676"/>
            <a:ext cx="703853" cy="703852"/>
            <a:chOff x="2897450" y="1319675"/>
            <a:chExt cx="703853" cy="703852"/>
          </a:xfrm>
        </p:grpSpPr>
        <p:sp>
          <p:nvSpPr>
            <p:cNvPr id="92" name="Shape 3290"/>
            <p:cNvSpPr/>
            <p:nvPr/>
          </p:nvSpPr>
          <p:spPr>
            <a:xfrm rot="5400000">
              <a:off x="2897451" y="1319674"/>
              <a:ext cx="703852" cy="7038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656E7C"/>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6" name="组合 5"/>
            <p:cNvGrpSpPr/>
            <p:nvPr/>
          </p:nvGrpSpPr>
          <p:grpSpPr>
            <a:xfrm>
              <a:off x="3157569" y="1566541"/>
              <a:ext cx="208096" cy="205037"/>
              <a:chOff x="-886616" y="5049838"/>
              <a:chExt cx="539750" cy="531813"/>
            </a:xfrm>
          </p:grpSpPr>
          <p:sp>
            <p:nvSpPr>
              <p:cNvPr id="137" name="Oval 5"/>
              <p:cNvSpPr>
                <a:spLocks noChangeArrowheads="1"/>
              </p:cNvSpPr>
              <p:nvPr/>
            </p:nvSpPr>
            <p:spPr bwMode="auto">
              <a:xfrm>
                <a:off x="-754854" y="5049838"/>
                <a:ext cx="184150" cy="180975"/>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38" name="Freeform 6"/>
              <p:cNvSpPr>
                <a:spLocks/>
              </p:cNvSpPr>
              <p:nvPr/>
            </p:nvSpPr>
            <p:spPr bwMode="auto">
              <a:xfrm>
                <a:off x="-886616" y="5275263"/>
                <a:ext cx="309563" cy="220663"/>
              </a:xfrm>
              <a:custGeom>
                <a:avLst/>
                <a:gdLst>
                  <a:gd name="T0" fmla="*/ 110 w 110"/>
                  <a:gd name="T1" fmla="*/ 6 h 78"/>
                  <a:gd name="T2" fmla="*/ 79 w 110"/>
                  <a:gd name="T3" fmla="*/ 0 h 78"/>
                  <a:gd name="T4" fmla="*/ 0 w 110"/>
                  <a:gd name="T5" fmla="*/ 78 h 78"/>
                  <a:gd name="T6" fmla="*/ 103 w 110"/>
                  <a:gd name="T7" fmla="*/ 78 h 78"/>
                </a:gdLst>
                <a:ahLst/>
                <a:cxnLst>
                  <a:cxn ang="0">
                    <a:pos x="T0" y="T1"/>
                  </a:cxn>
                  <a:cxn ang="0">
                    <a:pos x="T2" y="T3"/>
                  </a:cxn>
                  <a:cxn ang="0">
                    <a:pos x="T4" y="T5"/>
                  </a:cxn>
                  <a:cxn ang="0">
                    <a:pos x="T6" y="T7"/>
                  </a:cxn>
                </a:cxnLst>
                <a:rect l="0" t="0" r="r" b="b"/>
                <a:pathLst>
                  <a:path w="110" h="78">
                    <a:moveTo>
                      <a:pt x="110" y="6"/>
                    </a:moveTo>
                    <a:cubicBezTo>
                      <a:pt x="100" y="2"/>
                      <a:pt x="90" y="0"/>
                      <a:pt x="79" y="0"/>
                    </a:cubicBezTo>
                    <a:cubicBezTo>
                      <a:pt x="36" y="0"/>
                      <a:pt x="0" y="35"/>
                      <a:pt x="0" y="78"/>
                    </a:cubicBezTo>
                    <a:cubicBezTo>
                      <a:pt x="103" y="78"/>
                      <a:pt x="103" y="78"/>
                      <a:pt x="103" y="78"/>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39" name="Line 7"/>
              <p:cNvSpPr>
                <a:spLocks noChangeShapeType="1"/>
              </p:cNvSpPr>
              <p:nvPr/>
            </p:nvSpPr>
            <p:spPr bwMode="auto">
              <a:xfrm flipV="1">
                <a:off x="-435766" y="5281613"/>
                <a:ext cx="0" cy="112713"/>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0" name="Freeform 8"/>
              <p:cNvSpPr>
                <a:spLocks/>
              </p:cNvSpPr>
              <p:nvPr/>
            </p:nvSpPr>
            <p:spPr bwMode="auto">
              <a:xfrm>
                <a:off x="-497679" y="5259388"/>
                <a:ext cx="123825" cy="58738"/>
              </a:xfrm>
              <a:custGeom>
                <a:avLst/>
                <a:gdLst>
                  <a:gd name="T0" fmla="*/ 78 w 78"/>
                  <a:gd name="T1" fmla="*/ 35 h 37"/>
                  <a:gd name="T2" fmla="*/ 37 w 78"/>
                  <a:gd name="T3" fmla="*/ 0 h 37"/>
                  <a:gd name="T4" fmla="*/ 0 w 78"/>
                  <a:gd name="T5" fmla="*/ 37 h 37"/>
                </a:gdLst>
                <a:ahLst/>
                <a:cxnLst>
                  <a:cxn ang="0">
                    <a:pos x="T0" y="T1"/>
                  </a:cxn>
                  <a:cxn ang="0">
                    <a:pos x="T2" y="T3"/>
                  </a:cxn>
                  <a:cxn ang="0">
                    <a:pos x="T4" y="T5"/>
                  </a:cxn>
                </a:cxnLst>
                <a:rect l="0" t="0" r="r" b="b"/>
                <a:pathLst>
                  <a:path w="78" h="37">
                    <a:moveTo>
                      <a:pt x="78" y="35"/>
                    </a:moveTo>
                    <a:lnTo>
                      <a:pt x="37" y="0"/>
                    </a:lnTo>
                    <a:lnTo>
                      <a:pt x="0" y="37"/>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1" name="Oval 9"/>
              <p:cNvSpPr>
                <a:spLocks noChangeArrowheads="1"/>
              </p:cNvSpPr>
              <p:nvPr/>
            </p:nvSpPr>
            <p:spPr bwMode="auto">
              <a:xfrm>
                <a:off x="-526254" y="5402263"/>
                <a:ext cx="179388" cy="179388"/>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7" name="组合 26"/>
          <p:cNvGrpSpPr/>
          <p:nvPr/>
        </p:nvGrpSpPr>
        <p:grpSpPr>
          <a:xfrm>
            <a:off x="4169281" y="987078"/>
            <a:ext cx="703852" cy="703852"/>
            <a:chOff x="4169281" y="987078"/>
            <a:chExt cx="703852" cy="703852"/>
          </a:xfrm>
        </p:grpSpPr>
        <p:sp>
          <p:nvSpPr>
            <p:cNvPr id="73" name="Shape 3271"/>
            <p:cNvSpPr/>
            <p:nvPr/>
          </p:nvSpPr>
          <p:spPr>
            <a:xfrm rot="13500000" flipH="1">
              <a:off x="4169281" y="987078"/>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7" name="组合 6"/>
            <p:cNvGrpSpPr/>
            <p:nvPr/>
          </p:nvGrpSpPr>
          <p:grpSpPr>
            <a:xfrm>
              <a:off x="4422855" y="1234343"/>
              <a:ext cx="208096" cy="209321"/>
              <a:chOff x="294484" y="5045075"/>
              <a:chExt cx="539750" cy="542925"/>
            </a:xfrm>
          </p:grpSpPr>
          <p:sp>
            <p:nvSpPr>
              <p:cNvPr id="142" name="Oval 10"/>
              <p:cNvSpPr>
                <a:spLocks noChangeArrowheads="1"/>
              </p:cNvSpPr>
              <p:nvPr/>
            </p:nvSpPr>
            <p:spPr bwMode="auto">
              <a:xfrm>
                <a:off x="480221" y="5045075"/>
                <a:ext cx="166688" cy="163513"/>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3" name="Freeform 11"/>
              <p:cNvSpPr>
                <a:spLocks/>
              </p:cNvSpPr>
              <p:nvPr/>
            </p:nvSpPr>
            <p:spPr bwMode="auto">
              <a:xfrm>
                <a:off x="362746" y="5249863"/>
                <a:ext cx="401638" cy="196850"/>
              </a:xfrm>
              <a:custGeom>
                <a:avLst/>
                <a:gdLst>
                  <a:gd name="T0" fmla="*/ 72 w 143"/>
                  <a:gd name="T1" fmla="*/ 0 h 70"/>
                  <a:gd name="T2" fmla="*/ 0 w 143"/>
                  <a:gd name="T3" fmla="*/ 70 h 70"/>
                  <a:gd name="T4" fmla="*/ 143 w 143"/>
                  <a:gd name="T5" fmla="*/ 70 h 70"/>
                  <a:gd name="T6" fmla="*/ 72 w 143"/>
                  <a:gd name="T7" fmla="*/ 0 h 70"/>
                </a:gdLst>
                <a:ahLst/>
                <a:cxnLst>
                  <a:cxn ang="0">
                    <a:pos x="T0" y="T1"/>
                  </a:cxn>
                  <a:cxn ang="0">
                    <a:pos x="T2" y="T3"/>
                  </a:cxn>
                  <a:cxn ang="0">
                    <a:pos x="T4" y="T5"/>
                  </a:cxn>
                  <a:cxn ang="0">
                    <a:pos x="T6" y="T7"/>
                  </a:cxn>
                </a:cxnLst>
                <a:rect l="0" t="0" r="r" b="b"/>
                <a:pathLst>
                  <a:path w="143" h="70">
                    <a:moveTo>
                      <a:pt x="72" y="0"/>
                    </a:moveTo>
                    <a:cubicBezTo>
                      <a:pt x="32" y="0"/>
                      <a:pt x="0" y="31"/>
                      <a:pt x="0" y="70"/>
                    </a:cubicBezTo>
                    <a:cubicBezTo>
                      <a:pt x="143" y="70"/>
                      <a:pt x="143" y="70"/>
                      <a:pt x="143" y="70"/>
                    </a:cubicBezTo>
                    <a:cubicBezTo>
                      <a:pt x="143" y="31"/>
                      <a:pt x="111" y="0"/>
                      <a:pt x="72" y="0"/>
                    </a:cubicBezTo>
                    <a:close/>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4" name="Freeform 12"/>
              <p:cNvSpPr>
                <a:spLocks/>
              </p:cNvSpPr>
              <p:nvPr/>
            </p:nvSpPr>
            <p:spPr bwMode="auto">
              <a:xfrm>
                <a:off x="294484" y="5435600"/>
                <a:ext cx="539750" cy="152400"/>
              </a:xfrm>
              <a:custGeom>
                <a:avLst/>
                <a:gdLst>
                  <a:gd name="T0" fmla="*/ 184 w 192"/>
                  <a:gd name="T1" fmla="*/ 0 h 54"/>
                  <a:gd name="T2" fmla="*/ 192 w 192"/>
                  <a:gd name="T3" fmla="*/ 15 h 54"/>
                  <a:gd name="T4" fmla="*/ 96 w 192"/>
                  <a:gd name="T5" fmla="*/ 54 h 54"/>
                  <a:gd name="T6" fmla="*/ 0 w 192"/>
                  <a:gd name="T7" fmla="*/ 15 h 54"/>
                  <a:gd name="T8" fmla="*/ 5 w 192"/>
                  <a:gd name="T9" fmla="*/ 3 h 54"/>
                </a:gdLst>
                <a:ahLst/>
                <a:cxnLst>
                  <a:cxn ang="0">
                    <a:pos x="T0" y="T1"/>
                  </a:cxn>
                  <a:cxn ang="0">
                    <a:pos x="T2" y="T3"/>
                  </a:cxn>
                  <a:cxn ang="0">
                    <a:pos x="T4" y="T5"/>
                  </a:cxn>
                  <a:cxn ang="0">
                    <a:pos x="T6" y="T7"/>
                  </a:cxn>
                  <a:cxn ang="0">
                    <a:pos x="T8" y="T9"/>
                  </a:cxn>
                </a:cxnLst>
                <a:rect l="0" t="0" r="r" b="b"/>
                <a:pathLst>
                  <a:path w="192" h="54">
                    <a:moveTo>
                      <a:pt x="184" y="0"/>
                    </a:moveTo>
                    <a:cubicBezTo>
                      <a:pt x="189" y="5"/>
                      <a:pt x="192" y="10"/>
                      <a:pt x="192" y="15"/>
                    </a:cubicBezTo>
                    <a:cubicBezTo>
                      <a:pt x="192" y="37"/>
                      <a:pt x="149" y="54"/>
                      <a:pt x="96" y="54"/>
                    </a:cubicBezTo>
                    <a:cubicBezTo>
                      <a:pt x="43" y="54"/>
                      <a:pt x="0" y="37"/>
                      <a:pt x="0" y="15"/>
                    </a:cubicBezTo>
                    <a:cubicBezTo>
                      <a:pt x="0" y="11"/>
                      <a:pt x="1" y="7"/>
                      <a:pt x="5" y="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8" name="组合 27"/>
          <p:cNvGrpSpPr/>
          <p:nvPr/>
        </p:nvGrpSpPr>
        <p:grpSpPr>
          <a:xfrm>
            <a:off x="5460459" y="1319676"/>
            <a:ext cx="703853" cy="703852"/>
            <a:chOff x="5460455" y="1319675"/>
            <a:chExt cx="703853" cy="703852"/>
          </a:xfrm>
        </p:grpSpPr>
        <p:sp>
          <p:nvSpPr>
            <p:cNvPr id="105" name="Shape 3303"/>
            <p:cNvSpPr/>
            <p:nvPr/>
          </p:nvSpPr>
          <p:spPr>
            <a:xfrm rot="16200000" flipH="1">
              <a:off x="5460456" y="1319674"/>
              <a:ext cx="703852" cy="7038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656E7C"/>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8" name="组合 7"/>
            <p:cNvGrpSpPr/>
            <p:nvPr/>
          </p:nvGrpSpPr>
          <p:grpSpPr>
            <a:xfrm>
              <a:off x="5716525" y="1598263"/>
              <a:ext cx="186063" cy="211157"/>
              <a:chOff x="1481934" y="5037138"/>
              <a:chExt cx="482600" cy="547688"/>
            </a:xfrm>
          </p:grpSpPr>
          <p:sp>
            <p:nvSpPr>
              <p:cNvPr id="145" name="Freeform 13"/>
              <p:cNvSpPr>
                <a:spLocks/>
              </p:cNvSpPr>
              <p:nvPr/>
            </p:nvSpPr>
            <p:spPr bwMode="auto">
              <a:xfrm>
                <a:off x="1554959" y="5272088"/>
                <a:ext cx="336550" cy="312738"/>
              </a:xfrm>
              <a:custGeom>
                <a:avLst/>
                <a:gdLst>
                  <a:gd name="T0" fmla="*/ 110 w 120"/>
                  <a:gd name="T1" fmla="*/ 0 h 111"/>
                  <a:gd name="T2" fmla="*/ 120 w 120"/>
                  <a:gd name="T3" fmla="*/ 40 h 111"/>
                  <a:gd name="T4" fmla="*/ 60 w 120"/>
                  <a:gd name="T5" fmla="*/ 111 h 111"/>
                  <a:gd name="T6" fmla="*/ 0 w 120"/>
                  <a:gd name="T7" fmla="*/ 40 h 111"/>
                  <a:gd name="T8" fmla="*/ 11 w 120"/>
                  <a:gd name="T9" fmla="*/ 0 h 111"/>
                </a:gdLst>
                <a:ahLst/>
                <a:cxnLst>
                  <a:cxn ang="0">
                    <a:pos x="T0" y="T1"/>
                  </a:cxn>
                  <a:cxn ang="0">
                    <a:pos x="T2" y="T3"/>
                  </a:cxn>
                  <a:cxn ang="0">
                    <a:pos x="T4" y="T5"/>
                  </a:cxn>
                  <a:cxn ang="0">
                    <a:pos x="T6" y="T7"/>
                  </a:cxn>
                  <a:cxn ang="0">
                    <a:pos x="T8" y="T9"/>
                  </a:cxn>
                </a:cxnLst>
                <a:rect l="0" t="0" r="r" b="b"/>
                <a:pathLst>
                  <a:path w="120" h="111">
                    <a:moveTo>
                      <a:pt x="110" y="0"/>
                    </a:moveTo>
                    <a:cubicBezTo>
                      <a:pt x="116" y="11"/>
                      <a:pt x="120" y="25"/>
                      <a:pt x="120" y="40"/>
                    </a:cubicBezTo>
                    <a:cubicBezTo>
                      <a:pt x="120" y="79"/>
                      <a:pt x="93" y="111"/>
                      <a:pt x="60" y="111"/>
                    </a:cubicBezTo>
                    <a:cubicBezTo>
                      <a:pt x="27" y="111"/>
                      <a:pt x="0" y="79"/>
                      <a:pt x="0" y="40"/>
                    </a:cubicBezTo>
                    <a:cubicBezTo>
                      <a:pt x="0" y="25"/>
                      <a:pt x="4" y="12"/>
                      <a:pt x="11"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6" name="Freeform 14"/>
              <p:cNvSpPr>
                <a:spLocks/>
              </p:cNvSpPr>
              <p:nvPr/>
            </p:nvSpPr>
            <p:spPr bwMode="auto">
              <a:xfrm>
                <a:off x="1574009" y="5037138"/>
                <a:ext cx="298450" cy="244475"/>
              </a:xfrm>
              <a:custGeom>
                <a:avLst/>
                <a:gdLst>
                  <a:gd name="T0" fmla="*/ 68 w 106"/>
                  <a:gd name="T1" fmla="*/ 13 h 87"/>
                  <a:gd name="T2" fmla="*/ 39 w 106"/>
                  <a:gd name="T3" fmla="*/ 13 h 87"/>
                  <a:gd name="T4" fmla="*/ 8 w 106"/>
                  <a:gd name="T5" fmla="*/ 64 h 87"/>
                  <a:gd name="T6" fmla="*/ 21 w 106"/>
                  <a:gd name="T7" fmla="*/ 87 h 87"/>
                  <a:gd name="T8" fmla="*/ 85 w 106"/>
                  <a:gd name="T9" fmla="*/ 87 h 87"/>
                  <a:gd name="T10" fmla="*/ 98 w 106"/>
                  <a:gd name="T11" fmla="*/ 64 h 87"/>
                  <a:gd name="T12" fmla="*/ 68 w 106"/>
                  <a:gd name="T13" fmla="*/ 13 h 87"/>
                </a:gdLst>
                <a:ahLst/>
                <a:cxnLst>
                  <a:cxn ang="0">
                    <a:pos x="T0" y="T1"/>
                  </a:cxn>
                  <a:cxn ang="0">
                    <a:pos x="T2" y="T3"/>
                  </a:cxn>
                  <a:cxn ang="0">
                    <a:pos x="T4" y="T5"/>
                  </a:cxn>
                  <a:cxn ang="0">
                    <a:pos x="T6" y="T7"/>
                  </a:cxn>
                  <a:cxn ang="0">
                    <a:pos x="T8" y="T9"/>
                  </a:cxn>
                  <a:cxn ang="0">
                    <a:pos x="T10" y="T11"/>
                  </a:cxn>
                  <a:cxn ang="0">
                    <a:pos x="T12" y="T13"/>
                  </a:cxn>
                </a:cxnLst>
                <a:rect l="0" t="0" r="r" b="b"/>
                <a:pathLst>
                  <a:path w="106" h="87">
                    <a:moveTo>
                      <a:pt x="68" y="13"/>
                    </a:moveTo>
                    <a:cubicBezTo>
                      <a:pt x="60" y="0"/>
                      <a:pt x="47" y="0"/>
                      <a:pt x="39" y="13"/>
                    </a:cubicBezTo>
                    <a:cubicBezTo>
                      <a:pt x="8" y="64"/>
                      <a:pt x="8" y="64"/>
                      <a:pt x="8" y="64"/>
                    </a:cubicBezTo>
                    <a:cubicBezTo>
                      <a:pt x="0" y="77"/>
                      <a:pt x="6" y="87"/>
                      <a:pt x="21" y="87"/>
                    </a:cubicBezTo>
                    <a:cubicBezTo>
                      <a:pt x="85" y="87"/>
                      <a:pt x="85" y="87"/>
                      <a:pt x="85" y="87"/>
                    </a:cubicBezTo>
                    <a:cubicBezTo>
                      <a:pt x="100" y="87"/>
                      <a:pt x="106" y="77"/>
                      <a:pt x="98" y="64"/>
                    </a:cubicBezTo>
                    <a:lnTo>
                      <a:pt x="68" y="13"/>
                    </a:ln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7" name="Freeform 15"/>
              <p:cNvSpPr>
                <a:spLocks/>
              </p:cNvSpPr>
              <p:nvPr/>
            </p:nvSpPr>
            <p:spPr bwMode="auto">
              <a:xfrm>
                <a:off x="1481934" y="5256213"/>
                <a:ext cx="84138" cy="193675"/>
              </a:xfrm>
              <a:custGeom>
                <a:avLst/>
                <a:gdLst>
                  <a:gd name="T0" fmla="*/ 30 w 30"/>
                  <a:gd name="T1" fmla="*/ 18 h 69"/>
                  <a:gd name="T2" fmla="*/ 2 w 30"/>
                  <a:gd name="T3" fmla="*/ 24 h 69"/>
                  <a:gd name="T4" fmla="*/ 26 w 30"/>
                  <a:gd name="T5" fmla="*/ 69 h 69"/>
                </a:gdLst>
                <a:ahLst/>
                <a:cxnLst>
                  <a:cxn ang="0">
                    <a:pos x="T0" y="T1"/>
                  </a:cxn>
                  <a:cxn ang="0">
                    <a:pos x="T2" y="T3"/>
                  </a:cxn>
                  <a:cxn ang="0">
                    <a:pos x="T4" y="T5"/>
                  </a:cxn>
                </a:cxnLst>
                <a:rect l="0" t="0" r="r" b="b"/>
                <a:pathLst>
                  <a:path w="30" h="69">
                    <a:moveTo>
                      <a:pt x="30" y="18"/>
                    </a:moveTo>
                    <a:cubicBezTo>
                      <a:pt x="30" y="18"/>
                      <a:pt x="0" y="0"/>
                      <a:pt x="2" y="24"/>
                    </a:cubicBezTo>
                    <a:cubicBezTo>
                      <a:pt x="3" y="48"/>
                      <a:pt x="14" y="64"/>
                      <a:pt x="26" y="69"/>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8" name="Freeform 16"/>
              <p:cNvSpPr>
                <a:spLocks/>
              </p:cNvSpPr>
              <p:nvPr/>
            </p:nvSpPr>
            <p:spPr bwMode="auto">
              <a:xfrm>
                <a:off x="1880396" y="5256213"/>
                <a:ext cx="84138" cy="193675"/>
              </a:xfrm>
              <a:custGeom>
                <a:avLst/>
                <a:gdLst>
                  <a:gd name="T0" fmla="*/ 0 w 30"/>
                  <a:gd name="T1" fmla="*/ 18 h 69"/>
                  <a:gd name="T2" fmla="*/ 29 w 30"/>
                  <a:gd name="T3" fmla="*/ 24 h 69"/>
                  <a:gd name="T4" fmla="*/ 4 w 30"/>
                  <a:gd name="T5" fmla="*/ 69 h 69"/>
                </a:gdLst>
                <a:ahLst/>
                <a:cxnLst>
                  <a:cxn ang="0">
                    <a:pos x="T0" y="T1"/>
                  </a:cxn>
                  <a:cxn ang="0">
                    <a:pos x="T2" y="T3"/>
                  </a:cxn>
                  <a:cxn ang="0">
                    <a:pos x="T4" y="T5"/>
                  </a:cxn>
                </a:cxnLst>
                <a:rect l="0" t="0" r="r" b="b"/>
                <a:pathLst>
                  <a:path w="30" h="69">
                    <a:moveTo>
                      <a:pt x="0" y="18"/>
                    </a:moveTo>
                    <a:cubicBezTo>
                      <a:pt x="0" y="18"/>
                      <a:pt x="30" y="0"/>
                      <a:pt x="29" y="24"/>
                    </a:cubicBezTo>
                    <a:cubicBezTo>
                      <a:pt x="28" y="48"/>
                      <a:pt x="17" y="64"/>
                      <a:pt x="4" y="69"/>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9" name="Oval 17"/>
              <p:cNvSpPr>
                <a:spLocks noChangeArrowheads="1"/>
              </p:cNvSpPr>
              <p:nvPr/>
            </p:nvSpPr>
            <p:spPr bwMode="auto">
              <a:xfrm>
                <a:off x="1647034" y="5343525"/>
                <a:ext cx="31750" cy="3333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0" name="Oval 18"/>
              <p:cNvSpPr>
                <a:spLocks noChangeArrowheads="1"/>
              </p:cNvSpPr>
              <p:nvPr/>
            </p:nvSpPr>
            <p:spPr bwMode="auto">
              <a:xfrm>
                <a:off x="1767684" y="5343525"/>
                <a:ext cx="34925" cy="3333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1" name="Freeform 19"/>
              <p:cNvSpPr>
                <a:spLocks/>
              </p:cNvSpPr>
              <p:nvPr/>
            </p:nvSpPr>
            <p:spPr bwMode="auto">
              <a:xfrm>
                <a:off x="1661321" y="5464175"/>
                <a:ext cx="123825" cy="47625"/>
              </a:xfrm>
              <a:custGeom>
                <a:avLst/>
                <a:gdLst>
                  <a:gd name="T0" fmla="*/ 0 w 44"/>
                  <a:gd name="T1" fmla="*/ 0 h 17"/>
                  <a:gd name="T2" fmla="*/ 44 w 44"/>
                  <a:gd name="T3" fmla="*/ 0 h 17"/>
                </a:gdLst>
                <a:ahLst/>
                <a:cxnLst>
                  <a:cxn ang="0">
                    <a:pos x="T0" y="T1"/>
                  </a:cxn>
                  <a:cxn ang="0">
                    <a:pos x="T2" y="T3"/>
                  </a:cxn>
                </a:cxnLst>
                <a:rect l="0" t="0" r="r" b="b"/>
                <a:pathLst>
                  <a:path w="44" h="17">
                    <a:moveTo>
                      <a:pt x="0" y="0"/>
                    </a:moveTo>
                    <a:cubicBezTo>
                      <a:pt x="0" y="0"/>
                      <a:pt x="19" y="17"/>
                      <a:pt x="44"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3" name="组合 22"/>
          <p:cNvGrpSpPr/>
          <p:nvPr/>
        </p:nvGrpSpPr>
        <p:grpSpPr>
          <a:xfrm>
            <a:off x="1764477" y="3410385"/>
            <a:ext cx="703852" cy="703852"/>
            <a:chOff x="1764477" y="3410385"/>
            <a:chExt cx="703852" cy="703852"/>
          </a:xfrm>
        </p:grpSpPr>
        <p:sp>
          <p:nvSpPr>
            <p:cNvPr id="79" name="Shape 3277"/>
            <p:cNvSpPr/>
            <p:nvPr/>
          </p:nvSpPr>
          <p:spPr>
            <a:xfrm rot="900000">
              <a:off x="1764477" y="3410385"/>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9" name="组合 8"/>
            <p:cNvGrpSpPr/>
            <p:nvPr/>
          </p:nvGrpSpPr>
          <p:grpSpPr>
            <a:xfrm>
              <a:off x="2035000" y="3681890"/>
              <a:ext cx="162805" cy="211157"/>
              <a:chOff x="2682084" y="5037138"/>
              <a:chExt cx="422275" cy="547687"/>
            </a:xfrm>
          </p:grpSpPr>
          <p:sp>
            <p:nvSpPr>
              <p:cNvPr id="152" name="Freeform 20"/>
              <p:cNvSpPr>
                <a:spLocks/>
              </p:cNvSpPr>
              <p:nvPr/>
            </p:nvSpPr>
            <p:spPr bwMode="auto">
              <a:xfrm>
                <a:off x="2747171" y="5245100"/>
                <a:ext cx="44450" cy="225425"/>
              </a:xfrm>
              <a:custGeom>
                <a:avLst/>
                <a:gdLst>
                  <a:gd name="T0" fmla="*/ 16 w 16"/>
                  <a:gd name="T1" fmla="*/ 80 h 80"/>
                  <a:gd name="T2" fmla="*/ 0 w 16"/>
                  <a:gd name="T3" fmla="*/ 35 h 80"/>
                  <a:gd name="T4" fmla="*/ 9 w 16"/>
                  <a:gd name="T5" fmla="*/ 0 h 80"/>
                </a:gdLst>
                <a:ahLst/>
                <a:cxnLst>
                  <a:cxn ang="0">
                    <a:pos x="T0" y="T1"/>
                  </a:cxn>
                  <a:cxn ang="0">
                    <a:pos x="T2" y="T3"/>
                  </a:cxn>
                  <a:cxn ang="0">
                    <a:pos x="T4" y="T5"/>
                  </a:cxn>
                </a:cxnLst>
                <a:rect l="0" t="0" r="r" b="b"/>
                <a:pathLst>
                  <a:path w="16" h="80">
                    <a:moveTo>
                      <a:pt x="16" y="80"/>
                    </a:moveTo>
                    <a:cubicBezTo>
                      <a:pt x="6" y="69"/>
                      <a:pt x="0" y="53"/>
                      <a:pt x="0" y="35"/>
                    </a:cubicBezTo>
                    <a:cubicBezTo>
                      <a:pt x="0" y="22"/>
                      <a:pt x="3" y="10"/>
                      <a:pt x="9"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3" name="Freeform 21"/>
              <p:cNvSpPr>
                <a:spLocks/>
              </p:cNvSpPr>
              <p:nvPr/>
            </p:nvSpPr>
            <p:spPr bwMode="auto">
              <a:xfrm>
                <a:off x="2997996" y="5245100"/>
                <a:ext cx="44450" cy="225425"/>
              </a:xfrm>
              <a:custGeom>
                <a:avLst/>
                <a:gdLst>
                  <a:gd name="T0" fmla="*/ 6 w 16"/>
                  <a:gd name="T1" fmla="*/ 0 h 80"/>
                  <a:gd name="T2" fmla="*/ 16 w 16"/>
                  <a:gd name="T3" fmla="*/ 35 h 80"/>
                  <a:gd name="T4" fmla="*/ 0 w 16"/>
                  <a:gd name="T5" fmla="*/ 80 h 80"/>
                </a:gdLst>
                <a:ahLst/>
                <a:cxnLst>
                  <a:cxn ang="0">
                    <a:pos x="T0" y="T1"/>
                  </a:cxn>
                  <a:cxn ang="0">
                    <a:pos x="T2" y="T3"/>
                  </a:cxn>
                  <a:cxn ang="0">
                    <a:pos x="T4" y="T5"/>
                  </a:cxn>
                </a:cxnLst>
                <a:rect l="0" t="0" r="r" b="b"/>
                <a:pathLst>
                  <a:path w="16" h="80">
                    <a:moveTo>
                      <a:pt x="6" y="0"/>
                    </a:moveTo>
                    <a:cubicBezTo>
                      <a:pt x="12" y="10"/>
                      <a:pt x="16" y="22"/>
                      <a:pt x="16" y="35"/>
                    </a:cubicBezTo>
                    <a:cubicBezTo>
                      <a:pt x="16" y="53"/>
                      <a:pt x="10" y="68"/>
                      <a:pt x="0" y="8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4" name="Freeform 22"/>
              <p:cNvSpPr>
                <a:spLocks/>
              </p:cNvSpPr>
              <p:nvPr/>
            </p:nvSpPr>
            <p:spPr bwMode="auto">
              <a:xfrm>
                <a:off x="2764634" y="5037138"/>
                <a:ext cx="260350" cy="215900"/>
              </a:xfrm>
              <a:custGeom>
                <a:avLst/>
                <a:gdLst>
                  <a:gd name="T0" fmla="*/ 59 w 93"/>
                  <a:gd name="T1" fmla="*/ 12 h 77"/>
                  <a:gd name="T2" fmla="*/ 34 w 93"/>
                  <a:gd name="T3" fmla="*/ 12 h 77"/>
                  <a:gd name="T4" fmla="*/ 7 w 93"/>
                  <a:gd name="T5" fmla="*/ 56 h 77"/>
                  <a:gd name="T6" fmla="*/ 18 w 93"/>
                  <a:gd name="T7" fmla="*/ 77 h 77"/>
                  <a:gd name="T8" fmla="*/ 74 w 93"/>
                  <a:gd name="T9" fmla="*/ 77 h 77"/>
                  <a:gd name="T10" fmla="*/ 86 w 93"/>
                  <a:gd name="T11" fmla="*/ 56 h 77"/>
                  <a:gd name="T12" fmla="*/ 59 w 93"/>
                  <a:gd name="T13" fmla="*/ 12 h 77"/>
                </a:gdLst>
                <a:ahLst/>
                <a:cxnLst>
                  <a:cxn ang="0">
                    <a:pos x="T0" y="T1"/>
                  </a:cxn>
                  <a:cxn ang="0">
                    <a:pos x="T2" y="T3"/>
                  </a:cxn>
                  <a:cxn ang="0">
                    <a:pos x="T4" y="T5"/>
                  </a:cxn>
                  <a:cxn ang="0">
                    <a:pos x="T6" y="T7"/>
                  </a:cxn>
                  <a:cxn ang="0">
                    <a:pos x="T8" y="T9"/>
                  </a:cxn>
                  <a:cxn ang="0">
                    <a:pos x="T10" y="T11"/>
                  </a:cxn>
                  <a:cxn ang="0">
                    <a:pos x="T12" y="T13"/>
                  </a:cxn>
                </a:cxnLst>
                <a:rect l="0" t="0" r="r" b="b"/>
                <a:pathLst>
                  <a:path w="93" h="77">
                    <a:moveTo>
                      <a:pt x="59" y="12"/>
                    </a:moveTo>
                    <a:cubicBezTo>
                      <a:pt x="52" y="0"/>
                      <a:pt x="41" y="0"/>
                      <a:pt x="34" y="12"/>
                    </a:cubicBezTo>
                    <a:cubicBezTo>
                      <a:pt x="7" y="56"/>
                      <a:pt x="7" y="56"/>
                      <a:pt x="7" y="56"/>
                    </a:cubicBezTo>
                    <a:cubicBezTo>
                      <a:pt x="0" y="67"/>
                      <a:pt x="5" y="77"/>
                      <a:pt x="18" y="77"/>
                    </a:cubicBezTo>
                    <a:cubicBezTo>
                      <a:pt x="74" y="77"/>
                      <a:pt x="74" y="77"/>
                      <a:pt x="74" y="77"/>
                    </a:cubicBezTo>
                    <a:cubicBezTo>
                      <a:pt x="87" y="77"/>
                      <a:pt x="93" y="67"/>
                      <a:pt x="86" y="56"/>
                    </a:cubicBezTo>
                    <a:lnTo>
                      <a:pt x="59" y="12"/>
                    </a:ln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5" name="Freeform 23"/>
              <p:cNvSpPr>
                <a:spLocks/>
              </p:cNvSpPr>
              <p:nvPr/>
            </p:nvSpPr>
            <p:spPr bwMode="auto">
              <a:xfrm>
                <a:off x="2682084" y="5230813"/>
                <a:ext cx="73025" cy="168275"/>
              </a:xfrm>
              <a:custGeom>
                <a:avLst/>
                <a:gdLst>
                  <a:gd name="T0" fmla="*/ 26 w 26"/>
                  <a:gd name="T1" fmla="*/ 15 h 60"/>
                  <a:gd name="T2" fmla="*/ 1 w 26"/>
                  <a:gd name="T3" fmla="*/ 21 h 60"/>
                  <a:gd name="T4" fmla="*/ 23 w 26"/>
                  <a:gd name="T5" fmla="*/ 60 h 60"/>
                </a:gdLst>
                <a:ahLst/>
                <a:cxnLst>
                  <a:cxn ang="0">
                    <a:pos x="T0" y="T1"/>
                  </a:cxn>
                  <a:cxn ang="0">
                    <a:pos x="T2" y="T3"/>
                  </a:cxn>
                  <a:cxn ang="0">
                    <a:pos x="T4" y="T5"/>
                  </a:cxn>
                </a:cxnLst>
                <a:rect l="0" t="0" r="r" b="b"/>
                <a:pathLst>
                  <a:path w="26" h="60">
                    <a:moveTo>
                      <a:pt x="26" y="15"/>
                    </a:moveTo>
                    <a:cubicBezTo>
                      <a:pt x="26" y="15"/>
                      <a:pt x="0" y="0"/>
                      <a:pt x="1" y="21"/>
                    </a:cubicBezTo>
                    <a:cubicBezTo>
                      <a:pt x="2" y="42"/>
                      <a:pt x="12" y="55"/>
                      <a:pt x="23" y="6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6" name="Freeform 24"/>
              <p:cNvSpPr>
                <a:spLocks/>
              </p:cNvSpPr>
              <p:nvPr/>
            </p:nvSpPr>
            <p:spPr bwMode="auto">
              <a:xfrm>
                <a:off x="3031334" y="5230813"/>
                <a:ext cx="73025" cy="168275"/>
              </a:xfrm>
              <a:custGeom>
                <a:avLst/>
                <a:gdLst>
                  <a:gd name="T0" fmla="*/ 0 w 26"/>
                  <a:gd name="T1" fmla="*/ 15 h 60"/>
                  <a:gd name="T2" fmla="*/ 25 w 26"/>
                  <a:gd name="T3" fmla="*/ 21 h 60"/>
                  <a:gd name="T4" fmla="*/ 4 w 26"/>
                  <a:gd name="T5" fmla="*/ 60 h 60"/>
                </a:gdLst>
                <a:ahLst/>
                <a:cxnLst>
                  <a:cxn ang="0">
                    <a:pos x="T0" y="T1"/>
                  </a:cxn>
                  <a:cxn ang="0">
                    <a:pos x="T2" y="T3"/>
                  </a:cxn>
                  <a:cxn ang="0">
                    <a:pos x="T4" y="T5"/>
                  </a:cxn>
                </a:cxnLst>
                <a:rect l="0" t="0" r="r" b="b"/>
                <a:pathLst>
                  <a:path w="26" h="60">
                    <a:moveTo>
                      <a:pt x="0" y="15"/>
                    </a:moveTo>
                    <a:cubicBezTo>
                      <a:pt x="0" y="15"/>
                      <a:pt x="26" y="0"/>
                      <a:pt x="25" y="21"/>
                    </a:cubicBezTo>
                    <a:cubicBezTo>
                      <a:pt x="24" y="42"/>
                      <a:pt x="15" y="55"/>
                      <a:pt x="4" y="6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7" name="Oval 25"/>
              <p:cNvSpPr>
                <a:spLocks noChangeArrowheads="1"/>
              </p:cNvSpPr>
              <p:nvPr/>
            </p:nvSpPr>
            <p:spPr bwMode="auto">
              <a:xfrm>
                <a:off x="2826546" y="5307013"/>
                <a:ext cx="26988" cy="2698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8" name="Oval 26"/>
              <p:cNvSpPr>
                <a:spLocks noChangeArrowheads="1"/>
              </p:cNvSpPr>
              <p:nvPr/>
            </p:nvSpPr>
            <p:spPr bwMode="auto">
              <a:xfrm>
                <a:off x="2932909" y="5307013"/>
                <a:ext cx="28575" cy="2698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9" name="Freeform 27"/>
              <p:cNvSpPr>
                <a:spLocks/>
              </p:cNvSpPr>
              <p:nvPr/>
            </p:nvSpPr>
            <p:spPr bwMode="auto">
              <a:xfrm>
                <a:off x="2856709" y="5424488"/>
                <a:ext cx="76200" cy="28575"/>
              </a:xfrm>
              <a:custGeom>
                <a:avLst/>
                <a:gdLst>
                  <a:gd name="T0" fmla="*/ 0 w 27"/>
                  <a:gd name="T1" fmla="*/ 0 h 10"/>
                  <a:gd name="T2" fmla="*/ 27 w 27"/>
                  <a:gd name="T3" fmla="*/ 0 h 10"/>
                </a:gdLst>
                <a:ahLst/>
                <a:cxnLst>
                  <a:cxn ang="0">
                    <a:pos x="T0" y="T1"/>
                  </a:cxn>
                  <a:cxn ang="0">
                    <a:pos x="T2" y="T3"/>
                  </a:cxn>
                </a:cxnLst>
                <a:rect l="0" t="0" r="r" b="b"/>
                <a:pathLst>
                  <a:path w="27" h="10">
                    <a:moveTo>
                      <a:pt x="0" y="0"/>
                    </a:moveTo>
                    <a:cubicBezTo>
                      <a:pt x="0" y="0"/>
                      <a:pt x="11" y="10"/>
                      <a:pt x="27"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0" name="Freeform 28"/>
              <p:cNvSpPr>
                <a:spLocks/>
              </p:cNvSpPr>
              <p:nvPr/>
            </p:nvSpPr>
            <p:spPr bwMode="auto">
              <a:xfrm>
                <a:off x="2791621" y="5362575"/>
                <a:ext cx="203200" cy="222250"/>
              </a:xfrm>
              <a:custGeom>
                <a:avLst/>
                <a:gdLst>
                  <a:gd name="T0" fmla="*/ 72 w 72"/>
                  <a:gd name="T1" fmla="*/ 35 h 79"/>
                  <a:gd name="T2" fmla="*/ 38 w 72"/>
                  <a:gd name="T3" fmla="*/ 79 h 79"/>
                  <a:gd name="T4" fmla="*/ 0 w 72"/>
                  <a:gd name="T5" fmla="*/ 35 h 79"/>
                  <a:gd name="T6" fmla="*/ 36 w 72"/>
                  <a:gd name="T7" fmla="*/ 0 h 79"/>
                  <a:gd name="T8" fmla="*/ 72 w 72"/>
                  <a:gd name="T9" fmla="*/ 35 h 79"/>
                </a:gdLst>
                <a:ahLst/>
                <a:cxnLst>
                  <a:cxn ang="0">
                    <a:pos x="T0" y="T1"/>
                  </a:cxn>
                  <a:cxn ang="0">
                    <a:pos x="T2" y="T3"/>
                  </a:cxn>
                  <a:cxn ang="0">
                    <a:pos x="T4" y="T5"/>
                  </a:cxn>
                  <a:cxn ang="0">
                    <a:pos x="T6" y="T7"/>
                  </a:cxn>
                  <a:cxn ang="0">
                    <a:pos x="T8" y="T9"/>
                  </a:cxn>
                </a:cxnLst>
                <a:rect l="0" t="0" r="r" b="b"/>
                <a:pathLst>
                  <a:path w="72" h="79">
                    <a:moveTo>
                      <a:pt x="72" y="35"/>
                    </a:moveTo>
                    <a:cubicBezTo>
                      <a:pt x="72" y="55"/>
                      <a:pt x="51" y="79"/>
                      <a:pt x="38" y="79"/>
                    </a:cubicBezTo>
                    <a:cubicBezTo>
                      <a:pt x="24" y="79"/>
                      <a:pt x="0" y="55"/>
                      <a:pt x="0" y="35"/>
                    </a:cubicBezTo>
                    <a:cubicBezTo>
                      <a:pt x="0" y="16"/>
                      <a:pt x="16" y="0"/>
                      <a:pt x="36" y="0"/>
                    </a:cubicBezTo>
                    <a:cubicBezTo>
                      <a:pt x="56" y="0"/>
                      <a:pt x="72" y="16"/>
                      <a:pt x="72" y="35"/>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2" name="组合 21"/>
          <p:cNvGrpSpPr/>
          <p:nvPr/>
        </p:nvGrpSpPr>
        <p:grpSpPr>
          <a:xfrm>
            <a:off x="2897455" y="3562783"/>
            <a:ext cx="703853" cy="703851"/>
            <a:chOff x="2897451" y="3562782"/>
            <a:chExt cx="703853" cy="703851"/>
          </a:xfrm>
        </p:grpSpPr>
        <p:sp>
          <p:nvSpPr>
            <p:cNvPr id="88" name="Shape 3286"/>
            <p:cNvSpPr/>
            <p:nvPr/>
          </p:nvSpPr>
          <p:spPr>
            <a:xfrm>
              <a:off x="2897451" y="3562782"/>
              <a:ext cx="703853" cy="7038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0" name="组合 9"/>
            <p:cNvGrpSpPr/>
            <p:nvPr/>
          </p:nvGrpSpPr>
          <p:grpSpPr>
            <a:xfrm>
              <a:off x="3129415" y="3845450"/>
              <a:ext cx="239923" cy="208709"/>
              <a:chOff x="3750471" y="5049838"/>
              <a:chExt cx="622300" cy="541338"/>
            </a:xfrm>
          </p:grpSpPr>
          <p:sp>
            <p:nvSpPr>
              <p:cNvPr id="161" name="Oval 29"/>
              <p:cNvSpPr>
                <a:spLocks noChangeArrowheads="1"/>
              </p:cNvSpPr>
              <p:nvPr/>
            </p:nvSpPr>
            <p:spPr bwMode="auto">
              <a:xfrm>
                <a:off x="3990184" y="5307013"/>
                <a:ext cx="28575" cy="30163"/>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2" name="Oval 30"/>
              <p:cNvSpPr>
                <a:spLocks noChangeArrowheads="1"/>
              </p:cNvSpPr>
              <p:nvPr/>
            </p:nvSpPr>
            <p:spPr bwMode="auto">
              <a:xfrm>
                <a:off x="4106071" y="5307013"/>
                <a:ext cx="26988" cy="30163"/>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3" name="Oval 31"/>
              <p:cNvSpPr>
                <a:spLocks noChangeArrowheads="1"/>
              </p:cNvSpPr>
              <p:nvPr/>
            </p:nvSpPr>
            <p:spPr bwMode="auto">
              <a:xfrm>
                <a:off x="4001296" y="5529263"/>
                <a:ext cx="117475" cy="61913"/>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4" name="Freeform 32"/>
              <p:cNvSpPr>
                <a:spLocks/>
              </p:cNvSpPr>
              <p:nvPr/>
            </p:nvSpPr>
            <p:spPr bwMode="auto">
              <a:xfrm>
                <a:off x="3913984" y="5183188"/>
                <a:ext cx="295275" cy="407988"/>
              </a:xfrm>
              <a:custGeom>
                <a:avLst/>
                <a:gdLst>
                  <a:gd name="T0" fmla="*/ 105 w 105"/>
                  <a:gd name="T1" fmla="*/ 48 h 145"/>
                  <a:gd name="T2" fmla="*/ 52 w 105"/>
                  <a:gd name="T3" fmla="*/ 145 h 145"/>
                  <a:gd name="T4" fmla="*/ 0 w 105"/>
                  <a:gd name="T5" fmla="*/ 48 h 145"/>
                  <a:gd name="T6" fmla="*/ 52 w 105"/>
                  <a:gd name="T7" fmla="*/ 0 h 145"/>
                  <a:gd name="T8" fmla="*/ 105 w 105"/>
                  <a:gd name="T9" fmla="*/ 48 h 145"/>
                </a:gdLst>
                <a:ahLst/>
                <a:cxnLst>
                  <a:cxn ang="0">
                    <a:pos x="T0" y="T1"/>
                  </a:cxn>
                  <a:cxn ang="0">
                    <a:pos x="T2" y="T3"/>
                  </a:cxn>
                  <a:cxn ang="0">
                    <a:pos x="T4" y="T5"/>
                  </a:cxn>
                  <a:cxn ang="0">
                    <a:pos x="T6" y="T7"/>
                  </a:cxn>
                  <a:cxn ang="0">
                    <a:pos x="T8" y="T9"/>
                  </a:cxn>
                </a:cxnLst>
                <a:rect l="0" t="0" r="r" b="b"/>
                <a:pathLst>
                  <a:path w="105" h="145">
                    <a:moveTo>
                      <a:pt x="105" y="48"/>
                    </a:moveTo>
                    <a:cubicBezTo>
                      <a:pt x="105" y="75"/>
                      <a:pt x="88" y="145"/>
                      <a:pt x="52" y="145"/>
                    </a:cubicBezTo>
                    <a:cubicBezTo>
                      <a:pt x="10" y="145"/>
                      <a:pt x="0" y="75"/>
                      <a:pt x="0" y="48"/>
                    </a:cubicBezTo>
                    <a:cubicBezTo>
                      <a:pt x="0" y="21"/>
                      <a:pt x="23" y="0"/>
                      <a:pt x="52" y="0"/>
                    </a:cubicBezTo>
                    <a:cubicBezTo>
                      <a:pt x="82" y="0"/>
                      <a:pt x="105" y="21"/>
                      <a:pt x="105" y="48"/>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5" name="Freeform 33"/>
              <p:cNvSpPr>
                <a:spLocks/>
              </p:cNvSpPr>
              <p:nvPr/>
            </p:nvSpPr>
            <p:spPr bwMode="auto">
              <a:xfrm>
                <a:off x="3790159" y="5253038"/>
                <a:ext cx="134938" cy="131763"/>
              </a:xfrm>
              <a:custGeom>
                <a:avLst/>
                <a:gdLst>
                  <a:gd name="T0" fmla="*/ 85 w 85"/>
                  <a:gd name="T1" fmla="*/ 0 h 83"/>
                  <a:gd name="T2" fmla="*/ 0 w 85"/>
                  <a:gd name="T3" fmla="*/ 83 h 83"/>
                  <a:gd name="T4" fmla="*/ 75 w 85"/>
                  <a:gd name="T5" fmla="*/ 83 h 83"/>
                </a:gdLst>
                <a:ahLst/>
                <a:cxnLst>
                  <a:cxn ang="0">
                    <a:pos x="T0" y="T1"/>
                  </a:cxn>
                  <a:cxn ang="0">
                    <a:pos x="T2" y="T3"/>
                  </a:cxn>
                  <a:cxn ang="0">
                    <a:pos x="T4" y="T5"/>
                  </a:cxn>
                </a:cxnLst>
                <a:rect l="0" t="0" r="r" b="b"/>
                <a:pathLst>
                  <a:path w="85" h="83">
                    <a:moveTo>
                      <a:pt x="85" y="0"/>
                    </a:moveTo>
                    <a:lnTo>
                      <a:pt x="0" y="83"/>
                    </a:lnTo>
                    <a:lnTo>
                      <a:pt x="75" y="83"/>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6" name="Freeform 34"/>
              <p:cNvSpPr>
                <a:spLocks/>
              </p:cNvSpPr>
              <p:nvPr/>
            </p:nvSpPr>
            <p:spPr bwMode="auto">
              <a:xfrm>
                <a:off x="4198146" y="5253038"/>
                <a:ext cx="131763" cy="131763"/>
              </a:xfrm>
              <a:custGeom>
                <a:avLst/>
                <a:gdLst>
                  <a:gd name="T0" fmla="*/ 0 w 83"/>
                  <a:gd name="T1" fmla="*/ 0 h 83"/>
                  <a:gd name="T2" fmla="*/ 83 w 83"/>
                  <a:gd name="T3" fmla="*/ 83 h 83"/>
                  <a:gd name="T4" fmla="*/ 11 w 83"/>
                  <a:gd name="T5" fmla="*/ 83 h 83"/>
                </a:gdLst>
                <a:ahLst/>
                <a:cxnLst>
                  <a:cxn ang="0">
                    <a:pos x="T0" y="T1"/>
                  </a:cxn>
                  <a:cxn ang="0">
                    <a:pos x="T2" y="T3"/>
                  </a:cxn>
                  <a:cxn ang="0">
                    <a:pos x="T4" y="T5"/>
                  </a:cxn>
                </a:cxnLst>
                <a:rect l="0" t="0" r="r" b="b"/>
                <a:pathLst>
                  <a:path w="83" h="83">
                    <a:moveTo>
                      <a:pt x="0" y="0"/>
                    </a:moveTo>
                    <a:lnTo>
                      <a:pt x="83" y="83"/>
                    </a:lnTo>
                    <a:lnTo>
                      <a:pt x="11" y="83"/>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7" name="Freeform 35"/>
              <p:cNvSpPr>
                <a:spLocks/>
              </p:cNvSpPr>
              <p:nvPr/>
            </p:nvSpPr>
            <p:spPr bwMode="auto">
              <a:xfrm>
                <a:off x="3750471" y="5062538"/>
                <a:ext cx="279400" cy="125413"/>
              </a:xfrm>
              <a:custGeom>
                <a:avLst/>
                <a:gdLst>
                  <a:gd name="T0" fmla="*/ 16 w 99"/>
                  <a:gd name="T1" fmla="*/ 0 h 45"/>
                  <a:gd name="T2" fmla="*/ 82 w 99"/>
                  <a:gd name="T3" fmla="*/ 27 h 45"/>
                  <a:gd name="T4" fmla="*/ 97 w 99"/>
                  <a:gd name="T5" fmla="*/ 43 h 45"/>
                </a:gdLst>
                <a:ahLst/>
                <a:cxnLst>
                  <a:cxn ang="0">
                    <a:pos x="T0" y="T1"/>
                  </a:cxn>
                  <a:cxn ang="0">
                    <a:pos x="T2" y="T3"/>
                  </a:cxn>
                  <a:cxn ang="0">
                    <a:pos x="T4" y="T5"/>
                  </a:cxn>
                </a:cxnLst>
                <a:rect l="0" t="0" r="r" b="b"/>
                <a:pathLst>
                  <a:path w="99" h="45">
                    <a:moveTo>
                      <a:pt x="16" y="0"/>
                    </a:moveTo>
                    <a:cubicBezTo>
                      <a:pt x="16" y="0"/>
                      <a:pt x="0" y="45"/>
                      <a:pt x="82" y="27"/>
                    </a:cubicBezTo>
                    <a:cubicBezTo>
                      <a:pt x="82" y="27"/>
                      <a:pt x="99" y="21"/>
                      <a:pt x="97" y="4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8" name="Freeform 36"/>
              <p:cNvSpPr>
                <a:spLocks/>
              </p:cNvSpPr>
              <p:nvPr/>
            </p:nvSpPr>
            <p:spPr bwMode="auto">
              <a:xfrm>
                <a:off x="3840959" y="5049838"/>
                <a:ext cx="22225" cy="93663"/>
              </a:xfrm>
              <a:custGeom>
                <a:avLst/>
                <a:gdLst>
                  <a:gd name="T0" fmla="*/ 5 w 8"/>
                  <a:gd name="T1" fmla="*/ 0 h 33"/>
                  <a:gd name="T2" fmla="*/ 8 w 8"/>
                  <a:gd name="T3" fmla="*/ 33 h 33"/>
                </a:gdLst>
                <a:ahLst/>
                <a:cxnLst>
                  <a:cxn ang="0">
                    <a:pos x="T0" y="T1"/>
                  </a:cxn>
                  <a:cxn ang="0">
                    <a:pos x="T2" y="T3"/>
                  </a:cxn>
                </a:cxnLst>
                <a:rect l="0" t="0" r="r" b="b"/>
                <a:pathLst>
                  <a:path w="8" h="33">
                    <a:moveTo>
                      <a:pt x="5" y="0"/>
                    </a:moveTo>
                    <a:cubicBezTo>
                      <a:pt x="5" y="0"/>
                      <a:pt x="0" y="24"/>
                      <a:pt x="8"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9" name="Freeform 37"/>
              <p:cNvSpPr>
                <a:spLocks/>
              </p:cNvSpPr>
              <p:nvPr/>
            </p:nvSpPr>
            <p:spPr bwMode="auto">
              <a:xfrm>
                <a:off x="3899696" y="5049838"/>
                <a:ext cx="25400" cy="93663"/>
              </a:xfrm>
              <a:custGeom>
                <a:avLst/>
                <a:gdLst>
                  <a:gd name="T0" fmla="*/ 6 w 9"/>
                  <a:gd name="T1" fmla="*/ 0 h 33"/>
                  <a:gd name="T2" fmla="*/ 9 w 9"/>
                  <a:gd name="T3" fmla="*/ 33 h 33"/>
                </a:gdLst>
                <a:ahLst/>
                <a:cxnLst>
                  <a:cxn ang="0">
                    <a:pos x="T0" y="T1"/>
                  </a:cxn>
                  <a:cxn ang="0">
                    <a:pos x="T2" y="T3"/>
                  </a:cxn>
                </a:cxnLst>
                <a:rect l="0" t="0" r="r" b="b"/>
                <a:pathLst>
                  <a:path w="9" h="33">
                    <a:moveTo>
                      <a:pt x="6" y="0"/>
                    </a:moveTo>
                    <a:cubicBezTo>
                      <a:pt x="6" y="0"/>
                      <a:pt x="0" y="24"/>
                      <a:pt x="9"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0" name="Freeform 38"/>
              <p:cNvSpPr>
                <a:spLocks/>
              </p:cNvSpPr>
              <p:nvPr/>
            </p:nvSpPr>
            <p:spPr bwMode="auto">
              <a:xfrm>
                <a:off x="4093371" y="5062538"/>
                <a:ext cx="279400" cy="125413"/>
              </a:xfrm>
              <a:custGeom>
                <a:avLst/>
                <a:gdLst>
                  <a:gd name="T0" fmla="*/ 83 w 99"/>
                  <a:gd name="T1" fmla="*/ 0 h 45"/>
                  <a:gd name="T2" fmla="*/ 17 w 99"/>
                  <a:gd name="T3" fmla="*/ 27 h 45"/>
                  <a:gd name="T4" fmla="*/ 2 w 99"/>
                  <a:gd name="T5" fmla="*/ 43 h 45"/>
                </a:gdLst>
                <a:ahLst/>
                <a:cxnLst>
                  <a:cxn ang="0">
                    <a:pos x="T0" y="T1"/>
                  </a:cxn>
                  <a:cxn ang="0">
                    <a:pos x="T2" y="T3"/>
                  </a:cxn>
                  <a:cxn ang="0">
                    <a:pos x="T4" y="T5"/>
                  </a:cxn>
                </a:cxnLst>
                <a:rect l="0" t="0" r="r" b="b"/>
                <a:pathLst>
                  <a:path w="99" h="45">
                    <a:moveTo>
                      <a:pt x="83" y="0"/>
                    </a:moveTo>
                    <a:cubicBezTo>
                      <a:pt x="83" y="0"/>
                      <a:pt x="99" y="45"/>
                      <a:pt x="17" y="27"/>
                    </a:cubicBezTo>
                    <a:cubicBezTo>
                      <a:pt x="17" y="27"/>
                      <a:pt x="0" y="21"/>
                      <a:pt x="2" y="4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1" name="Freeform 39"/>
              <p:cNvSpPr>
                <a:spLocks/>
              </p:cNvSpPr>
              <p:nvPr/>
            </p:nvSpPr>
            <p:spPr bwMode="auto">
              <a:xfrm>
                <a:off x="4260059" y="5049838"/>
                <a:ext cx="22225" cy="93663"/>
              </a:xfrm>
              <a:custGeom>
                <a:avLst/>
                <a:gdLst>
                  <a:gd name="T0" fmla="*/ 3 w 8"/>
                  <a:gd name="T1" fmla="*/ 0 h 33"/>
                  <a:gd name="T2" fmla="*/ 0 w 8"/>
                  <a:gd name="T3" fmla="*/ 33 h 33"/>
                </a:gdLst>
                <a:ahLst/>
                <a:cxnLst>
                  <a:cxn ang="0">
                    <a:pos x="T0" y="T1"/>
                  </a:cxn>
                  <a:cxn ang="0">
                    <a:pos x="T2" y="T3"/>
                  </a:cxn>
                </a:cxnLst>
                <a:rect l="0" t="0" r="r" b="b"/>
                <a:pathLst>
                  <a:path w="8" h="33">
                    <a:moveTo>
                      <a:pt x="3" y="0"/>
                    </a:moveTo>
                    <a:cubicBezTo>
                      <a:pt x="3" y="0"/>
                      <a:pt x="8" y="24"/>
                      <a:pt x="0"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2" name="Freeform 40"/>
              <p:cNvSpPr>
                <a:spLocks/>
              </p:cNvSpPr>
              <p:nvPr/>
            </p:nvSpPr>
            <p:spPr bwMode="auto">
              <a:xfrm>
                <a:off x="4198146" y="5049838"/>
                <a:ext cx="22225" cy="93663"/>
              </a:xfrm>
              <a:custGeom>
                <a:avLst/>
                <a:gdLst>
                  <a:gd name="T0" fmla="*/ 3 w 8"/>
                  <a:gd name="T1" fmla="*/ 0 h 33"/>
                  <a:gd name="T2" fmla="*/ 0 w 8"/>
                  <a:gd name="T3" fmla="*/ 33 h 33"/>
                </a:gdLst>
                <a:ahLst/>
                <a:cxnLst>
                  <a:cxn ang="0">
                    <a:pos x="T0" y="T1"/>
                  </a:cxn>
                  <a:cxn ang="0">
                    <a:pos x="T2" y="T3"/>
                  </a:cxn>
                </a:cxnLst>
                <a:rect l="0" t="0" r="r" b="b"/>
                <a:pathLst>
                  <a:path w="8" h="33">
                    <a:moveTo>
                      <a:pt x="3" y="0"/>
                    </a:moveTo>
                    <a:cubicBezTo>
                      <a:pt x="3" y="0"/>
                      <a:pt x="8" y="24"/>
                      <a:pt x="0"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1" name="组合 20"/>
          <p:cNvGrpSpPr/>
          <p:nvPr/>
        </p:nvGrpSpPr>
        <p:grpSpPr>
          <a:xfrm>
            <a:off x="4169281" y="3908082"/>
            <a:ext cx="703852" cy="703852"/>
            <a:chOff x="4169281" y="3908081"/>
            <a:chExt cx="703852" cy="703852"/>
          </a:xfrm>
        </p:grpSpPr>
        <p:sp>
          <p:nvSpPr>
            <p:cNvPr id="63" name="Shape 3261"/>
            <p:cNvSpPr/>
            <p:nvPr/>
          </p:nvSpPr>
          <p:spPr>
            <a:xfrm rot="18900000">
              <a:off x="4169281" y="3908081"/>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6">
                <a:lumMod val="75000"/>
              </a:schemeClr>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1" name="组合 10"/>
            <p:cNvGrpSpPr/>
            <p:nvPr/>
          </p:nvGrpSpPr>
          <p:grpSpPr>
            <a:xfrm>
              <a:off x="4440054" y="4159218"/>
              <a:ext cx="209321" cy="214830"/>
              <a:chOff x="4963321" y="5027613"/>
              <a:chExt cx="542925" cy="557212"/>
            </a:xfrm>
          </p:grpSpPr>
          <p:sp>
            <p:nvSpPr>
              <p:cNvPr id="173" name="Oval 41"/>
              <p:cNvSpPr>
                <a:spLocks noChangeArrowheads="1"/>
              </p:cNvSpPr>
              <p:nvPr/>
            </p:nvSpPr>
            <p:spPr bwMode="auto">
              <a:xfrm>
                <a:off x="5185571" y="5118100"/>
                <a:ext cx="28575" cy="28575"/>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4" name="Freeform 42"/>
              <p:cNvSpPr>
                <a:spLocks/>
              </p:cNvSpPr>
              <p:nvPr/>
            </p:nvSpPr>
            <p:spPr bwMode="auto">
              <a:xfrm>
                <a:off x="5244309" y="5114925"/>
                <a:ext cx="28575" cy="31750"/>
              </a:xfrm>
              <a:custGeom>
                <a:avLst/>
                <a:gdLst>
                  <a:gd name="T0" fmla="*/ 10 w 10"/>
                  <a:gd name="T1" fmla="*/ 5 h 11"/>
                  <a:gd name="T2" fmla="*/ 5 w 10"/>
                  <a:gd name="T3" fmla="*/ 10 h 11"/>
                  <a:gd name="T4" fmla="*/ 0 w 10"/>
                  <a:gd name="T5" fmla="*/ 6 h 11"/>
                  <a:gd name="T6" fmla="*/ 5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0"/>
                      <a:pt x="5" y="10"/>
                    </a:cubicBezTo>
                    <a:cubicBezTo>
                      <a:pt x="2" y="11"/>
                      <a:pt x="0" y="8"/>
                      <a:pt x="0" y="6"/>
                    </a:cubicBezTo>
                    <a:cubicBezTo>
                      <a:pt x="0" y="3"/>
                      <a:pt x="2" y="1"/>
                      <a:pt x="5" y="0"/>
                    </a:cubicBezTo>
                    <a:cubicBezTo>
                      <a:pt x="8" y="0"/>
                      <a:pt x="10" y="3"/>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5" name="Freeform 43"/>
              <p:cNvSpPr>
                <a:spLocks/>
              </p:cNvSpPr>
              <p:nvPr/>
            </p:nvSpPr>
            <p:spPr bwMode="auto">
              <a:xfrm>
                <a:off x="5222084" y="5318125"/>
                <a:ext cx="30163" cy="28575"/>
              </a:xfrm>
              <a:custGeom>
                <a:avLst/>
                <a:gdLst>
                  <a:gd name="T0" fmla="*/ 11 w 11"/>
                  <a:gd name="T1" fmla="*/ 5 h 10"/>
                  <a:gd name="T2" fmla="*/ 6 w 11"/>
                  <a:gd name="T3" fmla="*/ 10 h 10"/>
                  <a:gd name="T4" fmla="*/ 0 w 11"/>
                  <a:gd name="T5" fmla="*/ 5 h 10"/>
                  <a:gd name="T6" fmla="*/ 5 w 11"/>
                  <a:gd name="T7" fmla="*/ 0 h 10"/>
                  <a:gd name="T8" fmla="*/ 11 w 11"/>
                  <a:gd name="T9" fmla="*/ 5 h 10"/>
                </a:gdLst>
                <a:ahLst/>
                <a:cxnLst>
                  <a:cxn ang="0">
                    <a:pos x="T0" y="T1"/>
                  </a:cxn>
                  <a:cxn ang="0">
                    <a:pos x="T2" y="T3"/>
                  </a:cxn>
                  <a:cxn ang="0">
                    <a:pos x="T4" y="T5"/>
                  </a:cxn>
                  <a:cxn ang="0">
                    <a:pos x="T6" y="T7"/>
                  </a:cxn>
                  <a:cxn ang="0">
                    <a:pos x="T8" y="T9"/>
                  </a:cxn>
                </a:cxnLst>
                <a:rect l="0" t="0" r="r" b="b"/>
                <a:pathLst>
                  <a:path w="11" h="10">
                    <a:moveTo>
                      <a:pt x="11" y="5"/>
                    </a:moveTo>
                    <a:cubicBezTo>
                      <a:pt x="11" y="7"/>
                      <a:pt x="8" y="10"/>
                      <a:pt x="6" y="10"/>
                    </a:cubicBezTo>
                    <a:cubicBezTo>
                      <a:pt x="3" y="10"/>
                      <a:pt x="0" y="8"/>
                      <a:pt x="0" y="5"/>
                    </a:cubicBezTo>
                    <a:cubicBezTo>
                      <a:pt x="0" y="2"/>
                      <a:pt x="2" y="0"/>
                      <a:pt x="5" y="0"/>
                    </a:cubicBezTo>
                    <a:cubicBezTo>
                      <a:pt x="8" y="0"/>
                      <a:pt x="11" y="2"/>
                      <a:pt x="11"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6" name="Freeform 44"/>
              <p:cNvSpPr>
                <a:spLocks/>
              </p:cNvSpPr>
              <p:nvPr/>
            </p:nvSpPr>
            <p:spPr bwMode="auto">
              <a:xfrm>
                <a:off x="5225259" y="5394325"/>
                <a:ext cx="26988" cy="26988"/>
              </a:xfrm>
              <a:custGeom>
                <a:avLst/>
                <a:gdLst>
                  <a:gd name="T0" fmla="*/ 10 w 10"/>
                  <a:gd name="T1" fmla="*/ 5 h 10"/>
                  <a:gd name="T2" fmla="*/ 5 w 10"/>
                  <a:gd name="T3" fmla="*/ 10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8" y="10"/>
                      <a:pt x="5" y="10"/>
                    </a:cubicBezTo>
                    <a:cubicBezTo>
                      <a:pt x="2" y="10"/>
                      <a:pt x="0" y="8"/>
                      <a:pt x="0" y="5"/>
                    </a:cubicBezTo>
                    <a:cubicBezTo>
                      <a:pt x="0" y="2"/>
                      <a:pt x="2" y="0"/>
                      <a:pt x="5" y="0"/>
                    </a:cubicBezTo>
                    <a:cubicBezTo>
                      <a:pt x="8" y="0"/>
                      <a:pt x="10" y="2"/>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7" name="Freeform 45"/>
              <p:cNvSpPr>
                <a:spLocks/>
              </p:cNvSpPr>
              <p:nvPr/>
            </p:nvSpPr>
            <p:spPr bwMode="auto">
              <a:xfrm>
                <a:off x="5225259" y="5470525"/>
                <a:ext cx="30163" cy="26988"/>
              </a:xfrm>
              <a:custGeom>
                <a:avLst/>
                <a:gdLst>
                  <a:gd name="T0" fmla="*/ 11 w 11"/>
                  <a:gd name="T1" fmla="*/ 5 h 10"/>
                  <a:gd name="T2" fmla="*/ 6 w 11"/>
                  <a:gd name="T3" fmla="*/ 10 h 10"/>
                  <a:gd name="T4" fmla="*/ 0 w 11"/>
                  <a:gd name="T5" fmla="*/ 5 h 10"/>
                  <a:gd name="T6" fmla="*/ 6 w 11"/>
                  <a:gd name="T7" fmla="*/ 0 h 10"/>
                  <a:gd name="T8" fmla="*/ 11 w 11"/>
                  <a:gd name="T9" fmla="*/ 5 h 10"/>
                </a:gdLst>
                <a:ahLst/>
                <a:cxnLst>
                  <a:cxn ang="0">
                    <a:pos x="T0" y="T1"/>
                  </a:cxn>
                  <a:cxn ang="0">
                    <a:pos x="T2" y="T3"/>
                  </a:cxn>
                  <a:cxn ang="0">
                    <a:pos x="T4" y="T5"/>
                  </a:cxn>
                  <a:cxn ang="0">
                    <a:pos x="T6" y="T7"/>
                  </a:cxn>
                  <a:cxn ang="0">
                    <a:pos x="T8" y="T9"/>
                  </a:cxn>
                </a:cxnLst>
                <a:rect l="0" t="0" r="r" b="b"/>
                <a:pathLst>
                  <a:path w="11" h="10">
                    <a:moveTo>
                      <a:pt x="11" y="5"/>
                    </a:moveTo>
                    <a:cubicBezTo>
                      <a:pt x="11" y="7"/>
                      <a:pt x="9" y="10"/>
                      <a:pt x="6" y="10"/>
                    </a:cubicBezTo>
                    <a:cubicBezTo>
                      <a:pt x="3" y="10"/>
                      <a:pt x="0" y="8"/>
                      <a:pt x="0" y="5"/>
                    </a:cubicBezTo>
                    <a:cubicBezTo>
                      <a:pt x="0" y="2"/>
                      <a:pt x="3" y="0"/>
                      <a:pt x="6" y="0"/>
                    </a:cubicBezTo>
                    <a:cubicBezTo>
                      <a:pt x="8" y="0"/>
                      <a:pt x="11" y="2"/>
                      <a:pt x="11"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8" name="Freeform 46"/>
              <p:cNvSpPr>
                <a:spLocks/>
              </p:cNvSpPr>
              <p:nvPr/>
            </p:nvSpPr>
            <p:spPr bwMode="auto">
              <a:xfrm>
                <a:off x="5131596" y="5045075"/>
                <a:ext cx="203200" cy="203200"/>
              </a:xfrm>
              <a:custGeom>
                <a:avLst/>
                <a:gdLst>
                  <a:gd name="T0" fmla="*/ 71 w 72"/>
                  <a:gd name="T1" fmla="*/ 35 h 72"/>
                  <a:gd name="T2" fmla="*/ 37 w 72"/>
                  <a:gd name="T3" fmla="*/ 71 h 72"/>
                  <a:gd name="T4" fmla="*/ 0 w 72"/>
                  <a:gd name="T5" fmla="*/ 36 h 72"/>
                  <a:gd name="T6" fmla="*/ 35 w 72"/>
                  <a:gd name="T7" fmla="*/ 0 h 72"/>
                  <a:gd name="T8" fmla="*/ 71 w 72"/>
                  <a:gd name="T9" fmla="*/ 35 h 72"/>
                </a:gdLst>
                <a:ahLst/>
                <a:cxnLst>
                  <a:cxn ang="0">
                    <a:pos x="T0" y="T1"/>
                  </a:cxn>
                  <a:cxn ang="0">
                    <a:pos x="T2" y="T3"/>
                  </a:cxn>
                  <a:cxn ang="0">
                    <a:pos x="T4" y="T5"/>
                  </a:cxn>
                  <a:cxn ang="0">
                    <a:pos x="T6" y="T7"/>
                  </a:cxn>
                  <a:cxn ang="0">
                    <a:pos x="T8" y="T9"/>
                  </a:cxn>
                </a:cxnLst>
                <a:rect l="0" t="0" r="r" b="b"/>
                <a:pathLst>
                  <a:path w="72" h="72">
                    <a:moveTo>
                      <a:pt x="71" y="35"/>
                    </a:moveTo>
                    <a:cubicBezTo>
                      <a:pt x="72" y="54"/>
                      <a:pt x="56" y="71"/>
                      <a:pt x="37" y="71"/>
                    </a:cubicBezTo>
                    <a:cubicBezTo>
                      <a:pt x="17" y="72"/>
                      <a:pt x="1" y="56"/>
                      <a:pt x="0" y="36"/>
                    </a:cubicBezTo>
                    <a:cubicBezTo>
                      <a:pt x="0" y="17"/>
                      <a:pt x="15" y="1"/>
                      <a:pt x="35" y="0"/>
                    </a:cubicBezTo>
                    <a:cubicBezTo>
                      <a:pt x="55" y="0"/>
                      <a:pt x="71" y="15"/>
                      <a:pt x="71" y="35"/>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9" name="Freeform 47"/>
              <p:cNvSpPr>
                <a:spLocks/>
              </p:cNvSpPr>
              <p:nvPr/>
            </p:nvSpPr>
            <p:spPr bwMode="auto">
              <a:xfrm>
                <a:off x="5066509" y="5241925"/>
                <a:ext cx="346075" cy="342900"/>
              </a:xfrm>
              <a:custGeom>
                <a:avLst/>
                <a:gdLst>
                  <a:gd name="T0" fmla="*/ 60 w 123"/>
                  <a:gd name="T1" fmla="*/ 1 h 122"/>
                  <a:gd name="T2" fmla="*/ 2 w 123"/>
                  <a:gd name="T3" fmla="*/ 122 h 122"/>
                  <a:gd name="T4" fmla="*/ 123 w 123"/>
                  <a:gd name="T5" fmla="*/ 119 h 122"/>
                  <a:gd name="T6" fmla="*/ 60 w 123"/>
                  <a:gd name="T7" fmla="*/ 1 h 122"/>
                </a:gdLst>
                <a:ahLst/>
                <a:cxnLst>
                  <a:cxn ang="0">
                    <a:pos x="T0" y="T1"/>
                  </a:cxn>
                  <a:cxn ang="0">
                    <a:pos x="T2" y="T3"/>
                  </a:cxn>
                  <a:cxn ang="0">
                    <a:pos x="T4" y="T5"/>
                  </a:cxn>
                  <a:cxn ang="0">
                    <a:pos x="T6" y="T7"/>
                  </a:cxn>
                </a:cxnLst>
                <a:rect l="0" t="0" r="r" b="b"/>
                <a:pathLst>
                  <a:path w="123" h="122">
                    <a:moveTo>
                      <a:pt x="60" y="1"/>
                    </a:moveTo>
                    <a:cubicBezTo>
                      <a:pt x="26" y="2"/>
                      <a:pt x="0" y="56"/>
                      <a:pt x="2" y="122"/>
                    </a:cubicBezTo>
                    <a:cubicBezTo>
                      <a:pt x="123" y="119"/>
                      <a:pt x="123" y="119"/>
                      <a:pt x="123" y="119"/>
                    </a:cubicBezTo>
                    <a:cubicBezTo>
                      <a:pt x="121" y="53"/>
                      <a:pt x="93" y="0"/>
                      <a:pt x="60" y="1"/>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0" name="Freeform 48"/>
              <p:cNvSpPr>
                <a:spLocks/>
              </p:cNvSpPr>
              <p:nvPr/>
            </p:nvSpPr>
            <p:spPr bwMode="auto">
              <a:xfrm>
                <a:off x="4963321" y="5041900"/>
                <a:ext cx="176213" cy="473075"/>
              </a:xfrm>
              <a:custGeom>
                <a:avLst/>
                <a:gdLst>
                  <a:gd name="T0" fmla="*/ 63 w 63"/>
                  <a:gd name="T1" fmla="*/ 83 h 168"/>
                  <a:gd name="T2" fmla="*/ 13 w 63"/>
                  <a:gd name="T3" fmla="*/ 25 h 168"/>
                  <a:gd name="T4" fmla="*/ 1 w 63"/>
                  <a:gd name="T5" fmla="*/ 59 h 168"/>
                  <a:gd name="T6" fmla="*/ 38 w 63"/>
                  <a:gd name="T7" fmla="*/ 168 h 168"/>
                </a:gdLst>
                <a:ahLst/>
                <a:cxnLst>
                  <a:cxn ang="0">
                    <a:pos x="T0" y="T1"/>
                  </a:cxn>
                  <a:cxn ang="0">
                    <a:pos x="T2" y="T3"/>
                  </a:cxn>
                  <a:cxn ang="0">
                    <a:pos x="T4" y="T5"/>
                  </a:cxn>
                  <a:cxn ang="0">
                    <a:pos x="T6" y="T7"/>
                  </a:cxn>
                </a:cxnLst>
                <a:rect l="0" t="0" r="r" b="b"/>
                <a:pathLst>
                  <a:path w="63" h="168">
                    <a:moveTo>
                      <a:pt x="63" y="83"/>
                    </a:moveTo>
                    <a:cubicBezTo>
                      <a:pt x="63" y="83"/>
                      <a:pt x="22" y="59"/>
                      <a:pt x="13" y="25"/>
                    </a:cubicBezTo>
                    <a:cubicBezTo>
                      <a:pt x="13" y="25"/>
                      <a:pt x="0" y="0"/>
                      <a:pt x="1" y="59"/>
                    </a:cubicBezTo>
                    <a:cubicBezTo>
                      <a:pt x="2" y="118"/>
                      <a:pt x="32" y="163"/>
                      <a:pt x="38" y="168"/>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1" name="Freeform 49"/>
              <p:cNvSpPr>
                <a:spLocks/>
              </p:cNvSpPr>
              <p:nvPr/>
            </p:nvSpPr>
            <p:spPr bwMode="auto">
              <a:xfrm>
                <a:off x="5331621" y="5027613"/>
                <a:ext cx="174625" cy="479425"/>
              </a:xfrm>
              <a:custGeom>
                <a:avLst/>
                <a:gdLst>
                  <a:gd name="T0" fmla="*/ 0 w 62"/>
                  <a:gd name="T1" fmla="*/ 87 h 170"/>
                  <a:gd name="T2" fmla="*/ 47 w 62"/>
                  <a:gd name="T3" fmla="*/ 26 h 170"/>
                  <a:gd name="T4" fmla="*/ 61 w 62"/>
                  <a:gd name="T5" fmla="*/ 59 h 170"/>
                  <a:gd name="T6" fmla="*/ 29 w 62"/>
                  <a:gd name="T7" fmla="*/ 170 h 170"/>
                </a:gdLst>
                <a:ahLst/>
                <a:cxnLst>
                  <a:cxn ang="0">
                    <a:pos x="T0" y="T1"/>
                  </a:cxn>
                  <a:cxn ang="0">
                    <a:pos x="T2" y="T3"/>
                  </a:cxn>
                  <a:cxn ang="0">
                    <a:pos x="T4" y="T5"/>
                  </a:cxn>
                  <a:cxn ang="0">
                    <a:pos x="T6" y="T7"/>
                  </a:cxn>
                </a:cxnLst>
                <a:rect l="0" t="0" r="r" b="b"/>
                <a:pathLst>
                  <a:path w="62" h="170">
                    <a:moveTo>
                      <a:pt x="0" y="87"/>
                    </a:moveTo>
                    <a:cubicBezTo>
                      <a:pt x="0" y="87"/>
                      <a:pt x="40" y="61"/>
                      <a:pt x="47" y="26"/>
                    </a:cubicBezTo>
                    <a:cubicBezTo>
                      <a:pt x="47" y="26"/>
                      <a:pt x="59" y="0"/>
                      <a:pt x="61" y="59"/>
                    </a:cubicBezTo>
                    <a:cubicBezTo>
                      <a:pt x="62" y="119"/>
                      <a:pt x="35" y="165"/>
                      <a:pt x="29" y="17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19" name="组合 18"/>
          <p:cNvGrpSpPr/>
          <p:nvPr/>
        </p:nvGrpSpPr>
        <p:grpSpPr>
          <a:xfrm>
            <a:off x="6074276" y="2446266"/>
            <a:ext cx="703852" cy="703852"/>
            <a:chOff x="6074276" y="2446264"/>
            <a:chExt cx="703852" cy="703852"/>
          </a:xfrm>
        </p:grpSpPr>
        <p:sp>
          <p:nvSpPr>
            <p:cNvPr id="112" name="Shape 3310"/>
            <p:cNvSpPr/>
            <p:nvPr/>
          </p:nvSpPr>
          <p:spPr>
            <a:xfrm rot="18900000" flipH="1">
              <a:off x="6074276" y="2446264"/>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2" name="组合 11"/>
            <p:cNvGrpSpPr/>
            <p:nvPr/>
          </p:nvGrpSpPr>
          <p:grpSpPr>
            <a:xfrm>
              <a:off x="6315412" y="2694142"/>
              <a:ext cx="178719" cy="208096"/>
              <a:chOff x="6172996" y="5045075"/>
              <a:chExt cx="463551" cy="539750"/>
            </a:xfrm>
          </p:grpSpPr>
          <p:sp>
            <p:nvSpPr>
              <p:cNvPr id="182" name="Oval 50"/>
              <p:cNvSpPr>
                <a:spLocks noChangeArrowheads="1"/>
              </p:cNvSpPr>
              <p:nvPr/>
            </p:nvSpPr>
            <p:spPr bwMode="auto">
              <a:xfrm>
                <a:off x="6360321" y="5154613"/>
                <a:ext cx="25400" cy="25400"/>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3" name="Freeform 51"/>
              <p:cNvSpPr>
                <a:spLocks/>
              </p:cNvSpPr>
              <p:nvPr/>
            </p:nvSpPr>
            <p:spPr bwMode="auto">
              <a:xfrm>
                <a:off x="6420646" y="5154613"/>
                <a:ext cx="26988" cy="25400"/>
              </a:xfrm>
              <a:custGeom>
                <a:avLst/>
                <a:gdLst>
                  <a:gd name="T0" fmla="*/ 10 w 10"/>
                  <a:gd name="T1" fmla="*/ 5 h 9"/>
                  <a:gd name="T2" fmla="*/ 5 w 10"/>
                  <a:gd name="T3" fmla="*/ 9 h 9"/>
                  <a:gd name="T4" fmla="*/ 0 w 10"/>
                  <a:gd name="T5" fmla="*/ 5 h 9"/>
                  <a:gd name="T6" fmla="*/ 5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8" y="9"/>
                      <a:pt x="5" y="9"/>
                    </a:cubicBezTo>
                    <a:cubicBezTo>
                      <a:pt x="3" y="9"/>
                      <a:pt x="1" y="7"/>
                      <a:pt x="0" y="5"/>
                    </a:cubicBezTo>
                    <a:cubicBezTo>
                      <a:pt x="0" y="2"/>
                      <a:pt x="3" y="0"/>
                      <a:pt x="5" y="0"/>
                    </a:cubicBezTo>
                    <a:cubicBezTo>
                      <a:pt x="8" y="0"/>
                      <a:pt x="10" y="2"/>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4" name="Freeform 52"/>
              <p:cNvSpPr>
                <a:spLocks/>
              </p:cNvSpPr>
              <p:nvPr/>
            </p:nvSpPr>
            <p:spPr bwMode="auto">
              <a:xfrm>
                <a:off x="6388896" y="5326063"/>
                <a:ext cx="28575" cy="25400"/>
              </a:xfrm>
              <a:custGeom>
                <a:avLst/>
                <a:gdLst>
                  <a:gd name="T0" fmla="*/ 10 w 10"/>
                  <a:gd name="T1" fmla="*/ 4 h 9"/>
                  <a:gd name="T2" fmla="*/ 5 w 10"/>
                  <a:gd name="T3" fmla="*/ 9 h 9"/>
                  <a:gd name="T4" fmla="*/ 1 w 10"/>
                  <a:gd name="T5" fmla="*/ 5 h 9"/>
                  <a:gd name="T6" fmla="*/ 5 w 10"/>
                  <a:gd name="T7" fmla="*/ 0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10" y="7"/>
                      <a:pt x="8" y="9"/>
                      <a:pt x="5" y="9"/>
                    </a:cubicBezTo>
                    <a:cubicBezTo>
                      <a:pt x="3" y="9"/>
                      <a:pt x="1" y="7"/>
                      <a:pt x="1" y="5"/>
                    </a:cubicBezTo>
                    <a:cubicBezTo>
                      <a:pt x="0" y="2"/>
                      <a:pt x="3" y="0"/>
                      <a:pt x="5" y="0"/>
                    </a:cubicBezTo>
                    <a:cubicBezTo>
                      <a:pt x="8" y="0"/>
                      <a:pt x="10" y="2"/>
                      <a:pt x="10" y="4"/>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5" name="Freeform 53"/>
              <p:cNvSpPr>
                <a:spLocks/>
              </p:cNvSpPr>
              <p:nvPr/>
            </p:nvSpPr>
            <p:spPr bwMode="auto">
              <a:xfrm>
                <a:off x="6388896" y="5394325"/>
                <a:ext cx="28575" cy="25400"/>
              </a:xfrm>
              <a:custGeom>
                <a:avLst/>
                <a:gdLst>
                  <a:gd name="T0" fmla="*/ 10 w 10"/>
                  <a:gd name="T1" fmla="*/ 5 h 9"/>
                  <a:gd name="T2" fmla="*/ 5 w 10"/>
                  <a:gd name="T3" fmla="*/ 9 h 9"/>
                  <a:gd name="T4" fmla="*/ 1 w 10"/>
                  <a:gd name="T5" fmla="*/ 5 h 9"/>
                  <a:gd name="T6" fmla="*/ 5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8" y="9"/>
                      <a:pt x="5" y="9"/>
                    </a:cubicBezTo>
                    <a:cubicBezTo>
                      <a:pt x="3" y="9"/>
                      <a:pt x="1" y="7"/>
                      <a:pt x="1" y="5"/>
                    </a:cubicBezTo>
                    <a:cubicBezTo>
                      <a:pt x="0" y="2"/>
                      <a:pt x="3" y="0"/>
                      <a:pt x="5" y="0"/>
                    </a:cubicBezTo>
                    <a:cubicBezTo>
                      <a:pt x="8" y="0"/>
                      <a:pt x="10" y="2"/>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6" name="Freeform 54"/>
              <p:cNvSpPr>
                <a:spLocks/>
              </p:cNvSpPr>
              <p:nvPr/>
            </p:nvSpPr>
            <p:spPr bwMode="auto">
              <a:xfrm>
                <a:off x="6388896" y="5464175"/>
                <a:ext cx="28575" cy="25400"/>
              </a:xfrm>
              <a:custGeom>
                <a:avLst/>
                <a:gdLst>
                  <a:gd name="T0" fmla="*/ 10 w 10"/>
                  <a:gd name="T1" fmla="*/ 4 h 9"/>
                  <a:gd name="T2" fmla="*/ 5 w 10"/>
                  <a:gd name="T3" fmla="*/ 9 h 9"/>
                  <a:gd name="T4" fmla="*/ 1 w 10"/>
                  <a:gd name="T5" fmla="*/ 4 h 9"/>
                  <a:gd name="T6" fmla="*/ 5 w 10"/>
                  <a:gd name="T7" fmla="*/ 0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10" y="7"/>
                      <a:pt x="8" y="9"/>
                      <a:pt x="5" y="9"/>
                    </a:cubicBezTo>
                    <a:cubicBezTo>
                      <a:pt x="3" y="9"/>
                      <a:pt x="1" y="7"/>
                      <a:pt x="1" y="4"/>
                    </a:cubicBezTo>
                    <a:cubicBezTo>
                      <a:pt x="0" y="2"/>
                      <a:pt x="3" y="0"/>
                      <a:pt x="5" y="0"/>
                    </a:cubicBezTo>
                    <a:cubicBezTo>
                      <a:pt x="8" y="0"/>
                      <a:pt x="10" y="2"/>
                      <a:pt x="10" y="4"/>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7" name="Freeform 55"/>
              <p:cNvSpPr>
                <a:spLocks/>
              </p:cNvSpPr>
              <p:nvPr/>
            </p:nvSpPr>
            <p:spPr bwMode="auto">
              <a:xfrm>
                <a:off x="6225384" y="5089525"/>
                <a:ext cx="355600" cy="495300"/>
              </a:xfrm>
              <a:custGeom>
                <a:avLst/>
                <a:gdLst>
                  <a:gd name="T0" fmla="*/ 83 w 126"/>
                  <a:gd name="T1" fmla="*/ 59 h 176"/>
                  <a:gd name="T2" fmla="*/ 97 w 126"/>
                  <a:gd name="T3" fmla="*/ 33 h 176"/>
                  <a:gd name="T4" fmla="*/ 63 w 126"/>
                  <a:gd name="T5" fmla="*/ 0 h 176"/>
                  <a:gd name="T6" fmla="*/ 29 w 126"/>
                  <a:gd name="T7" fmla="*/ 33 h 176"/>
                  <a:gd name="T8" fmla="*/ 44 w 126"/>
                  <a:gd name="T9" fmla="*/ 59 h 176"/>
                  <a:gd name="T10" fmla="*/ 0 w 126"/>
                  <a:gd name="T11" fmla="*/ 116 h 176"/>
                  <a:gd name="T12" fmla="*/ 63 w 126"/>
                  <a:gd name="T13" fmla="*/ 176 h 176"/>
                  <a:gd name="T14" fmla="*/ 126 w 126"/>
                  <a:gd name="T15" fmla="*/ 116 h 176"/>
                  <a:gd name="T16" fmla="*/ 83 w 126"/>
                  <a:gd name="T17" fmla="*/ 5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76">
                    <a:moveTo>
                      <a:pt x="83" y="59"/>
                    </a:moveTo>
                    <a:cubicBezTo>
                      <a:pt x="92" y="53"/>
                      <a:pt x="97" y="44"/>
                      <a:pt x="97" y="33"/>
                    </a:cubicBezTo>
                    <a:cubicBezTo>
                      <a:pt x="97" y="15"/>
                      <a:pt x="82" y="0"/>
                      <a:pt x="63" y="0"/>
                    </a:cubicBezTo>
                    <a:cubicBezTo>
                      <a:pt x="44" y="0"/>
                      <a:pt x="29" y="15"/>
                      <a:pt x="29" y="33"/>
                    </a:cubicBezTo>
                    <a:cubicBezTo>
                      <a:pt x="29" y="44"/>
                      <a:pt x="35" y="53"/>
                      <a:pt x="44" y="59"/>
                    </a:cubicBezTo>
                    <a:cubicBezTo>
                      <a:pt x="19" y="67"/>
                      <a:pt x="0" y="90"/>
                      <a:pt x="0" y="116"/>
                    </a:cubicBezTo>
                    <a:cubicBezTo>
                      <a:pt x="0" y="149"/>
                      <a:pt x="28" y="176"/>
                      <a:pt x="63" y="176"/>
                    </a:cubicBezTo>
                    <a:cubicBezTo>
                      <a:pt x="98" y="176"/>
                      <a:pt x="126" y="149"/>
                      <a:pt x="126" y="116"/>
                    </a:cubicBezTo>
                    <a:cubicBezTo>
                      <a:pt x="126" y="90"/>
                      <a:pt x="108" y="67"/>
                      <a:pt x="83" y="59"/>
                    </a:cubicBezTo>
                    <a:close/>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8" name="Line 56"/>
              <p:cNvSpPr>
                <a:spLocks noChangeShapeType="1"/>
              </p:cNvSpPr>
              <p:nvPr/>
            </p:nvSpPr>
            <p:spPr bwMode="auto">
              <a:xfrm>
                <a:off x="6307934" y="5089525"/>
                <a:ext cx="193675"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9" name="Line 57"/>
              <p:cNvSpPr>
                <a:spLocks noChangeShapeType="1"/>
              </p:cNvSpPr>
              <p:nvPr/>
            </p:nvSpPr>
            <p:spPr bwMode="auto">
              <a:xfrm>
                <a:off x="6369846" y="5045075"/>
                <a:ext cx="66675"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0" name="Freeform 58"/>
              <p:cNvSpPr>
                <a:spLocks/>
              </p:cNvSpPr>
              <p:nvPr/>
            </p:nvSpPr>
            <p:spPr bwMode="auto">
              <a:xfrm>
                <a:off x="6172996" y="5224463"/>
                <a:ext cx="134938" cy="93663"/>
              </a:xfrm>
              <a:custGeom>
                <a:avLst/>
                <a:gdLst>
                  <a:gd name="T0" fmla="*/ 48 w 48"/>
                  <a:gd name="T1" fmla="*/ 16 h 33"/>
                  <a:gd name="T2" fmla="*/ 0 w 48"/>
                  <a:gd name="T3" fmla="*/ 33 h 33"/>
                </a:gdLst>
                <a:ahLst/>
                <a:cxnLst>
                  <a:cxn ang="0">
                    <a:pos x="T0" y="T1"/>
                  </a:cxn>
                  <a:cxn ang="0">
                    <a:pos x="T2" y="T3"/>
                  </a:cxn>
                </a:cxnLst>
                <a:rect l="0" t="0" r="r" b="b"/>
                <a:pathLst>
                  <a:path w="48" h="33">
                    <a:moveTo>
                      <a:pt x="48" y="16"/>
                    </a:moveTo>
                    <a:cubicBezTo>
                      <a:pt x="48" y="16"/>
                      <a:pt x="11" y="0"/>
                      <a:pt x="0" y="3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1" name="Freeform 59"/>
              <p:cNvSpPr>
                <a:spLocks/>
              </p:cNvSpPr>
              <p:nvPr/>
            </p:nvSpPr>
            <p:spPr bwMode="auto">
              <a:xfrm>
                <a:off x="6501609" y="5224463"/>
                <a:ext cx="134938" cy="93663"/>
              </a:xfrm>
              <a:custGeom>
                <a:avLst/>
                <a:gdLst>
                  <a:gd name="T0" fmla="*/ 0 w 48"/>
                  <a:gd name="T1" fmla="*/ 16 h 33"/>
                  <a:gd name="T2" fmla="*/ 48 w 48"/>
                  <a:gd name="T3" fmla="*/ 33 h 33"/>
                </a:gdLst>
                <a:ahLst/>
                <a:cxnLst>
                  <a:cxn ang="0">
                    <a:pos x="T0" y="T1"/>
                  </a:cxn>
                  <a:cxn ang="0">
                    <a:pos x="T2" y="T3"/>
                  </a:cxn>
                </a:cxnLst>
                <a:rect l="0" t="0" r="r" b="b"/>
                <a:pathLst>
                  <a:path w="48" h="33">
                    <a:moveTo>
                      <a:pt x="0" y="16"/>
                    </a:moveTo>
                    <a:cubicBezTo>
                      <a:pt x="0" y="16"/>
                      <a:pt x="37" y="0"/>
                      <a:pt x="48" y="3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0" name="组合 19"/>
          <p:cNvGrpSpPr/>
          <p:nvPr/>
        </p:nvGrpSpPr>
        <p:grpSpPr>
          <a:xfrm>
            <a:off x="5386648" y="3562783"/>
            <a:ext cx="703853" cy="703851"/>
            <a:chOff x="5386648" y="3562782"/>
            <a:chExt cx="703853" cy="703851"/>
          </a:xfrm>
        </p:grpSpPr>
        <p:sp>
          <p:nvSpPr>
            <p:cNvPr id="119" name="Shape 3317"/>
            <p:cNvSpPr/>
            <p:nvPr/>
          </p:nvSpPr>
          <p:spPr>
            <a:xfrm flipH="1">
              <a:off x="5386648" y="3562782"/>
              <a:ext cx="703853" cy="7038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3" name="组合 12"/>
            <p:cNvGrpSpPr/>
            <p:nvPr/>
          </p:nvGrpSpPr>
          <p:grpSpPr>
            <a:xfrm>
              <a:off x="5610641" y="3818214"/>
              <a:ext cx="208096" cy="216666"/>
              <a:chOff x="7303296" y="5022850"/>
              <a:chExt cx="539750" cy="561976"/>
            </a:xfrm>
          </p:grpSpPr>
          <p:sp>
            <p:nvSpPr>
              <p:cNvPr id="192" name="Freeform 60"/>
              <p:cNvSpPr>
                <a:spLocks/>
              </p:cNvSpPr>
              <p:nvPr/>
            </p:nvSpPr>
            <p:spPr bwMode="auto">
              <a:xfrm>
                <a:off x="7303296" y="5143500"/>
                <a:ext cx="539750" cy="138113"/>
              </a:xfrm>
              <a:custGeom>
                <a:avLst/>
                <a:gdLst>
                  <a:gd name="T0" fmla="*/ 72 w 192"/>
                  <a:gd name="T1" fmla="*/ 49 h 49"/>
                  <a:gd name="T2" fmla="*/ 13 w 192"/>
                  <a:gd name="T3" fmla="*/ 49 h 49"/>
                  <a:gd name="T4" fmla="*/ 0 w 192"/>
                  <a:gd name="T5" fmla="*/ 36 h 49"/>
                  <a:gd name="T6" fmla="*/ 0 w 192"/>
                  <a:gd name="T7" fmla="*/ 13 h 49"/>
                  <a:gd name="T8" fmla="*/ 13 w 192"/>
                  <a:gd name="T9" fmla="*/ 0 h 49"/>
                  <a:gd name="T10" fmla="*/ 180 w 192"/>
                  <a:gd name="T11" fmla="*/ 0 h 49"/>
                  <a:gd name="T12" fmla="*/ 192 w 192"/>
                  <a:gd name="T13" fmla="*/ 13 h 49"/>
                  <a:gd name="T14" fmla="*/ 192 w 192"/>
                  <a:gd name="T15" fmla="*/ 36 h 49"/>
                  <a:gd name="T16" fmla="*/ 180 w 192"/>
                  <a:gd name="T17" fmla="*/ 49 h 49"/>
                  <a:gd name="T18" fmla="*/ 119 w 192"/>
                  <a:gd name="T1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49">
                    <a:moveTo>
                      <a:pt x="72" y="49"/>
                    </a:moveTo>
                    <a:cubicBezTo>
                      <a:pt x="13" y="49"/>
                      <a:pt x="13" y="49"/>
                      <a:pt x="13" y="49"/>
                    </a:cubicBezTo>
                    <a:cubicBezTo>
                      <a:pt x="6" y="49"/>
                      <a:pt x="0" y="43"/>
                      <a:pt x="0" y="36"/>
                    </a:cubicBezTo>
                    <a:cubicBezTo>
                      <a:pt x="0" y="13"/>
                      <a:pt x="0" y="13"/>
                      <a:pt x="0" y="13"/>
                    </a:cubicBezTo>
                    <a:cubicBezTo>
                      <a:pt x="0" y="6"/>
                      <a:pt x="6" y="0"/>
                      <a:pt x="13" y="0"/>
                    </a:cubicBezTo>
                    <a:cubicBezTo>
                      <a:pt x="180" y="0"/>
                      <a:pt x="180" y="0"/>
                      <a:pt x="180" y="0"/>
                    </a:cubicBezTo>
                    <a:cubicBezTo>
                      <a:pt x="187" y="0"/>
                      <a:pt x="192" y="6"/>
                      <a:pt x="192" y="13"/>
                    </a:cubicBezTo>
                    <a:cubicBezTo>
                      <a:pt x="192" y="36"/>
                      <a:pt x="192" y="36"/>
                      <a:pt x="192" y="36"/>
                    </a:cubicBezTo>
                    <a:cubicBezTo>
                      <a:pt x="192" y="43"/>
                      <a:pt x="187" y="49"/>
                      <a:pt x="180" y="49"/>
                    </a:cubicBezTo>
                    <a:cubicBezTo>
                      <a:pt x="119" y="49"/>
                      <a:pt x="119" y="49"/>
                      <a:pt x="119" y="49"/>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3" name="Freeform 61"/>
              <p:cNvSpPr>
                <a:spLocks/>
              </p:cNvSpPr>
              <p:nvPr/>
            </p:nvSpPr>
            <p:spPr bwMode="auto">
              <a:xfrm>
                <a:off x="7344571" y="5281613"/>
                <a:ext cx="455613" cy="303213"/>
              </a:xfrm>
              <a:custGeom>
                <a:avLst/>
                <a:gdLst>
                  <a:gd name="T0" fmla="*/ 101 w 162"/>
                  <a:gd name="T1" fmla="*/ 0 h 108"/>
                  <a:gd name="T2" fmla="*/ 150 w 162"/>
                  <a:gd name="T3" fmla="*/ 0 h 108"/>
                  <a:gd name="T4" fmla="*/ 162 w 162"/>
                  <a:gd name="T5" fmla="*/ 12 h 108"/>
                  <a:gd name="T6" fmla="*/ 162 w 162"/>
                  <a:gd name="T7" fmla="*/ 96 h 108"/>
                  <a:gd name="T8" fmla="*/ 150 w 162"/>
                  <a:gd name="T9" fmla="*/ 108 h 108"/>
                  <a:gd name="T10" fmla="*/ 13 w 162"/>
                  <a:gd name="T11" fmla="*/ 108 h 108"/>
                  <a:gd name="T12" fmla="*/ 0 w 162"/>
                  <a:gd name="T13" fmla="*/ 96 h 108"/>
                  <a:gd name="T14" fmla="*/ 0 w 162"/>
                  <a:gd name="T15" fmla="*/ 12 h 108"/>
                  <a:gd name="T16" fmla="*/ 13 w 162"/>
                  <a:gd name="T17" fmla="*/ 0 h 108"/>
                  <a:gd name="T18" fmla="*/ 61 w 162"/>
                  <a:gd name="T1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08">
                    <a:moveTo>
                      <a:pt x="101" y="0"/>
                    </a:moveTo>
                    <a:cubicBezTo>
                      <a:pt x="150" y="0"/>
                      <a:pt x="150" y="0"/>
                      <a:pt x="150" y="0"/>
                    </a:cubicBezTo>
                    <a:cubicBezTo>
                      <a:pt x="157" y="0"/>
                      <a:pt x="162" y="5"/>
                      <a:pt x="162" y="12"/>
                    </a:cubicBezTo>
                    <a:cubicBezTo>
                      <a:pt x="162" y="96"/>
                      <a:pt x="162" y="96"/>
                      <a:pt x="162" y="96"/>
                    </a:cubicBezTo>
                    <a:cubicBezTo>
                      <a:pt x="162" y="103"/>
                      <a:pt x="157" y="108"/>
                      <a:pt x="150" y="108"/>
                    </a:cubicBezTo>
                    <a:cubicBezTo>
                      <a:pt x="13" y="108"/>
                      <a:pt x="13" y="108"/>
                      <a:pt x="13" y="108"/>
                    </a:cubicBezTo>
                    <a:cubicBezTo>
                      <a:pt x="6" y="108"/>
                      <a:pt x="0" y="103"/>
                      <a:pt x="0" y="96"/>
                    </a:cubicBezTo>
                    <a:cubicBezTo>
                      <a:pt x="0" y="12"/>
                      <a:pt x="0" y="12"/>
                      <a:pt x="0" y="12"/>
                    </a:cubicBezTo>
                    <a:cubicBezTo>
                      <a:pt x="0" y="5"/>
                      <a:pt x="6" y="0"/>
                      <a:pt x="13" y="0"/>
                    </a:cubicBezTo>
                    <a:cubicBezTo>
                      <a:pt x="61" y="0"/>
                      <a:pt x="61" y="0"/>
                      <a:pt x="61" y="0"/>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4" name="Rectangle 62"/>
              <p:cNvSpPr>
                <a:spLocks noChangeArrowheads="1"/>
              </p:cNvSpPr>
              <p:nvPr/>
            </p:nvSpPr>
            <p:spPr bwMode="auto">
              <a:xfrm>
                <a:off x="7511259" y="5143500"/>
                <a:ext cx="127000" cy="441325"/>
              </a:xfrm>
              <a:prstGeom prst="rect">
                <a:avLst/>
              </a:pr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5" name="Freeform 63"/>
              <p:cNvSpPr>
                <a:spLocks/>
              </p:cNvSpPr>
              <p:nvPr/>
            </p:nvSpPr>
            <p:spPr bwMode="auto">
              <a:xfrm>
                <a:off x="7577934" y="5022850"/>
                <a:ext cx="133350" cy="120650"/>
              </a:xfrm>
              <a:custGeom>
                <a:avLst/>
                <a:gdLst>
                  <a:gd name="T0" fmla="*/ 1 w 47"/>
                  <a:gd name="T1" fmla="*/ 41 h 43"/>
                  <a:gd name="T2" fmla="*/ 38 w 47"/>
                  <a:gd name="T3" fmla="*/ 10 h 43"/>
                  <a:gd name="T4" fmla="*/ 47 w 47"/>
                  <a:gd name="T5" fmla="*/ 27 h 43"/>
                  <a:gd name="T6" fmla="*/ 23 w 47"/>
                  <a:gd name="T7" fmla="*/ 42 h 43"/>
                  <a:gd name="T8" fmla="*/ 10 w 47"/>
                  <a:gd name="T9" fmla="*/ 43 h 43"/>
                </a:gdLst>
                <a:ahLst/>
                <a:cxnLst>
                  <a:cxn ang="0">
                    <a:pos x="T0" y="T1"/>
                  </a:cxn>
                  <a:cxn ang="0">
                    <a:pos x="T2" y="T3"/>
                  </a:cxn>
                  <a:cxn ang="0">
                    <a:pos x="T4" y="T5"/>
                  </a:cxn>
                  <a:cxn ang="0">
                    <a:pos x="T6" y="T7"/>
                  </a:cxn>
                  <a:cxn ang="0">
                    <a:pos x="T8" y="T9"/>
                  </a:cxn>
                </a:cxnLst>
                <a:rect l="0" t="0" r="r" b="b"/>
                <a:pathLst>
                  <a:path w="47" h="43">
                    <a:moveTo>
                      <a:pt x="1" y="41"/>
                    </a:moveTo>
                    <a:cubicBezTo>
                      <a:pt x="0" y="34"/>
                      <a:pt x="15" y="0"/>
                      <a:pt x="38" y="10"/>
                    </a:cubicBezTo>
                    <a:cubicBezTo>
                      <a:pt x="45" y="13"/>
                      <a:pt x="47" y="21"/>
                      <a:pt x="47" y="27"/>
                    </a:cubicBezTo>
                    <a:cubicBezTo>
                      <a:pt x="47" y="40"/>
                      <a:pt x="34" y="42"/>
                      <a:pt x="23" y="42"/>
                    </a:cubicBezTo>
                    <a:cubicBezTo>
                      <a:pt x="18" y="42"/>
                      <a:pt x="14" y="42"/>
                      <a:pt x="10" y="43"/>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6" name="Freeform 64"/>
              <p:cNvSpPr>
                <a:spLocks/>
              </p:cNvSpPr>
              <p:nvPr/>
            </p:nvSpPr>
            <p:spPr bwMode="auto">
              <a:xfrm>
                <a:off x="7438234" y="5022850"/>
                <a:ext cx="128588" cy="120650"/>
              </a:xfrm>
              <a:custGeom>
                <a:avLst/>
                <a:gdLst>
                  <a:gd name="T0" fmla="*/ 45 w 46"/>
                  <a:gd name="T1" fmla="*/ 41 h 43"/>
                  <a:gd name="T2" fmla="*/ 8 w 46"/>
                  <a:gd name="T3" fmla="*/ 10 h 43"/>
                  <a:gd name="T4" fmla="*/ 0 w 46"/>
                  <a:gd name="T5" fmla="*/ 27 h 43"/>
                  <a:gd name="T6" fmla="*/ 24 w 46"/>
                  <a:gd name="T7" fmla="*/ 42 h 43"/>
                  <a:gd name="T8" fmla="*/ 37 w 46"/>
                  <a:gd name="T9" fmla="*/ 43 h 43"/>
                </a:gdLst>
                <a:ahLst/>
                <a:cxnLst>
                  <a:cxn ang="0">
                    <a:pos x="T0" y="T1"/>
                  </a:cxn>
                  <a:cxn ang="0">
                    <a:pos x="T2" y="T3"/>
                  </a:cxn>
                  <a:cxn ang="0">
                    <a:pos x="T4" y="T5"/>
                  </a:cxn>
                  <a:cxn ang="0">
                    <a:pos x="T6" y="T7"/>
                  </a:cxn>
                  <a:cxn ang="0">
                    <a:pos x="T8" y="T9"/>
                  </a:cxn>
                </a:cxnLst>
                <a:rect l="0" t="0" r="r" b="b"/>
                <a:pathLst>
                  <a:path w="46" h="43">
                    <a:moveTo>
                      <a:pt x="45" y="41"/>
                    </a:moveTo>
                    <a:cubicBezTo>
                      <a:pt x="46" y="34"/>
                      <a:pt x="32" y="0"/>
                      <a:pt x="8" y="10"/>
                    </a:cubicBezTo>
                    <a:cubicBezTo>
                      <a:pt x="2" y="13"/>
                      <a:pt x="0" y="21"/>
                      <a:pt x="0" y="27"/>
                    </a:cubicBezTo>
                    <a:cubicBezTo>
                      <a:pt x="0" y="40"/>
                      <a:pt x="13" y="42"/>
                      <a:pt x="24" y="42"/>
                    </a:cubicBezTo>
                    <a:cubicBezTo>
                      <a:pt x="28" y="42"/>
                      <a:pt x="32" y="42"/>
                      <a:pt x="37" y="43"/>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5" name="组合 4"/>
          <p:cNvGrpSpPr/>
          <p:nvPr/>
        </p:nvGrpSpPr>
        <p:grpSpPr>
          <a:xfrm>
            <a:off x="6571973" y="1484776"/>
            <a:ext cx="703852" cy="703850"/>
            <a:chOff x="6571973" y="1484775"/>
            <a:chExt cx="703852" cy="703850"/>
          </a:xfrm>
        </p:grpSpPr>
        <p:sp>
          <p:nvSpPr>
            <p:cNvPr id="98" name="Shape 3296"/>
            <p:cNvSpPr/>
            <p:nvPr/>
          </p:nvSpPr>
          <p:spPr>
            <a:xfrm rot="17100000" flipH="1">
              <a:off x="6571974" y="1484774"/>
              <a:ext cx="703850"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3A5063"/>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4" name="组合 13"/>
            <p:cNvGrpSpPr/>
            <p:nvPr/>
          </p:nvGrpSpPr>
          <p:grpSpPr>
            <a:xfrm>
              <a:off x="6851983" y="1774083"/>
              <a:ext cx="222175" cy="208096"/>
              <a:chOff x="8455821" y="5045075"/>
              <a:chExt cx="576263" cy="539750"/>
            </a:xfrm>
          </p:grpSpPr>
          <p:sp>
            <p:nvSpPr>
              <p:cNvPr id="197" name="Freeform 65"/>
              <p:cNvSpPr>
                <a:spLocks/>
              </p:cNvSpPr>
              <p:nvPr/>
            </p:nvSpPr>
            <p:spPr bwMode="auto">
              <a:xfrm>
                <a:off x="8455821" y="5045075"/>
                <a:ext cx="576263" cy="539750"/>
              </a:xfrm>
              <a:custGeom>
                <a:avLst/>
                <a:gdLst>
                  <a:gd name="T0" fmla="*/ 163 w 205"/>
                  <a:gd name="T1" fmla="*/ 192 h 192"/>
                  <a:gd name="T2" fmla="*/ 41 w 205"/>
                  <a:gd name="T3" fmla="*/ 192 h 192"/>
                  <a:gd name="T4" fmla="*/ 41 w 205"/>
                  <a:gd name="T5" fmla="*/ 0 h 192"/>
                  <a:gd name="T6" fmla="*/ 163 w 205"/>
                  <a:gd name="T7" fmla="*/ 0 h 192"/>
                  <a:gd name="T8" fmla="*/ 163 w 205"/>
                  <a:gd name="T9" fmla="*/ 192 h 192"/>
                </a:gdLst>
                <a:ahLst/>
                <a:cxnLst>
                  <a:cxn ang="0">
                    <a:pos x="T0" y="T1"/>
                  </a:cxn>
                  <a:cxn ang="0">
                    <a:pos x="T2" y="T3"/>
                  </a:cxn>
                  <a:cxn ang="0">
                    <a:pos x="T4" y="T5"/>
                  </a:cxn>
                  <a:cxn ang="0">
                    <a:pos x="T6" y="T7"/>
                  </a:cxn>
                  <a:cxn ang="0">
                    <a:pos x="T8" y="T9"/>
                  </a:cxn>
                </a:cxnLst>
                <a:rect l="0" t="0" r="r" b="b"/>
                <a:pathLst>
                  <a:path w="205" h="192">
                    <a:moveTo>
                      <a:pt x="163" y="192"/>
                    </a:moveTo>
                    <a:cubicBezTo>
                      <a:pt x="123" y="192"/>
                      <a:pt x="82" y="192"/>
                      <a:pt x="41" y="192"/>
                    </a:cubicBezTo>
                    <a:cubicBezTo>
                      <a:pt x="0" y="134"/>
                      <a:pt x="0" y="59"/>
                      <a:pt x="41" y="0"/>
                    </a:cubicBezTo>
                    <a:cubicBezTo>
                      <a:pt x="82" y="0"/>
                      <a:pt x="123" y="0"/>
                      <a:pt x="163" y="0"/>
                    </a:cubicBezTo>
                    <a:cubicBezTo>
                      <a:pt x="205" y="59"/>
                      <a:pt x="205" y="134"/>
                      <a:pt x="163" y="192"/>
                    </a:cubicBez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8" name="Freeform 66"/>
              <p:cNvSpPr>
                <a:spLocks/>
              </p:cNvSpPr>
              <p:nvPr/>
            </p:nvSpPr>
            <p:spPr bwMode="auto">
              <a:xfrm>
                <a:off x="8574884" y="5045075"/>
                <a:ext cx="339725" cy="539750"/>
              </a:xfrm>
              <a:custGeom>
                <a:avLst/>
                <a:gdLst>
                  <a:gd name="T0" fmla="*/ 96 w 121"/>
                  <a:gd name="T1" fmla="*/ 192 h 192"/>
                  <a:gd name="T2" fmla="*/ 24 w 121"/>
                  <a:gd name="T3" fmla="*/ 192 h 192"/>
                  <a:gd name="T4" fmla="*/ 24 w 121"/>
                  <a:gd name="T5" fmla="*/ 0 h 192"/>
                  <a:gd name="T6" fmla="*/ 96 w 121"/>
                  <a:gd name="T7" fmla="*/ 0 h 192"/>
                  <a:gd name="T8" fmla="*/ 96 w 121"/>
                  <a:gd name="T9" fmla="*/ 192 h 192"/>
                </a:gdLst>
                <a:ahLst/>
                <a:cxnLst>
                  <a:cxn ang="0">
                    <a:pos x="T0" y="T1"/>
                  </a:cxn>
                  <a:cxn ang="0">
                    <a:pos x="T2" y="T3"/>
                  </a:cxn>
                  <a:cxn ang="0">
                    <a:pos x="T4" y="T5"/>
                  </a:cxn>
                  <a:cxn ang="0">
                    <a:pos x="T6" y="T7"/>
                  </a:cxn>
                  <a:cxn ang="0">
                    <a:pos x="T8" y="T9"/>
                  </a:cxn>
                </a:cxnLst>
                <a:rect l="0" t="0" r="r" b="b"/>
                <a:pathLst>
                  <a:path w="121" h="192">
                    <a:moveTo>
                      <a:pt x="96" y="192"/>
                    </a:moveTo>
                    <a:cubicBezTo>
                      <a:pt x="72" y="192"/>
                      <a:pt x="48" y="192"/>
                      <a:pt x="24" y="192"/>
                    </a:cubicBezTo>
                    <a:cubicBezTo>
                      <a:pt x="0" y="134"/>
                      <a:pt x="0" y="59"/>
                      <a:pt x="24" y="0"/>
                    </a:cubicBezTo>
                    <a:cubicBezTo>
                      <a:pt x="48" y="0"/>
                      <a:pt x="72" y="0"/>
                      <a:pt x="96" y="0"/>
                    </a:cubicBezTo>
                    <a:cubicBezTo>
                      <a:pt x="121" y="59"/>
                      <a:pt x="121" y="134"/>
                      <a:pt x="96" y="192"/>
                    </a:cubicBez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9" name="Line 67"/>
              <p:cNvSpPr>
                <a:spLocks noChangeShapeType="1"/>
              </p:cNvSpPr>
              <p:nvPr/>
            </p:nvSpPr>
            <p:spPr bwMode="auto">
              <a:xfrm>
                <a:off x="8473284" y="5137150"/>
                <a:ext cx="539750" cy="0"/>
              </a:xfrm>
              <a:prstGeom prst="line">
                <a:avLst/>
              </a:prstGeom>
              <a:noFill/>
              <a:ln w="2222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0" name="Line 68"/>
              <p:cNvSpPr>
                <a:spLocks noChangeShapeType="1"/>
              </p:cNvSpPr>
              <p:nvPr/>
            </p:nvSpPr>
            <p:spPr bwMode="auto">
              <a:xfrm>
                <a:off x="8473284" y="5495925"/>
                <a:ext cx="539750" cy="0"/>
              </a:xfrm>
              <a:prstGeom prst="line">
                <a:avLst/>
              </a:prstGeom>
              <a:noFill/>
              <a:ln w="2222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1" name="Line 69"/>
              <p:cNvSpPr>
                <a:spLocks noChangeShapeType="1"/>
              </p:cNvSpPr>
              <p:nvPr/>
            </p:nvSpPr>
            <p:spPr bwMode="auto">
              <a:xfrm>
                <a:off x="8743159" y="5056188"/>
                <a:ext cx="0" cy="520700"/>
              </a:xfrm>
              <a:prstGeom prst="line">
                <a:avLst/>
              </a:prstGeom>
              <a:noFill/>
              <a:ln w="2222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16" name="组合 15"/>
          <p:cNvGrpSpPr/>
          <p:nvPr/>
        </p:nvGrpSpPr>
        <p:grpSpPr>
          <a:xfrm>
            <a:off x="6571973" y="3410385"/>
            <a:ext cx="703852" cy="703852"/>
            <a:chOff x="6571973" y="3410385"/>
            <a:chExt cx="703852" cy="703852"/>
          </a:xfrm>
        </p:grpSpPr>
        <p:sp>
          <p:nvSpPr>
            <p:cNvPr id="128" name="Shape 3326"/>
            <p:cNvSpPr/>
            <p:nvPr/>
          </p:nvSpPr>
          <p:spPr>
            <a:xfrm rot="20700000" flipH="1">
              <a:off x="6571973" y="3410385"/>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F7AC12"/>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5" name="组合 14"/>
            <p:cNvGrpSpPr/>
            <p:nvPr/>
          </p:nvGrpSpPr>
          <p:grpSpPr>
            <a:xfrm>
              <a:off x="6814036" y="3689369"/>
              <a:ext cx="219726" cy="220337"/>
              <a:chOff x="9628984" y="5030788"/>
              <a:chExt cx="569913" cy="571500"/>
            </a:xfrm>
          </p:grpSpPr>
          <p:sp>
            <p:nvSpPr>
              <p:cNvPr id="202" name="Freeform 341"/>
              <p:cNvSpPr>
                <a:spLocks/>
              </p:cNvSpPr>
              <p:nvPr/>
            </p:nvSpPr>
            <p:spPr bwMode="auto">
              <a:xfrm>
                <a:off x="9628984" y="5030788"/>
                <a:ext cx="379413" cy="379413"/>
              </a:xfrm>
              <a:custGeom>
                <a:avLst/>
                <a:gdLst>
                  <a:gd name="T0" fmla="*/ 124 w 135"/>
                  <a:gd name="T1" fmla="*/ 81 h 135"/>
                  <a:gd name="T2" fmla="*/ 102 w 135"/>
                  <a:gd name="T3" fmla="*/ 59 h 135"/>
                  <a:gd name="T4" fmla="*/ 88 w 135"/>
                  <a:gd name="T5" fmla="*/ 19 h 135"/>
                  <a:gd name="T6" fmla="*/ 19 w 135"/>
                  <a:gd name="T7" fmla="*/ 19 h 135"/>
                  <a:gd name="T8" fmla="*/ 19 w 135"/>
                  <a:gd name="T9" fmla="*/ 88 h 135"/>
                  <a:gd name="T10" fmla="*/ 60 w 135"/>
                  <a:gd name="T11" fmla="*/ 102 h 135"/>
                  <a:gd name="T12" fmla="*/ 81 w 135"/>
                  <a:gd name="T13" fmla="*/ 124 h 135"/>
                  <a:gd name="T14" fmla="*/ 124 w 135"/>
                  <a:gd name="T15" fmla="*/ 124 h 135"/>
                  <a:gd name="T16" fmla="*/ 124 w 135"/>
                  <a:gd name="T17" fmla="*/ 8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24" y="81"/>
                    </a:moveTo>
                    <a:cubicBezTo>
                      <a:pt x="102" y="59"/>
                      <a:pt x="102" y="59"/>
                      <a:pt x="102" y="59"/>
                    </a:cubicBezTo>
                    <a:cubicBezTo>
                      <a:pt x="104" y="45"/>
                      <a:pt x="99" y="30"/>
                      <a:pt x="88" y="19"/>
                    </a:cubicBezTo>
                    <a:cubicBezTo>
                      <a:pt x="69" y="0"/>
                      <a:pt x="38" y="0"/>
                      <a:pt x="19" y="19"/>
                    </a:cubicBezTo>
                    <a:cubicBezTo>
                      <a:pt x="0" y="38"/>
                      <a:pt x="0" y="69"/>
                      <a:pt x="19" y="88"/>
                    </a:cubicBezTo>
                    <a:cubicBezTo>
                      <a:pt x="30" y="99"/>
                      <a:pt x="45" y="104"/>
                      <a:pt x="60" y="102"/>
                    </a:cubicBezTo>
                    <a:cubicBezTo>
                      <a:pt x="81" y="124"/>
                      <a:pt x="81" y="124"/>
                      <a:pt x="81" y="124"/>
                    </a:cubicBezTo>
                    <a:cubicBezTo>
                      <a:pt x="93" y="135"/>
                      <a:pt x="112" y="135"/>
                      <a:pt x="124" y="124"/>
                    </a:cubicBezTo>
                    <a:cubicBezTo>
                      <a:pt x="135" y="112"/>
                      <a:pt x="135" y="93"/>
                      <a:pt x="124" y="81"/>
                    </a:cubicBezTo>
                    <a:close/>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3" name="Freeform 342"/>
              <p:cNvSpPr>
                <a:spLocks/>
              </p:cNvSpPr>
              <p:nvPr/>
            </p:nvSpPr>
            <p:spPr bwMode="auto">
              <a:xfrm>
                <a:off x="9755984" y="5067300"/>
                <a:ext cx="219075" cy="247650"/>
              </a:xfrm>
              <a:custGeom>
                <a:avLst/>
                <a:gdLst>
                  <a:gd name="T0" fmla="*/ 0 w 78"/>
                  <a:gd name="T1" fmla="*/ 3 h 88"/>
                  <a:gd name="T2" fmla="*/ 36 w 78"/>
                  <a:gd name="T3" fmla="*/ 13 h 88"/>
                  <a:gd name="T4" fmla="*/ 47 w 78"/>
                  <a:gd name="T5" fmla="*/ 45 h 88"/>
                  <a:gd name="T6" fmla="*/ 47 w 78"/>
                  <a:gd name="T7" fmla="*/ 50 h 88"/>
                  <a:gd name="T8" fmla="*/ 72 w 78"/>
                  <a:gd name="T9" fmla="*/ 75 h 88"/>
                  <a:gd name="T10" fmla="*/ 78 w 78"/>
                  <a:gd name="T11" fmla="*/ 88 h 88"/>
                </a:gdLst>
                <a:ahLst/>
                <a:cxnLst>
                  <a:cxn ang="0">
                    <a:pos x="T0" y="T1"/>
                  </a:cxn>
                  <a:cxn ang="0">
                    <a:pos x="T2" y="T3"/>
                  </a:cxn>
                  <a:cxn ang="0">
                    <a:pos x="T4" y="T5"/>
                  </a:cxn>
                  <a:cxn ang="0">
                    <a:pos x="T6" y="T7"/>
                  </a:cxn>
                  <a:cxn ang="0">
                    <a:pos x="T8" y="T9"/>
                  </a:cxn>
                  <a:cxn ang="0">
                    <a:pos x="T10" y="T11"/>
                  </a:cxn>
                </a:cxnLst>
                <a:rect l="0" t="0" r="r" b="b"/>
                <a:pathLst>
                  <a:path w="78" h="88">
                    <a:moveTo>
                      <a:pt x="0" y="3"/>
                    </a:moveTo>
                    <a:cubicBezTo>
                      <a:pt x="12" y="0"/>
                      <a:pt x="26" y="3"/>
                      <a:pt x="36" y="13"/>
                    </a:cubicBezTo>
                    <a:cubicBezTo>
                      <a:pt x="45" y="22"/>
                      <a:pt x="49" y="33"/>
                      <a:pt x="47" y="45"/>
                    </a:cubicBezTo>
                    <a:cubicBezTo>
                      <a:pt x="47" y="50"/>
                      <a:pt x="47" y="50"/>
                      <a:pt x="47" y="50"/>
                    </a:cubicBezTo>
                    <a:cubicBezTo>
                      <a:pt x="72" y="75"/>
                      <a:pt x="72" y="75"/>
                      <a:pt x="72" y="75"/>
                    </a:cubicBezTo>
                    <a:cubicBezTo>
                      <a:pt x="75" y="79"/>
                      <a:pt x="77" y="83"/>
                      <a:pt x="78" y="88"/>
                    </a:cubicBezTo>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4" name="Freeform 343"/>
              <p:cNvSpPr>
                <a:spLocks noEditPoints="1"/>
              </p:cNvSpPr>
              <p:nvPr/>
            </p:nvSpPr>
            <p:spPr bwMode="auto">
              <a:xfrm>
                <a:off x="9727409" y="5129213"/>
                <a:ext cx="471488" cy="473075"/>
              </a:xfrm>
              <a:custGeom>
                <a:avLst/>
                <a:gdLst>
                  <a:gd name="T0" fmla="*/ 26 w 168"/>
                  <a:gd name="T1" fmla="*/ 68 h 168"/>
                  <a:gd name="T2" fmla="*/ 13 w 168"/>
                  <a:gd name="T3" fmla="*/ 136 h 168"/>
                  <a:gd name="T4" fmla="*/ 58 w 168"/>
                  <a:gd name="T5" fmla="*/ 136 h 168"/>
                  <a:gd name="T6" fmla="*/ 65 w 168"/>
                  <a:gd name="T7" fmla="*/ 145 h 168"/>
                  <a:gd name="T8" fmla="*/ 145 w 168"/>
                  <a:gd name="T9" fmla="*/ 145 h 168"/>
                  <a:gd name="T10" fmla="*/ 145 w 168"/>
                  <a:gd name="T11" fmla="*/ 65 h 168"/>
                  <a:gd name="T12" fmla="*/ 136 w 168"/>
                  <a:gd name="T13" fmla="*/ 57 h 168"/>
                  <a:gd name="T14" fmla="*/ 136 w 168"/>
                  <a:gd name="T15" fmla="*/ 13 h 168"/>
                  <a:gd name="T16" fmla="*/ 68 w 168"/>
                  <a:gd name="T17" fmla="*/ 26 h 168"/>
                  <a:gd name="T18" fmla="*/ 74 w 168"/>
                  <a:gd name="T19" fmla="*/ 136 h 168"/>
                  <a:gd name="T20" fmla="*/ 70 w 168"/>
                  <a:gd name="T21" fmla="*/ 130 h 168"/>
                  <a:gd name="T22" fmla="*/ 104 w 168"/>
                  <a:gd name="T23" fmla="*/ 104 h 168"/>
                  <a:gd name="T24" fmla="*/ 130 w 168"/>
                  <a:gd name="T25" fmla="*/ 69 h 168"/>
                  <a:gd name="T26" fmla="*/ 136 w 168"/>
                  <a:gd name="T27" fmla="*/ 74 h 168"/>
                  <a:gd name="T28" fmla="*/ 136 w 168"/>
                  <a:gd name="T29" fmla="*/ 136 h 168"/>
                  <a:gd name="T30" fmla="*/ 74 w 168"/>
                  <a:gd name="T31" fmla="*/ 13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8" h="168">
                    <a:moveTo>
                      <a:pt x="26" y="68"/>
                    </a:moveTo>
                    <a:cubicBezTo>
                      <a:pt x="6" y="96"/>
                      <a:pt x="0" y="123"/>
                      <a:pt x="13" y="136"/>
                    </a:cubicBezTo>
                    <a:cubicBezTo>
                      <a:pt x="22" y="145"/>
                      <a:pt x="39" y="144"/>
                      <a:pt x="58" y="136"/>
                    </a:cubicBezTo>
                    <a:cubicBezTo>
                      <a:pt x="60" y="139"/>
                      <a:pt x="62" y="143"/>
                      <a:pt x="65" y="145"/>
                    </a:cubicBezTo>
                    <a:cubicBezTo>
                      <a:pt x="87" y="168"/>
                      <a:pt x="123" y="168"/>
                      <a:pt x="145" y="145"/>
                    </a:cubicBezTo>
                    <a:cubicBezTo>
                      <a:pt x="168" y="123"/>
                      <a:pt x="168" y="87"/>
                      <a:pt x="145" y="65"/>
                    </a:cubicBezTo>
                    <a:cubicBezTo>
                      <a:pt x="143" y="62"/>
                      <a:pt x="140" y="60"/>
                      <a:pt x="136" y="57"/>
                    </a:cubicBezTo>
                    <a:cubicBezTo>
                      <a:pt x="144" y="39"/>
                      <a:pt x="145" y="22"/>
                      <a:pt x="136" y="13"/>
                    </a:cubicBezTo>
                    <a:cubicBezTo>
                      <a:pt x="123" y="0"/>
                      <a:pt x="95" y="6"/>
                      <a:pt x="68" y="26"/>
                    </a:cubicBezTo>
                    <a:moveTo>
                      <a:pt x="74" y="136"/>
                    </a:moveTo>
                    <a:cubicBezTo>
                      <a:pt x="73" y="134"/>
                      <a:pt x="71" y="132"/>
                      <a:pt x="70" y="130"/>
                    </a:cubicBezTo>
                    <a:cubicBezTo>
                      <a:pt x="81" y="124"/>
                      <a:pt x="93" y="115"/>
                      <a:pt x="104" y="104"/>
                    </a:cubicBezTo>
                    <a:cubicBezTo>
                      <a:pt x="115" y="93"/>
                      <a:pt x="124" y="81"/>
                      <a:pt x="130" y="69"/>
                    </a:cubicBezTo>
                    <a:cubicBezTo>
                      <a:pt x="132" y="71"/>
                      <a:pt x="134" y="73"/>
                      <a:pt x="136" y="74"/>
                    </a:cubicBezTo>
                    <a:cubicBezTo>
                      <a:pt x="153" y="91"/>
                      <a:pt x="153" y="119"/>
                      <a:pt x="136" y="136"/>
                    </a:cubicBezTo>
                    <a:cubicBezTo>
                      <a:pt x="119" y="153"/>
                      <a:pt x="91" y="153"/>
                      <a:pt x="74" y="136"/>
                    </a:cubicBezTo>
                    <a:close/>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5" name="组合 24"/>
          <p:cNvGrpSpPr/>
          <p:nvPr/>
        </p:nvGrpSpPr>
        <p:grpSpPr>
          <a:xfrm>
            <a:off x="1764476" y="1484777"/>
            <a:ext cx="703851" cy="703850"/>
            <a:chOff x="1764472" y="1484777"/>
            <a:chExt cx="703851" cy="703850"/>
          </a:xfrm>
        </p:grpSpPr>
        <p:sp>
          <p:nvSpPr>
            <p:cNvPr id="67" name="Shape 3265"/>
            <p:cNvSpPr/>
            <p:nvPr/>
          </p:nvSpPr>
          <p:spPr>
            <a:xfrm rot="4500000">
              <a:off x="1764473" y="1484776"/>
              <a:ext cx="703850" cy="7038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6">
                <a:lumMod val="75000"/>
              </a:schemeClr>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8" name="组合 17"/>
            <p:cNvGrpSpPr/>
            <p:nvPr/>
          </p:nvGrpSpPr>
          <p:grpSpPr>
            <a:xfrm>
              <a:off x="2012345" y="1763018"/>
              <a:ext cx="208096" cy="208096"/>
              <a:chOff x="7586664" y="3781426"/>
              <a:chExt cx="539750" cy="539750"/>
            </a:xfrm>
          </p:grpSpPr>
          <p:sp>
            <p:nvSpPr>
              <p:cNvPr id="205" name="Oval 238"/>
              <p:cNvSpPr>
                <a:spLocks noChangeArrowheads="1"/>
              </p:cNvSpPr>
              <p:nvPr/>
            </p:nvSpPr>
            <p:spPr bwMode="auto">
              <a:xfrm>
                <a:off x="7739064" y="3935413"/>
                <a:ext cx="234950" cy="234950"/>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Line 239"/>
              <p:cNvSpPr>
                <a:spLocks noChangeShapeType="1"/>
              </p:cNvSpPr>
              <p:nvPr/>
            </p:nvSpPr>
            <p:spPr bwMode="auto">
              <a:xfrm flipH="1">
                <a:off x="7947026" y="3911601"/>
                <a:ext cx="52388" cy="523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Line 240"/>
              <p:cNvSpPr>
                <a:spLocks noChangeShapeType="1"/>
              </p:cNvSpPr>
              <p:nvPr/>
            </p:nvSpPr>
            <p:spPr bwMode="auto">
              <a:xfrm flipH="1">
                <a:off x="7715251" y="4141788"/>
                <a:ext cx="53975" cy="539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Line 241"/>
              <p:cNvSpPr>
                <a:spLocks noChangeShapeType="1"/>
              </p:cNvSpPr>
              <p:nvPr/>
            </p:nvSpPr>
            <p:spPr bwMode="auto">
              <a:xfrm flipH="1" flipV="1">
                <a:off x="7947026" y="4141788"/>
                <a:ext cx="52388" cy="539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Line 242"/>
              <p:cNvSpPr>
                <a:spLocks noChangeShapeType="1"/>
              </p:cNvSpPr>
              <p:nvPr/>
            </p:nvSpPr>
            <p:spPr bwMode="auto">
              <a:xfrm flipH="1" flipV="1">
                <a:off x="7715251" y="3911601"/>
                <a:ext cx="53975" cy="523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Line 243"/>
              <p:cNvSpPr>
                <a:spLocks noChangeShapeType="1"/>
              </p:cNvSpPr>
              <p:nvPr/>
            </p:nvSpPr>
            <p:spPr bwMode="auto">
              <a:xfrm>
                <a:off x="7856539" y="3781426"/>
                <a:ext cx="0" cy="1349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Line 244"/>
              <p:cNvSpPr>
                <a:spLocks noChangeShapeType="1"/>
              </p:cNvSpPr>
              <p:nvPr/>
            </p:nvSpPr>
            <p:spPr bwMode="auto">
              <a:xfrm>
                <a:off x="7777164" y="3800476"/>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Line 245"/>
              <p:cNvSpPr>
                <a:spLocks noChangeShapeType="1"/>
              </p:cNvSpPr>
              <p:nvPr/>
            </p:nvSpPr>
            <p:spPr bwMode="auto">
              <a:xfrm flipH="1">
                <a:off x="7856539" y="3800476"/>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Line 246"/>
              <p:cNvSpPr>
                <a:spLocks noChangeShapeType="1"/>
              </p:cNvSpPr>
              <p:nvPr/>
            </p:nvSpPr>
            <p:spPr bwMode="auto">
              <a:xfrm flipV="1">
                <a:off x="7856539" y="4189413"/>
                <a:ext cx="0" cy="131763"/>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Line 247"/>
              <p:cNvSpPr>
                <a:spLocks noChangeShapeType="1"/>
              </p:cNvSpPr>
              <p:nvPr/>
            </p:nvSpPr>
            <p:spPr bwMode="auto">
              <a:xfrm flipH="1" flipV="1">
                <a:off x="7856539" y="4233863"/>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Line 248"/>
              <p:cNvSpPr>
                <a:spLocks noChangeShapeType="1"/>
              </p:cNvSpPr>
              <p:nvPr/>
            </p:nvSpPr>
            <p:spPr bwMode="auto">
              <a:xfrm flipV="1">
                <a:off x="7777164" y="4233863"/>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Line 249"/>
              <p:cNvSpPr>
                <a:spLocks noChangeShapeType="1"/>
              </p:cNvSpPr>
              <p:nvPr/>
            </p:nvSpPr>
            <p:spPr bwMode="auto">
              <a:xfrm flipH="1">
                <a:off x="7994651" y="4051301"/>
                <a:ext cx="131763"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Line 250"/>
              <p:cNvSpPr>
                <a:spLocks noChangeShapeType="1"/>
              </p:cNvSpPr>
              <p:nvPr/>
            </p:nvSpPr>
            <p:spPr bwMode="auto">
              <a:xfrm flipH="1">
                <a:off x="8039101" y="3973513"/>
                <a:ext cx="69850" cy="777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Line 251"/>
              <p:cNvSpPr>
                <a:spLocks noChangeShapeType="1"/>
              </p:cNvSpPr>
              <p:nvPr/>
            </p:nvSpPr>
            <p:spPr bwMode="auto">
              <a:xfrm flipH="1" flipV="1">
                <a:off x="8039101" y="4051301"/>
                <a:ext cx="69850" cy="793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Line 252"/>
              <p:cNvSpPr>
                <a:spLocks noChangeShapeType="1"/>
              </p:cNvSpPr>
              <p:nvPr/>
            </p:nvSpPr>
            <p:spPr bwMode="auto">
              <a:xfrm>
                <a:off x="7586664" y="4051301"/>
                <a:ext cx="134938"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Line 253"/>
              <p:cNvSpPr>
                <a:spLocks noChangeShapeType="1"/>
              </p:cNvSpPr>
              <p:nvPr/>
            </p:nvSpPr>
            <p:spPr bwMode="auto">
              <a:xfrm flipV="1">
                <a:off x="7602539" y="4051301"/>
                <a:ext cx="74613" cy="793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Line 254"/>
              <p:cNvSpPr>
                <a:spLocks noChangeShapeType="1"/>
              </p:cNvSpPr>
              <p:nvPr/>
            </p:nvSpPr>
            <p:spPr bwMode="auto">
              <a:xfrm>
                <a:off x="7602539" y="3973513"/>
                <a:ext cx="74613" cy="777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p:cNvGrpSpPr/>
          <p:nvPr/>
        </p:nvGrpSpPr>
        <p:grpSpPr>
          <a:xfrm>
            <a:off x="2262167" y="2446266"/>
            <a:ext cx="703852" cy="703852"/>
            <a:chOff x="2262167" y="2446264"/>
            <a:chExt cx="703852" cy="703852"/>
          </a:xfrm>
        </p:grpSpPr>
        <p:sp>
          <p:nvSpPr>
            <p:cNvPr id="57" name="Shape 3255"/>
            <p:cNvSpPr/>
            <p:nvPr/>
          </p:nvSpPr>
          <p:spPr>
            <a:xfrm rot="2700000">
              <a:off x="2262167" y="2446264"/>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3A5063"/>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7" name="组合 16"/>
            <p:cNvGrpSpPr/>
            <p:nvPr/>
          </p:nvGrpSpPr>
          <p:grpSpPr>
            <a:xfrm>
              <a:off x="2562352" y="2698426"/>
              <a:ext cx="154236" cy="208096"/>
              <a:chOff x="8826501" y="3781426"/>
              <a:chExt cx="400050" cy="539750"/>
            </a:xfrm>
          </p:grpSpPr>
          <p:sp>
            <p:nvSpPr>
              <p:cNvPr id="222" name="Oval 255"/>
              <p:cNvSpPr>
                <a:spLocks noChangeArrowheads="1"/>
              </p:cNvSpPr>
              <p:nvPr/>
            </p:nvSpPr>
            <p:spPr bwMode="auto">
              <a:xfrm>
                <a:off x="8983664" y="4068763"/>
                <a:ext cx="90488" cy="92075"/>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56"/>
              <p:cNvSpPr>
                <a:spLocks/>
              </p:cNvSpPr>
              <p:nvPr/>
            </p:nvSpPr>
            <p:spPr bwMode="auto">
              <a:xfrm>
                <a:off x="8866189" y="4043363"/>
                <a:ext cx="131763" cy="142875"/>
              </a:xfrm>
              <a:custGeom>
                <a:avLst/>
                <a:gdLst>
                  <a:gd name="T0" fmla="*/ 45 w 47"/>
                  <a:gd name="T1" fmla="*/ 40 h 51"/>
                  <a:gd name="T2" fmla="*/ 16 w 47"/>
                  <a:gd name="T3" fmla="*/ 51 h 51"/>
                  <a:gd name="T4" fmla="*/ 0 w 47"/>
                  <a:gd name="T5" fmla="*/ 26 h 51"/>
                  <a:gd name="T6" fmla="*/ 16 w 47"/>
                  <a:gd name="T7" fmla="*/ 0 h 51"/>
                  <a:gd name="T8" fmla="*/ 47 w 47"/>
                  <a:gd name="T9" fmla="*/ 13 h 51"/>
                </a:gdLst>
                <a:ahLst/>
                <a:cxnLst>
                  <a:cxn ang="0">
                    <a:pos x="T0" y="T1"/>
                  </a:cxn>
                  <a:cxn ang="0">
                    <a:pos x="T2" y="T3"/>
                  </a:cxn>
                  <a:cxn ang="0">
                    <a:pos x="T4" y="T5"/>
                  </a:cxn>
                  <a:cxn ang="0">
                    <a:pos x="T6" y="T7"/>
                  </a:cxn>
                  <a:cxn ang="0">
                    <a:pos x="T8" y="T9"/>
                  </a:cxn>
                </a:cxnLst>
                <a:rect l="0" t="0" r="r" b="b"/>
                <a:pathLst>
                  <a:path w="47" h="51">
                    <a:moveTo>
                      <a:pt x="45" y="40"/>
                    </a:moveTo>
                    <a:cubicBezTo>
                      <a:pt x="35" y="46"/>
                      <a:pt x="21" y="51"/>
                      <a:pt x="16" y="51"/>
                    </a:cubicBezTo>
                    <a:cubicBezTo>
                      <a:pt x="7" y="51"/>
                      <a:pt x="0" y="40"/>
                      <a:pt x="0" y="26"/>
                    </a:cubicBezTo>
                    <a:cubicBezTo>
                      <a:pt x="0" y="12"/>
                      <a:pt x="7" y="0"/>
                      <a:pt x="16" y="0"/>
                    </a:cubicBezTo>
                    <a:cubicBezTo>
                      <a:pt x="22" y="0"/>
                      <a:pt x="37" y="5"/>
                      <a:pt x="47" y="1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57"/>
              <p:cNvSpPr>
                <a:spLocks/>
              </p:cNvSpPr>
              <p:nvPr/>
            </p:nvSpPr>
            <p:spPr bwMode="auto">
              <a:xfrm>
                <a:off x="9059864" y="4043363"/>
                <a:ext cx="131763" cy="142875"/>
              </a:xfrm>
              <a:custGeom>
                <a:avLst/>
                <a:gdLst>
                  <a:gd name="T0" fmla="*/ 2 w 47"/>
                  <a:gd name="T1" fmla="*/ 40 h 51"/>
                  <a:gd name="T2" fmla="*/ 31 w 47"/>
                  <a:gd name="T3" fmla="*/ 51 h 51"/>
                  <a:gd name="T4" fmla="*/ 47 w 47"/>
                  <a:gd name="T5" fmla="*/ 26 h 51"/>
                  <a:gd name="T6" fmla="*/ 31 w 47"/>
                  <a:gd name="T7" fmla="*/ 0 h 51"/>
                  <a:gd name="T8" fmla="*/ 0 w 47"/>
                  <a:gd name="T9" fmla="*/ 13 h 51"/>
                </a:gdLst>
                <a:ahLst/>
                <a:cxnLst>
                  <a:cxn ang="0">
                    <a:pos x="T0" y="T1"/>
                  </a:cxn>
                  <a:cxn ang="0">
                    <a:pos x="T2" y="T3"/>
                  </a:cxn>
                  <a:cxn ang="0">
                    <a:pos x="T4" y="T5"/>
                  </a:cxn>
                  <a:cxn ang="0">
                    <a:pos x="T6" y="T7"/>
                  </a:cxn>
                  <a:cxn ang="0">
                    <a:pos x="T8" y="T9"/>
                  </a:cxn>
                </a:cxnLst>
                <a:rect l="0" t="0" r="r" b="b"/>
                <a:pathLst>
                  <a:path w="47" h="51">
                    <a:moveTo>
                      <a:pt x="2" y="40"/>
                    </a:moveTo>
                    <a:cubicBezTo>
                      <a:pt x="11" y="46"/>
                      <a:pt x="25" y="51"/>
                      <a:pt x="31" y="51"/>
                    </a:cubicBezTo>
                    <a:cubicBezTo>
                      <a:pt x="40" y="51"/>
                      <a:pt x="47" y="40"/>
                      <a:pt x="47" y="26"/>
                    </a:cubicBezTo>
                    <a:cubicBezTo>
                      <a:pt x="47" y="12"/>
                      <a:pt x="40" y="0"/>
                      <a:pt x="31" y="0"/>
                    </a:cubicBezTo>
                    <a:cubicBezTo>
                      <a:pt x="25" y="0"/>
                      <a:pt x="9" y="5"/>
                      <a:pt x="0" y="1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58"/>
              <p:cNvSpPr>
                <a:spLocks/>
              </p:cNvSpPr>
              <p:nvPr/>
            </p:nvSpPr>
            <p:spPr bwMode="auto">
              <a:xfrm>
                <a:off x="8969376" y="4170363"/>
                <a:ext cx="119063" cy="150813"/>
              </a:xfrm>
              <a:custGeom>
                <a:avLst/>
                <a:gdLst>
                  <a:gd name="T0" fmla="*/ 0 w 75"/>
                  <a:gd name="T1" fmla="*/ 0 h 95"/>
                  <a:gd name="T2" fmla="*/ 0 w 75"/>
                  <a:gd name="T3" fmla="*/ 95 h 95"/>
                  <a:gd name="T4" fmla="*/ 36 w 75"/>
                  <a:gd name="T5" fmla="*/ 56 h 95"/>
                  <a:gd name="T6" fmla="*/ 75 w 75"/>
                  <a:gd name="T7" fmla="*/ 95 h 95"/>
                  <a:gd name="T8" fmla="*/ 75 w 75"/>
                  <a:gd name="T9" fmla="*/ 0 h 95"/>
                </a:gdLst>
                <a:ahLst/>
                <a:cxnLst>
                  <a:cxn ang="0">
                    <a:pos x="T0" y="T1"/>
                  </a:cxn>
                  <a:cxn ang="0">
                    <a:pos x="T2" y="T3"/>
                  </a:cxn>
                  <a:cxn ang="0">
                    <a:pos x="T4" y="T5"/>
                  </a:cxn>
                  <a:cxn ang="0">
                    <a:pos x="T6" y="T7"/>
                  </a:cxn>
                  <a:cxn ang="0">
                    <a:pos x="T8" y="T9"/>
                  </a:cxn>
                </a:cxnLst>
                <a:rect l="0" t="0" r="r" b="b"/>
                <a:pathLst>
                  <a:path w="75" h="95">
                    <a:moveTo>
                      <a:pt x="0" y="0"/>
                    </a:moveTo>
                    <a:lnTo>
                      <a:pt x="0" y="95"/>
                    </a:lnTo>
                    <a:lnTo>
                      <a:pt x="36" y="56"/>
                    </a:lnTo>
                    <a:lnTo>
                      <a:pt x="75" y="95"/>
                    </a:lnTo>
                    <a:lnTo>
                      <a:pt x="75" y="0"/>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59"/>
              <p:cNvSpPr>
                <a:spLocks noEditPoints="1"/>
              </p:cNvSpPr>
              <p:nvPr/>
            </p:nvSpPr>
            <p:spPr bwMode="auto">
              <a:xfrm>
                <a:off x="8826501" y="3781426"/>
                <a:ext cx="400050" cy="312738"/>
              </a:xfrm>
              <a:custGeom>
                <a:avLst/>
                <a:gdLst>
                  <a:gd name="T0" fmla="*/ 130 w 142"/>
                  <a:gd name="T1" fmla="*/ 111 h 111"/>
                  <a:gd name="T2" fmla="*/ 142 w 142"/>
                  <a:gd name="T3" fmla="*/ 71 h 111"/>
                  <a:gd name="T4" fmla="*/ 71 w 142"/>
                  <a:gd name="T5" fmla="*/ 0 h 111"/>
                  <a:gd name="T6" fmla="*/ 0 w 142"/>
                  <a:gd name="T7" fmla="*/ 71 h 111"/>
                  <a:gd name="T8" fmla="*/ 12 w 142"/>
                  <a:gd name="T9" fmla="*/ 111 h 111"/>
                  <a:gd name="T10" fmla="*/ 49 w 142"/>
                  <a:gd name="T11" fmla="*/ 98 h 111"/>
                  <a:gd name="T12" fmla="*/ 36 w 142"/>
                  <a:gd name="T13" fmla="*/ 71 h 111"/>
                  <a:gd name="T14" fmla="*/ 71 w 142"/>
                  <a:gd name="T15" fmla="*/ 36 h 111"/>
                  <a:gd name="T16" fmla="*/ 107 w 142"/>
                  <a:gd name="T17" fmla="*/ 71 h 111"/>
                  <a:gd name="T18" fmla="*/ 94 w 142"/>
                  <a:gd name="T19" fmla="*/ 9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11">
                    <a:moveTo>
                      <a:pt x="130" y="111"/>
                    </a:moveTo>
                    <a:cubicBezTo>
                      <a:pt x="138" y="100"/>
                      <a:pt x="142" y="86"/>
                      <a:pt x="142" y="71"/>
                    </a:cubicBezTo>
                    <a:cubicBezTo>
                      <a:pt x="142" y="32"/>
                      <a:pt x="110" y="0"/>
                      <a:pt x="71" y="0"/>
                    </a:cubicBezTo>
                    <a:cubicBezTo>
                      <a:pt x="32" y="0"/>
                      <a:pt x="0" y="32"/>
                      <a:pt x="0" y="71"/>
                    </a:cubicBezTo>
                    <a:cubicBezTo>
                      <a:pt x="0" y="86"/>
                      <a:pt x="5" y="100"/>
                      <a:pt x="12" y="111"/>
                    </a:cubicBezTo>
                    <a:moveTo>
                      <a:pt x="49" y="98"/>
                    </a:moveTo>
                    <a:cubicBezTo>
                      <a:pt x="41" y="92"/>
                      <a:pt x="36" y="82"/>
                      <a:pt x="36" y="71"/>
                    </a:cubicBezTo>
                    <a:cubicBezTo>
                      <a:pt x="36" y="52"/>
                      <a:pt x="52" y="36"/>
                      <a:pt x="71" y="36"/>
                    </a:cubicBezTo>
                    <a:cubicBezTo>
                      <a:pt x="91" y="36"/>
                      <a:pt x="107" y="52"/>
                      <a:pt x="107" y="71"/>
                    </a:cubicBezTo>
                    <a:cubicBezTo>
                      <a:pt x="107" y="82"/>
                      <a:pt x="102" y="92"/>
                      <a:pt x="94" y="98"/>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662322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06"/>
                                        </p:tgtEl>
                                        <p:attrNameLst>
                                          <p:attrName>style.visibility</p:attrName>
                                        </p:attrNameLst>
                                      </p:cBhvr>
                                      <p:to>
                                        <p:strVal val="visible"/>
                                      </p:to>
                                    </p:set>
                                    <p:animEffect transition="in" filter="wipe(down)">
                                      <p:cBhvr>
                                        <p:cTn id="18" dur="500"/>
                                        <p:tgtEl>
                                          <p:spTgt spid="10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99"/>
                                        </p:tgtEl>
                                        <p:attrNameLst>
                                          <p:attrName>style.visibility</p:attrName>
                                        </p:attrNameLst>
                                      </p:cBhvr>
                                      <p:to>
                                        <p:strVal val="visible"/>
                                      </p:to>
                                    </p:set>
                                    <p:animEffect transition="in" filter="wipe(down)">
                                      <p:cBhvr>
                                        <p:cTn id="21" dur="500"/>
                                        <p:tgtEl>
                                          <p:spTgt spid="99"/>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wipe(down)">
                                      <p:cBhvr>
                                        <p:cTn id="24" dur="500"/>
                                        <p:tgtEl>
                                          <p:spTgt spid="11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down)">
                                      <p:cBhvr>
                                        <p:cTn id="30" dur="500"/>
                                        <p:tgtEl>
                                          <p:spTgt spid="6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20"/>
                                        </p:tgtEl>
                                        <p:attrNameLst>
                                          <p:attrName>style.visibility</p:attrName>
                                        </p:attrNameLst>
                                      </p:cBhvr>
                                      <p:to>
                                        <p:strVal val="visible"/>
                                      </p:to>
                                    </p:set>
                                    <p:animEffect transition="in" filter="wipe(down)">
                                      <p:cBhvr>
                                        <p:cTn id="33" dur="500"/>
                                        <p:tgtEl>
                                          <p:spTgt spid="12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wipe(down)">
                                      <p:cBhvr>
                                        <p:cTn id="36" dur="500"/>
                                        <p:tgtEl>
                                          <p:spTgt spid="5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down)">
                                      <p:cBhvr>
                                        <p:cTn id="39" dur="500"/>
                                        <p:tgtEl>
                                          <p:spTgt spid="6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wipe(down)">
                                      <p:cBhvr>
                                        <p:cTn id="42" dur="500"/>
                                        <p:tgtEl>
                                          <p:spTgt spid="8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wipe(down)">
                                      <p:cBhvr>
                                        <p:cTn id="45" dur="500"/>
                                        <p:tgtEl>
                                          <p:spTgt spid="8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wipe(down)">
                                      <p:cBhvr>
                                        <p:cTn id="48" dur="500"/>
                                        <p:tgtEl>
                                          <p:spTgt spid="9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wipe(down)">
                                      <p:cBhvr>
                                        <p:cTn id="51" dur="500"/>
                                        <p:tgtEl>
                                          <p:spTgt spid="74"/>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p:tgtEl>
                                          <p:spTgt spid="26"/>
                                        </p:tgtEl>
                                        <p:attrNameLst>
                                          <p:attrName>ppt_x</p:attrName>
                                        </p:attrNameLst>
                                      </p:cBhvr>
                                      <p:tavLst>
                                        <p:tav tm="0">
                                          <p:val>
                                            <p:strVal val="#ppt_x+#ppt_w*1.125000"/>
                                          </p:val>
                                        </p:tav>
                                        <p:tav tm="100000">
                                          <p:val>
                                            <p:strVal val="#ppt_x"/>
                                          </p:val>
                                        </p:tav>
                                      </p:tavLst>
                                    </p:anim>
                                    <p:animEffect transition="in" filter="wipe(left)">
                                      <p:cBhvr>
                                        <p:cTn id="61" dur="500"/>
                                        <p:tgtEl>
                                          <p:spTgt spid="26"/>
                                        </p:tgtEl>
                                      </p:cBhvr>
                                    </p:animEffect>
                                  </p:childTnLst>
                                </p:cTn>
                              </p:par>
                              <p:par>
                                <p:cTn id="62" presetID="12" presetClass="entr" presetSubtype="4"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p:tgtEl>
                                          <p:spTgt spid="27"/>
                                        </p:tgtEl>
                                        <p:attrNameLst>
                                          <p:attrName>ppt_y</p:attrName>
                                        </p:attrNameLst>
                                      </p:cBhvr>
                                      <p:tavLst>
                                        <p:tav tm="0">
                                          <p:val>
                                            <p:strVal val="#ppt_y+#ppt_h*1.125000"/>
                                          </p:val>
                                        </p:tav>
                                        <p:tav tm="100000">
                                          <p:val>
                                            <p:strVal val="#ppt_y"/>
                                          </p:val>
                                        </p:tav>
                                      </p:tavLst>
                                    </p:anim>
                                    <p:animEffect transition="in" filter="wipe(up)">
                                      <p:cBhvr>
                                        <p:cTn id="65" dur="500"/>
                                        <p:tgtEl>
                                          <p:spTgt spid="27"/>
                                        </p:tgtEl>
                                      </p:cBhvr>
                                    </p:animEffect>
                                  </p:childTnLst>
                                </p:cTn>
                              </p:par>
                              <p:par>
                                <p:cTn id="66" presetID="12" presetClass="entr" presetSubtype="8" fill="hold"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p:tgtEl>
                                          <p:spTgt spid="28"/>
                                        </p:tgtEl>
                                        <p:attrNameLst>
                                          <p:attrName>ppt_x</p:attrName>
                                        </p:attrNameLst>
                                      </p:cBhvr>
                                      <p:tavLst>
                                        <p:tav tm="0">
                                          <p:val>
                                            <p:strVal val="#ppt_x-#ppt_w*1.125000"/>
                                          </p:val>
                                        </p:tav>
                                        <p:tav tm="100000">
                                          <p:val>
                                            <p:strVal val="#ppt_x"/>
                                          </p:val>
                                        </p:tav>
                                      </p:tavLst>
                                    </p:anim>
                                    <p:animEffect transition="in" filter="wipe(right)">
                                      <p:cBhvr>
                                        <p:cTn id="69" dur="500"/>
                                        <p:tgtEl>
                                          <p:spTgt spid="28"/>
                                        </p:tgtEl>
                                      </p:cBhvr>
                                    </p:animEffect>
                                  </p:childTnLst>
                                </p:cTn>
                              </p:par>
                              <p:par>
                                <p:cTn id="70" presetID="12" presetClass="entr" presetSubtype="8"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p:tgtEl>
                                          <p:spTgt spid="5"/>
                                        </p:tgtEl>
                                        <p:attrNameLst>
                                          <p:attrName>ppt_x</p:attrName>
                                        </p:attrNameLst>
                                      </p:cBhvr>
                                      <p:tavLst>
                                        <p:tav tm="0">
                                          <p:val>
                                            <p:strVal val="#ppt_x-#ppt_w*1.125000"/>
                                          </p:val>
                                        </p:tav>
                                        <p:tav tm="100000">
                                          <p:val>
                                            <p:strVal val="#ppt_x"/>
                                          </p:val>
                                        </p:tav>
                                      </p:tavLst>
                                    </p:anim>
                                    <p:animEffect transition="in" filter="wipe(right)">
                                      <p:cBhvr>
                                        <p:cTn id="73" dur="500"/>
                                        <p:tgtEl>
                                          <p:spTgt spid="5"/>
                                        </p:tgtEl>
                                      </p:cBhvr>
                                    </p:animEffect>
                                  </p:childTnLst>
                                </p:cTn>
                              </p:par>
                              <p:par>
                                <p:cTn id="74" presetID="12" presetClass="entr" presetSubtype="8" fill="hold"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par>
                                <p:cTn id="78" presetID="12" presetClass="entr" presetSubtype="8" fill="hold"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p:tgtEl>
                                          <p:spTgt spid="16"/>
                                        </p:tgtEl>
                                        <p:attrNameLst>
                                          <p:attrName>ppt_x</p:attrName>
                                        </p:attrNameLst>
                                      </p:cBhvr>
                                      <p:tavLst>
                                        <p:tav tm="0">
                                          <p:val>
                                            <p:strVal val="#ppt_x-#ppt_w*1.125000"/>
                                          </p:val>
                                        </p:tav>
                                        <p:tav tm="100000">
                                          <p:val>
                                            <p:strVal val="#ppt_x"/>
                                          </p:val>
                                        </p:tav>
                                      </p:tavLst>
                                    </p:anim>
                                    <p:animEffect transition="in" filter="wipe(right)">
                                      <p:cBhvr>
                                        <p:cTn id="81" dur="500"/>
                                        <p:tgtEl>
                                          <p:spTgt spid="16"/>
                                        </p:tgtEl>
                                      </p:cBhvr>
                                    </p:animEffect>
                                  </p:childTnLst>
                                </p:cTn>
                              </p:par>
                              <p:par>
                                <p:cTn id="82" presetID="12" presetClass="entr" presetSubtype="8" fill="hold" nodeType="with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p:tgtEl>
                                          <p:spTgt spid="20"/>
                                        </p:tgtEl>
                                        <p:attrNameLst>
                                          <p:attrName>ppt_x</p:attrName>
                                        </p:attrNameLst>
                                      </p:cBhvr>
                                      <p:tavLst>
                                        <p:tav tm="0">
                                          <p:val>
                                            <p:strVal val="#ppt_x-#ppt_w*1.125000"/>
                                          </p:val>
                                        </p:tav>
                                        <p:tav tm="100000">
                                          <p:val>
                                            <p:strVal val="#ppt_x"/>
                                          </p:val>
                                        </p:tav>
                                      </p:tavLst>
                                    </p:anim>
                                    <p:animEffect transition="in" filter="wipe(right)">
                                      <p:cBhvr>
                                        <p:cTn id="85" dur="500"/>
                                        <p:tgtEl>
                                          <p:spTgt spid="20"/>
                                        </p:tgtEl>
                                      </p:cBhvr>
                                    </p:animEffect>
                                  </p:childTnLst>
                                </p:cTn>
                              </p:par>
                              <p:par>
                                <p:cTn id="86" presetID="12" presetClass="entr" presetSubtype="1" fill="hold" nodeType="with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p:tgtEl>
                                          <p:spTgt spid="21"/>
                                        </p:tgtEl>
                                        <p:attrNameLst>
                                          <p:attrName>ppt_y</p:attrName>
                                        </p:attrNameLst>
                                      </p:cBhvr>
                                      <p:tavLst>
                                        <p:tav tm="0">
                                          <p:val>
                                            <p:strVal val="#ppt_y-#ppt_h*1.125000"/>
                                          </p:val>
                                        </p:tav>
                                        <p:tav tm="100000">
                                          <p:val>
                                            <p:strVal val="#ppt_y"/>
                                          </p:val>
                                        </p:tav>
                                      </p:tavLst>
                                    </p:anim>
                                    <p:animEffect transition="in" filter="wipe(down)">
                                      <p:cBhvr>
                                        <p:cTn id="89" dur="500"/>
                                        <p:tgtEl>
                                          <p:spTgt spid="21"/>
                                        </p:tgtEl>
                                      </p:cBhvr>
                                    </p:animEffect>
                                  </p:childTnLst>
                                </p:cTn>
                              </p:par>
                              <p:par>
                                <p:cTn id="90" presetID="12" presetClass="entr" presetSubtype="2" fill="hold" nodeType="with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additive="base">
                                        <p:cTn id="92" dur="500"/>
                                        <p:tgtEl>
                                          <p:spTgt spid="22"/>
                                        </p:tgtEl>
                                        <p:attrNameLst>
                                          <p:attrName>ppt_x</p:attrName>
                                        </p:attrNameLst>
                                      </p:cBhvr>
                                      <p:tavLst>
                                        <p:tav tm="0">
                                          <p:val>
                                            <p:strVal val="#ppt_x+#ppt_w*1.125000"/>
                                          </p:val>
                                        </p:tav>
                                        <p:tav tm="100000">
                                          <p:val>
                                            <p:strVal val="#ppt_x"/>
                                          </p:val>
                                        </p:tav>
                                      </p:tavLst>
                                    </p:anim>
                                    <p:animEffect transition="in" filter="wipe(left)">
                                      <p:cBhvr>
                                        <p:cTn id="93" dur="500"/>
                                        <p:tgtEl>
                                          <p:spTgt spid="22"/>
                                        </p:tgtEl>
                                      </p:cBhvr>
                                    </p:animEffect>
                                  </p:childTnLst>
                                </p:cTn>
                              </p:par>
                              <p:par>
                                <p:cTn id="94" presetID="12" presetClass="entr" presetSubtype="2" fill="hold" nodeType="withEffect">
                                  <p:stCondLst>
                                    <p:cond delay="0"/>
                                  </p:stCondLst>
                                  <p:childTnLst>
                                    <p:set>
                                      <p:cBhvr>
                                        <p:cTn id="95" dur="1" fill="hold">
                                          <p:stCondLst>
                                            <p:cond delay="0"/>
                                          </p:stCondLst>
                                        </p:cTn>
                                        <p:tgtEl>
                                          <p:spTgt spid="23"/>
                                        </p:tgtEl>
                                        <p:attrNameLst>
                                          <p:attrName>style.visibility</p:attrName>
                                        </p:attrNameLst>
                                      </p:cBhvr>
                                      <p:to>
                                        <p:strVal val="visible"/>
                                      </p:to>
                                    </p:set>
                                    <p:anim calcmode="lin" valueType="num">
                                      <p:cBhvr additive="base">
                                        <p:cTn id="96" dur="500"/>
                                        <p:tgtEl>
                                          <p:spTgt spid="23"/>
                                        </p:tgtEl>
                                        <p:attrNameLst>
                                          <p:attrName>ppt_x</p:attrName>
                                        </p:attrNameLst>
                                      </p:cBhvr>
                                      <p:tavLst>
                                        <p:tav tm="0">
                                          <p:val>
                                            <p:strVal val="#ppt_x+#ppt_w*1.125000"/>
                                          </p:val>
                                        </p:tav>
                                        <p:tav tm="100000">
                                          <p:val>
                                            <p:strVal val="#ppt_x"/>
                                          </p:val>
                                        </p:tav>
                                      </p:tavLst>
                                    </p:anim>
                                    <p:animEffect transition="in" filter="wipe(left)">
                                      <p:cBhvr>
                                        <p:cTn id="97" dur="500"/>
                                        <p:tgtEl>
                                          <p:spTgt spid="23"/>
                                        </p:tgtEl>
                                      </p:cBhvr>
                                    </p:animEffect>
                                  </p:childTnLst>
                                </p:cTn>
                              </p:par>
                              <p:par>
                                <p:cTn id="98" presetID="12" presetClass="entr" presetSubtype="2" fill="hold" nodeType="with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additive="base">
                                        <p:cTn id="100" dur="500"/>
                                        <p:tgtEl>
                                          <p:spTgt spid="24"/>
                                        </p:tgtEl>
                                        <p:attrNameLst>
                                          <p:attrName>ppt_x</p:attrName>
                                        </p:attrNameLst>
                                      </p:cBhvr>
                                      <p:tavLst>
                                        <p:tav tm="0">
                                          <p:val>
                                            <p:strVal val="#ppt_x+#ppt_w*1.125000"/>
                                          </p:val>
                                        </p:tav>
                                        <p:tav tm="100000">
                                          <p:val>
                                            <p:strVal val="#ppt_x"/>
                                          </p:val>
                                        </p:tav>
                                      </p:tavLst>
                                    </p:anim>
                                    <p:animEffect transition="in" filter="wipe(left)">
                                      <p:cBhvr>
                                        <p:cTn id="10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58" grpId="0" animBg="1"/>
      <p:bldP spid="64" grpId="0" animBg="1"/>
      <p:bldP spid="68" grpId="0" animBg="1"/>
      <p:bldP spid="74" grpId="0" animBg="1"/>
      <p:bldP spid="80" grpId="0" animBg="1"/>
      <p:bldP spid="89" grpId="0" animBg="1"/>
      <p:bldP spid="93" grpId="0" animBg="1"/>
      <p:bldP spid="99" grpId="0" animBg="1"/>
      <p:bldP spid="106" grpId="0" animBg="1"/>
      <p:bldP spid="113" grpId="0" animBg="1"/>
      <p:bldP spid="120" grpId="0" animBg="1"/>
      <p:bldP spid="1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752475" y="1563696"/>
            <a:ext cx="7632700" cy="503237"/>
          </a:xfrm>
          <a:prstGeom prst="rect">
            <a:avLst/>
          </a:prstGeom>
          <a:solidFill>
            <a:srgbClr val="31859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9" name="等腰三角形 6"/>
          <p:cNvSpPr>
            <a:spLocks noChangeArrowheads="1"/>
          </p:cNvSpPr>
          <p:nvPr/>
        </p:nvSpPr>
        <p:spPr bwMode="auto">
          <a:xfrm flipV="1">
            <a:off x="1203325" y="2238376"/>
            <a:ext cx="304800"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0" name="等腰三角形 7"/>
          <p:cNvSpPr>
            <a:spLocks noChangeArrowheads="1"/>
          </p:cNvSpPr>
          <p:nvPr/>
        </p:nvSpPr>
        <p:spPr bwMode="auto">
          <a:xfrm flipV="1">
            <a:off x="3203575" y="2238376"/>
            <a:ext cx="304800"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1" name="等腰三角形 8"/>
          <p:cNvSpPr>
            <a:spLocks noChangeArrowheads="1"/>
          </p:cNvSpPr>
          <p:nvPr/>
        </p:nvSpPr>
        <p:spPr bwMode="auto">
          <a:xfrm flipV="1">
            <a:off x="5303839" y="2238376"/>
            <a:ext cx="303212"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2" name="等腰三角形 9"/>
          <p:cNvSpPr>
            <a:spLocks noChangeArrowheads="1"/>
          </p:cNvSpPr>
          <p:nvPr/>
        </p:nvSpPr>
        <p:spPr bwMode="auto">
          <a:xfrm flipV="1">
            <a:off x="7392988" y="2238376"/>
            <a:ext cx="304800"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3" name="TextBox 10"/>
          <p:cNvSpPr>
            <a:spLocks noChangeArrowheads="1"/>
          </p:cNvSpPr>
          <p:nvPr/>
        </p:nvSpPr>
        <p:spPr bwMode="auto">
          <a:xfrm>
            <a:off x="465902" y="3037641"/>
            <a:ext cx="2020888" cy="83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4" name="矩形 11"/>
          <p:cNvSpPr>
            <a:spLocks noChangeArrowheads="1"/>
          </p:cNvSpPr>
          <p:nvPr/>
        </p:nvSpPr>
        <p:spPr bwMode="auto">
          <a:xfrm>
            <a:off x="346077" y="2500319"/>
            <a:ext cx="2020888"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smtClean="0">
                <a:latin typeface="微软雅黑"/>
                <a:ea typeface="微软雅黑"/>
              </a:rPr>
              <a:t>添加标题 </a:t>
            </a:r>
            <a:endParaRPr lang="zh-CN" altLang="en-US" sz="1800" kern="0" dirty="0">
              <a:latin typeface="微软雅黑"/>
              <a:ea typeface="微软雅黑"/>
            </a:endParaRPr>
          </a:p>
        </p:txBody>
      </p:sp>
      <p:sp>
        <p:nvSpPr>
          <p:cNvPr id="15" name="TextBox 12"/>
          <p:cNvSpPr>
            <a:spLocks noChangeArrowheads="1"/>
          </p:cNvSpPr>
          <p:nvPr/>
        </p:nvSpPr>
        <p:spPr bwMode="auto">
          <a:xfrm>
            <a:off x="2466152" y="3037641"/>
            <a:ext cx="2020888" cy="83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6" name="矩形 13"/>
          <p:cNvSpPr>
            <a:spLocks noChangeArrowheads="1"/>
          </p:cNvSpPr>
          <p:nvPr/>
        </p:nvSpPr>
        <p:spPr bwMode="auto">
          <a:xfrm>
            <a:off x="2346327" y="2500319"/>
            <a:ext cx="2020888"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17" name="TextBox 14"/>
          <p:cNvSpPr>
            <a:spLocks noChangeArrowheads="1"/>
          </p:cNvSpPr>
          <p:nvPr/>
        </p:nvSpPr>
        <p:spPr bwMode="auto">
          <a:xfrm>
            <a:off x="4564835" y="3037641"/>
            <a:ext cx="2022475" cy="83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8" name="矩形 15"/>
          <p:cNvSpPr>
            <a:spLocks noChangeArrowheads="1"/>
          </p:cNvSpPr>
          <p:nvPr/>
        </p:nvSpPr>
        <p:spPr bwMode="auto">
          <a:xfrm>
            <a:off x="4445010" y="2500319"/>
            <a:ext cx="2022475"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19" name="TextBox 16"/>
          <p:cNvSpPr>
            <a:spLocks noChangeArrowheads="1"/>
          </p:cNvSpPr>
          <p:nvPr/>
        </p:nvSpPr>
        <p:spPr bwMode="auto">
          <a:xfrm>
            <a:off x="6653985" y="3037641"/>
            <a:ext cx="2022475" cy="83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20" name="矩形 17"/>
          <p:cNvSpPr>
            <a:spLocks noChangeArrowheads="1"/>
          </p:cNvSpPr>
          <p:nvPr/>
        </p:nvSpPr>
        <p:spPr bwMode="auto">
          <a:xfrm>
            <a:off x="6534157" y="2500319"/>
            <a:ext cx="2022475"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21" name="直接连接符 19"/>
          <p:cNvSpPr>
            <a:spLocks noChangeShapeType="1"/>
          </p:cNvSpPr>
          <p:nvPr/>
        </p:nvSpPr>
        <p:spPr bwMode="auto">
          <a:xfrm flipV="1">
            <a:off x="2386775" y="2844527"/>
            <a:ext cx="1588" cy="10953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defRPr/>
            </a:pPr>
            <a:endParaRPr lang="zh-CN" altLang="en-US" kern="0">
              <a:solidFill>
                <a:srgbClr val="000000"/>
              </a:solidFill>
              <a:latin typeface="Arial" pitchFamily="34" charset="0"/>
            </a:endParaRPr>
          </a:p>
        </p:txBody>
      </p:sp>
      <p:sp>
        <p:nvSpPr>
          <p:cNvPr id="22" name="直接连接符 20"/>
          <p:cNvSpPr>
            <a:spLocks noChangeShapeType="1"/>
          </p:cNvSpPr>
          <p:nvPr/>
        </p:nvSpPr>
        <p:spPr bwMode="auto">
          <a:xfrm flipV="1">
            <a:off x="4483868" y="2844527"/>
            <a:ext cx="1587" cy="10953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defRPr/>
            </a:pPr>
            <a:endParaRPr lang="zh-CN" altLang="en-US" kern="0">
              <a:solidFill>
                <a:srgbClr val="000000"/>
              </a:solidFill>
              <a:latin typeface="Arial" pitchFamily="34" charset="0"/>
            </a:endParaRPr>
          </a:p>
        </p:txBody>
      </p:sp>
      <p:sp>
        <p:nvSpPr>
          <p:cNvPr id="23" name="直接连接符 21"/>
          <p:cNvSpPr>
            <a:spLocks noChangeShapeType="1"/>
          </p:cNvSpPr>
          <p:nvPr/>
        </p:nvSpPr>
        <p:spPr bwMode="auto">
          <a:xfrm flipV="1">
            <a:off x="6585719" y="2844527"/>
            <a:ext cx="1587" cy="10953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defRPr/>
            </a:pPr>
            <a:endParaRPr lang="zh-CN" altLang="en-US" kern="0">
              <a:solidFill>
                <a:srgbClr val="000000"/>
              </a:solidFill>
              <a:latin typeface="Arial" pitchFamily="34" charset="0"/>
            </a:endParaRPr>
          </a:p>
        </p:txBody>
      </p:sp>
      <p:sp>
        <p:nvSpPr>
          <p:cNvPr id="24" name="矩形 23"/>
          <p:cNvSpPr>
            <a:spLocks noChangeArrowheads="1"/>
          </p:cNvSpPr>
          <p:nvPr/>
        </p:nvSpPr>
        <p:spPr bwMode="auto">
          <a:xfrm>
            <a:off x="6" y="365125"/>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7" name="组合 6"/>
          <p:cNvGrpSpPr/>
          <p:nvPr/>
        </p:nvGrpSpPr>
        <p:grpSpPr>
          <a:xfrm>
            <a:off x="5271115" y="1563638"/>
            <a:ext cx="368667" cy="451323"/>
            <a:chOff x="5271111" y="1563638"/>
            <a:chExt cx="368667" cy="451323"/>
          </a:xfrm>
        </p:grpSpPr>
        <p:sp>
          <p:nvSpPr>
            <p:cNvPr id="27" name="Freeform 43"/>
            <p:cNvSpPr>
              <a:spLocks/>
            </p:cNvSpPr>
            <p:nvPr/>
          </p:nvSpPr>
          <p:spPr bwMode="auto">
            <a:xfrm>
              <a:off x="5271111" y="1563638"/>
              <a:ext cx="202045" cy="397532"/>
            </a:xfrm>
            <a:custGeom>
              <a:avLst/>
              <a:gdLst>
                <a:gd name="T0" fmla="*/ 154 w 154"/>
                <a:gd name="T1" fmla="*/ 303 h 303"/>
                <a:gd name="T2" fmla="*/ 0 w 154"/>
                <a:gd name="T3" fmla="*/ 149 h 303"/>
                <a:gd name="T4" fmla="*/ 154 w 154"/>
                <a:gd name="T5" fmla="*/ 0 h 303"/>
              </a:gdLst>
              <a:ahLst/>
              <a:cxnLst>
                <a:cxn ang="0">
                  <a:pos x="T0" y="T1"/>
                </a:cxn>
                <a:cxn ang="0">
                  <a:pos x="T2" y="T3"/>
                </a:cxn>
                <a:cxn ang="0">
                  <a:pos x="T4" y="T5"/>
                </a:cxn>
              </a:cxnLst>
              <a:rect l="0" t="0" r="r" b="b"/>
              <a:pathLst>
                <a:path w="154" h="303">
                  <a:moveTo>
                    <a:pt x="154" y="303"/>
                  </a:moveTo>
                  <a:lnTo>
                    <a:pt x="0" y="149"/>
                  </a:lnTo>
                  <a:lnTo>
                    <a:pt x="154" y="0"/>
                  </a:ln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44"/>
            <p:cNvSpPr>
              <a:spLocks noChangeArrowheads="1"/>
            </p:cNvSpPr>
            <p:nvPr/>
          </p:nvSpPr>
          <p:spPr bwMode="auto">
            <a:xfrm>
              <a:off x="5372133" y="1961169"/>
              <a:ext cx="204669" cy="53792"/>
            </a:xfrm>
            <a:prstGeom prst="rect">
              <a:avLst/>
            </a:pr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5"/>
            <p:cNvSpPr>
              <a:spLocks/>
            </p:cNvSpPr>
            <p:nvPr/>
          </p:nvSpPr>
          <p:spPr bwMode="auto">
            <a:xfrm>
              <a:off x="5461348" y="1593813"/>
              <a:ext cx="175806" cy="177118"/>
            </a:xfrm>
            <a:custGeom>
              <a:avLst/>
              <a:gdLst>
                <a:gd name="T0" fmla="*/ 16 w 75"/>
                <a:gd name="T1" fmla="*/ 16 h 75"/>
                <a:gd name="T2" fmla="*/ 16 w 75"/>
                <a:gd name="T3" fmla="*/ 75 h 75"/>
                <a:gd name="T4" fmla="*/ 75 w 75"/>
                <a:gd name="T5" fmla="*/ 16 h 75"/>
                <a:gd name="T6" fmla="*/ 16 w 75"/>
                <a:gd name="T7" fmla="*/ 16 h 75"/>
              </a:gdLst>
              <a:ahLst/>
              <a:cxnLst>
                <a:cxn ang="0">
                  <a:pos x="T0" y="T1"/>
                </a:cxn>
                <a:cxn ang="0">
                  <a:pos x="T2" y="T3"/>
                </a:cxn>
                <a:cxn ang="0">
                  <a:pos x="T4" y="T5"/>
                </a:cxn>
                <a:cxn ang="0">
                  <a:pos x="T6" y="T7"/>
                </a:cxn>
              </a:cxnLst>
              <a:rect l="0" t="0" r="r" b="b"/>
              <a:pathLst>
                <a:path w="75" h="75">
                  <a:moveTo>
                    <a:pt x="16" y="16"/>
                  </a:moveTo>
                  <a:cubicBezTo>
                    <a:pt x="0" y="32"/>
                    <a:pt x="0" y="59"/>
                    <a:pt x="16" y="75"/>
                  </a:cubicBezTo>
                  <a:cubicBezTo>
                    <a:pt x="75" y="16"/>
                    <a:pt x="75" y="16"/>
                    <a:pt x="75" y="16"/>
                  </a:cubicBezTo>
                  <a:cubicBezTo>
                    <a:pt x="59" y="0"/>
                    <a:pt x="32" y="0"/>
                    <a:pt x="16" y="16"/>
                  </a:cubicBez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6"/>
            <p:cNvSpPr>
              <a:spLocks/>
            </p:cNvSpPr>
            <p:nvPr/>
          </p:nvSpPr>
          <p:spPr bwMode="auto">
            <a:xfrm>
              <a:off x="5553187" y="1685652"/>
              <a:ext cx="86591" cy="85279"/>
            </a:xfrm>
            <a:custGeom>
              <a:avLst/>
              <a:gdLst>
                <a:gd name="T0" fmla="*/ 30 w 37"/>
                <a:gd name="T1" fmla="*/ 6 h 36"/>
                <a:gd name="T2" fmla="*/ 30 w 37"/>
                <a:gd name="T3" fmla="*/ 30 h 36"/>
                <a:gd name="T4" fmla="*/ 7 w 37"/>
                <a:gd name="T5" fmla="*/ 30 h 36"/>
                <a:gd name="T6" fmla="*/ 7 w 37"/>
                <a:gd name="T7" fmla="*/ 6 h 36"/>
                <a:gd name="T8" fmla="*/ 30 w 37"/>
                <a:gd name="T9" fmla="*/ 6 h 36"/>
              </a:gdLst>
              <a:ahLst/>
              <a:cxnLst>
                <a:cxn ang="0">
                  <a:pos x="T0" y="T1"/>
                </a:cxn>
                <a:cxn ang="0">
                  <a:pos x="T2" y="T3"/>
                </a:cxn>
                <a:cxn ang="0">
                  <a:pos x="T4" y="T5"/>
                </a:cxn>
                <a:cxn ang="0">
                  <a:pos x="T6" y="T7"/>
                </a:cxn>
                <a:cxn ang="0">
                  <a:pos x="T8" y="T9"/>
                </a:cxn>
              </a:cxnLst>
              <a:rect l="0" t="0" r="r" b="b"/>
              <a:pathLst>
                <a:path w="37" h="36">
                  <a:moveTo>
                    <a:pt x="30" y="6"/>
                  </a:moveTo>
                  <a:cubicBezTo>
                    <a:pt x="37" y="13"/>
                    <a:pt x="37" y="23"/>
                    <a:pt x="30" y="30"/>
                  </a:cubicBezTo>
                  <a:cubicBezTo>
                    <a:pt x="24" y="36"/>
                    <a:pt x="13" y="36"/>
                    <a:pt x="7" y="30"/>
                  </a:cubicBezTo>
                  <a:cubicBezTo>
                    <a:pt x="0" y="23"/>
                    <a:pt x="0" y="13"/>
                    <a:pt x="7" y="6"/>
                  </a:cubicBezTo>
                  <a:cubicBezTo>
                    <a:pt x="13" y="0"/>
                    <a:pt x="24" y="0"/>
                    <a:pt x="30" y="6"/>
                  </a:cubicBez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7"/>
            <p:cNvSpPr>
              <a:spLocks/>
            </p:cNvSpPr>
            <p:nvPr/>
          </p:nvSpPr>
          <p:spPr bwMode="auto">
            <a:xfrm>
              <a:off x="5452165" y="1591189"/>
              <a:ext cx="53792" cy="52479"/>
            </a:xfrm>
            <a:custGeom>
              <a:avLst/>
              <a:gdLst>
                <a:gd name="T0" fmla="*/ 19 w 23"/>
                <a:gd name="T1" fmla="*/ 4 h 22"/>
                <a:gd name="T2" fmla="*/ 19 w 23"/>
                <a:gd name="T3" fmla="*/ 18 h 22"/>
                <a:gd name="T4" fmla="*/ 4 w 23"/>
                <a:gd name="T5" fmla="*/ 18 h 22"/>
                <a:gd name="T6" fmla="*/ 4 w 23"/>
                <a:gd name="T7" fmla="*/ 4 h 22"/>
                <a:gd name="T8" fmla="*/ 19 w 23"/>
                <a:gd name="T9" fmla="*/ 4 h 22"/>
              </a:gdLst>
              <a:ahLst/>
              <a:cxnLst>
                <a:cxn ang="0">
                  <a:pos x="T0" y="T1"/>
                </a:cxn>
                <a:cxn ang="0">
                  <a:pos x="T2" y="T3"/>
                </a:cxn>
                <a:cxn ang="0">
                  <a:pos x="T4" y="T5"/>
                </a:cxn>
                <a:cxn ang="0">
                  <a:pos x="T6" y="T7"/>
                </a:cxn>
                <a:cxn ang="0">
                  <a:pos x="T8" y="T9"/>
                </a:cxn>
              </a:cxnLst>
              <a:rect l="0" t="0" r="r" b="b"/>
              <a:pathLst>
                <a:path w="23" h="22">
                  <a:moveTo>
                    <a:pt x="19" y="4"/>
                  </a:moveTo>
                  <a:cubicBezTo>
                    <a:pt x="23" y="8"/>
                    <a:pt x="23" y="14"/>
                    <a:pt x="19" y="18"/>
                  </a:cubicBezTo>
                  <a:cubicBezTo>
                    <a:pt x="15" y="22"/>
                    <a:pt x="8" y="22"/>
                    <a:pt x="4" y="18"/>
                  </a:cubicBezTo>
                  <a:cubicBezTo>
                    <a:pt x="0" y="14"/>
                    <a:pt x="0" y="8"/>
                    <a:pt x="4" y="4"/>
                  </a:cubicBezTo>
                  <a:cubicBezTo>
                    <a:pt x="8" y="0"/>
                    <a:pt x="15" y="0"/>
                    <a:pt x="19" y="4"/>
                  </a:cubicBez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7451581" y="1563638"/>
            <a:ext cx="187614" cy="451323"/>
            <a:chOff x="7451581" y="1563638"/>
            <a:chExt cx="187614" cy="451323"/>
          </a:xfrm>
        </p:grpSpPr>
        <p:sp>
          <p:nvSpPr>
            <p:cNvPr id="33" name="Freeform 48"/>
            <p:cNvSpPr>
              <a:spLocks/>
            </p:cNvSpPr>
            <p:nvPr/>
          </p:nvSpPr>
          <p:spPr bwMode="auto">
            <a:xfrm>
              <a:off x="7481757" y="1563638"/>
              <a:ext cx="127263" cy="282077"/>
            </a:xfrm>
            <a:custGeom>
              <a:avLst/>
              <a:gdLst>
                <a:gd name="T0" fmla="*/ 54 w 54"/>
                <a:gd name="T1" fmla="*/ 80 h 120"/>
                <a:gd name="T2" fmla="*/ 27 w 54"/>
                <a:gd name="T3" fmla="*/ 120 h 120"/>
                <a:gd name="T4" fmla="*/ 0 w 54"/>
                <a:gd name="T5" fmla="*/ 80 h 120"/>
                <a:gd name="T6" fmla="*/ 0 w 54"/>
                <a:gd name="T7" fmla="*/ 40 h 120"/>
                <a:gd name="T8" fmla="*/ 27 w 54"/>
                <a:gd name="T9" fmla="*/ 0 h 120"/>
                <a:gd name="T10" fmla="*/ 54 w 54"/>
                <a:gd name="T11" fmla="*/ 40 h 120"/>
                <a:gd name="T12" fmla="*/ 54 w 54"/>
                <a:gd name="T13" fmla="*/ 80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4" y="80"/>
                  </a:moveTo>
                  <a:cubicBezTo>
                    <a:pt x="54" y="102"/>
                    <a:pt x="42" y="120"/>
                    <a:pt x="27" y="120"/>
                  </a:cubicBezTo>
                  <a:cubicBezTo>
                    <a:pt x="12" y="120"/>
                    <a:pt x="0" y="102"/>
                    <a:pt x="0" y="80"/>
                  </a:cubicBezTo>
                  <a:cubicBezTo>
                    <a:pt x="0" y="40"/>
                    <a:pt x="0" y="40"/>
                    <a:pt x="0" y="40"/>
                  </a:cubicBezTo>
                  <a:cubicBezTo>
                    <a:pt x="0" y="18"/>
                    <a:pt x="12" y="0"/>
                    <a:pt x="27" y="0"/>
                  </a:cubicBezTo>
                  <a:cubicBezTo>
                    <a:pt x="42" y="0"/>
                    <a:pt x="54" y="18"/>
                    <a:pt x="54" y="40"/>
                  </a:cubicBezTo>
                  <a:lnTo>
                    <a:pt x="54" y="80"/>
                  </a:ln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9"/>
            <p:cNvSpPr>
              <a:spLocks/>
            </p:cNvSpPr>
            <p:nvPr/>
          </p:nvSpPr>
          <p:spPr bwMode="auto">
            <a:xfrm>
              <a:off x="7481757" y="1563638"/>
              <a:ext cx="127263" cy="282077"/>
            </a:xfrm>
            <a:custGeom>
              <a:avLst/>
              <a:gdLst>
                <a:gd name="T0" fmla="*/ 54 w 54"/>
                <a:gd name="T1" fmla="*/ 80 h 120"/>
                <a:gd name="T2" fmla="*/ 27 w 54"/>
                <a:gd name="T3" fmla="*/ 120 h 120"/>
                <a:gd name="T4" fmla="*/ 0 w 54"/>
                <a:gd name="T5" fmla="*/ 80 h 120"/>
                <a:gd name="T6" fmla="*/ 0 w 54"/>
                <a:gd name="T7" fmla="*/ 40 h 120"/>
                <a:gd name="T8" fmla="*/ 27 w 54"/>
                <a:gd name="T9" fmla="*/ 0 h 120"/>
                <a:gd name="T10" fmla="*/ 54 w 54"/>
                <a:gd name="T11" fmla="*/ 40 h 120"/>
                <a:gd name="T12" fmla="*/ 54 w 54"/>
                <a:gd name="T13" fmla="*/ 80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4" y="80"/>
                  </a:moveTo>
                  <a:cubicBezTo>
                    <a:pt x="54" y="102"/>
                    <a:pt x="42" y="120"/>
                    <a:pt x="27" y="120"/>
                  </a:cubicBezTo>
                  <a:cubicBezTo>
                    <a:pt x="12" y="120"/>
                    <a:pt x="0" y="102"/>
                    <a:pt x="0" y="80"/>
                  </a:cubicBezTo>
                  <a:cubicBezTo>
                    <a:pt x="0" y="40"/>
                    <a:pt x="0" y="40"/>
                    <a:pt x="0" y="40"/>
                  </a:cubicBezTo>
                  <a:cubicBezTo>
                    <a:pt x="0" y="18"/>
                    <a:pt x="12" y="0"/>
                    <a:pt x="27" y="0"/>
                  </a:cubicBezTo>
                  <a:cubicBezTo>
                    <a:pt x="42" y="0"/>
                    <a:pt x="54" y="18"/>
                    <a:pt x="54" y="40"/>
                  </a:cubicBezTo>
                  <a:lnTo>
                    <a:pt x="54" y="80"/>
                  </a:ln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0"/>
            <p:cNvSpPr>
              <a:spLocks/>
            </p:cNvSpPr>
            <p:nvPr/>
          </p:nvSpPr>
          <p:spPr bwMode="auto">
            <a:xfrm>
              <a:off x="7451581" y="1726324"/>
              <a:ext cx="187614" cy="163999"/>
            </a:xfrm>
            <a:custGeom>
              <a:avLst/>
              <a:gdLst>
                <a:gd name="T0" fmla="*/ 80 w 80"/>
                <a:gd name="T1" fmla="*/ 0 h 70"/>
                <a:gd name="T2" fmla="*/ 80 w 80"/>
                <a:gd name="T3" fmla="*/ 26 h 70"/>
                <a:gd name="T4" fmla="*/ 41 w 80"/>
                <a:gd name="T5" fmla="*/ 70 h 70"/>
                <a:gd name="T6" fmla="*/ 39 w 80"/>
                <a:gd name="T7" fmla="*/ 70 h 70"/>
                <a:gd name="T8" fmla="*/ 0 w 80"/>
                <a:gd name="T9" fmla="*/ 26 h 70"/>
                <a:gd name="T10" fmla="*/ 0 w 80"/>
                <a:gd name="T11" fmla="*/ 0 h 70"/>
              </a:gdLst>
              <a:ahLst/>
              <a:cxnLst>
                <a:cxn ang="0">
                  <a:pos x="T0" y="T1"/>
                </a:cxn>
                <a:cxn ang="0">
                  <a:pos x="T2" y="T3"/>
                </a:cxn>
                <a:cxn ang="0">
                  <a:pos x="T4" y="T5"/>
                </a:cxn>
                <a:cxn ang="0">
                  <a:pos x="T6" y="T7"/>
                </a:cxn>
                <a:cxn ang="0">
                  <a:pos x="T8" y="T9"/>
                </a:cxn>
                <a:cxn ang="0">
                  <a:pos x="T10" y="T11"/>
                </a:cxn>
              </a:cxnLst>
              <a:rect l="0" t="0" r="r" b="b"/>
              <a:pathLst>
                <a:path w="80" h="70">
                  <a:moveTo>
                    <a:pt x="80" y="0"/>
                  </a:moveTo>
                  <a:cubicBezTo>
                    <a:pt x="80" y="26"/>
                    <a:pt x="80" y="26"/>
                    <a:pt x="80" y="26"/>
                  </a:cubicBezTo>
                  <a:cubicBezTo>
                    <a:pt x="80" y="50"/>
                    <a:pt x="62" y="70"/>
                    <a:pt x="41" y="70"/>
                  </a:cubicBezTo>
                  <a:cubicBezTo>
                    <a:pt x="39" y="70"/>
                    <a:pt x="39" y="70"/>
                    <a:pt x="39" y="70"/>
                  </a:cubicBezTo>
                  <a:cubicBezTo>
                    <a:pt x="18" y="70"/>
                    <a:pt x="0" y="50"/>
                    <a:pt x="0" y="26"/>
                  </a:cubicBezTo>
                  <a:cubicBezTo>
                    <a:pt x="0" y="0"/>
                    <a:pt x="0" y="0"/>
                    <a:pt x="0" y="0"/>
                  </a:cubicBezTo>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Line 51"/>
            <p:cNvSpPr>
              <a:spLocks noChangeShapeType="1"/>
            </p:cNvSpPr>
            <p:nvPr/>
          </p:nvSpPr>
          <p:spPr bwMode="auto">
            <a:xfrm>
              <a:off x="7544732" y="1895570"/>
              <a:ext cx="0" cy="119391"/>
            </a:xfrm>
            <a:prstGeom prst="line">
              <a:avLst/>
            </a:prstGeom>
            <a:noFill/>
            <a:ln w="23813"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Line 52"/>
            <p:cNvSpPr>
              <a:spLocks noChangeShapeType="1"/>
            </p:cNvSpPr>
            <p:nvPr/>
          </p:nvSpPr>
          <p:spPr bwMode="auto">
            <a:xfrm>
              <a:off x="7481757" y="2014961"/>
              <a:ext cx="127263" cy="0"/>
            </a:xfrm>
            <a:prstGeom prst="line">
              <a:avLst/>
            </a:prstGeom>
            <a:noFill/>
            <a:ln w="23813"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53"/>
            <p:cNvSpPr>
              <a:spLocks noChangeShapeType="1"/>
            </p:cNvSpPr>
            <p:nvPr/>
          </p:nvSpPr>
          <p:spPr bwMode="auto">
            <a:xfrm>
              <a:off x="7487005" y="1705332"/>
              <a:ext cx="116767" cy="0"/>
            </a:xfrm>
            <a:prstGeom prst="line">
              <a:avLst/>
            </a:prstGeom>
            <a:noFill/>
            <a:ln w="23813"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1149528" y="1563638"/>
            <a:ext cx="413275" cy="451323"/>
            <a:chOff x="1149524" y="1563638"/>
            <a:chExt cx="413275" cy="451323"/>
          </a:xfrm>
        </p:grpSpPr>
        <p:sp>
          <p:nvSpPr>
            <p:cNvPr id="40" name="Freeform 75"/>
            <p:cNvSpPr>
              <a:spLocks/>
            </p:cNvSpPr>
            <p:nvPr/>
          </p:nvSpPr>
          <p:spPr bwMode="auto">
            <a:xfrm>
              <a:off x="1205939" y="1718452"/>
              <a:ext cx="282077" cy="244029"/>
            </a:xfrm>
            <a:custGeom>
              <a:avLst/>
              <a:gdLst>
                <a:gd name="T0" fmla="*/ 1 w 120"/>
                <a:gd name="T1" fmla="*/ 0 h 104"/>
                <a:gd name="T2" fmla="*/ 0 w 120"/>
                <a:gd name="T3" fmla="*/ 18 h 104"/>
                <a:gd name="T4" fmla="*/ 60 w 120"/>
                <a:gd name="T5" fmla="*/ 104 h 104"/>
                <a:gd name="T6" fmla="*/ 120 w 120"/>
                <a:gd name="T7" fmla="*/ 18 h 104"/>
                <a:gd name="T8" fmla="*/ 118 w 120"/>
                <a:gd name="T9" fmla="*/ 0 h 104"/>
                <a:gd name="T10" fmla="*/ 1 w 120"/>
                <a:gd name="T11" fmla="*/ 0 h 104"/>
              </a:gdLst>
              <a:ahLst/>
              <a:cxnLst>
                <a:cxn ang="0">
                  <a:pos x="T0" y="T1"/>
                </a:cxn>
                <a:cxn ang="0">
                  <a:pos x="T2" y="T3"/>
                </a:cxn>
                <a:cxn ang="0">
                  <a:pos x="T4" y="T5"/>
                </a:cxn>
                <a:cxn ang="0">
                  <a:pos x="T6" y="T7"/>
                </a:cxn>
                <a:cxn ang="0">
                  <a:pos x="T8" y="T9"/>
                </a:cxn>
                <a:cxn ang="0">
                  <a:pos x="T10" y="T11"/>
                </a:cxn>
              </a:cxnLst>
              <a:rect l="0" t="0" r="r" b="b"/>
              <a:pathLst>
                <a:path w="120" h="104">
                  <a:moveTo>
                    <a:pt x="1" y="0"/>
                  </a:moveTo>
                  <a:cubicBezTo>
                    <a:pt x="0" y="6"/>
                    <a:pt x="0" y="12"/>
                    <a:pt x="0" y="18"/>
                  </a:cubicBezTo>
                  <a:cubicBezTo>
                    <a:pt x="0" y="66"/>
                    <a:pt x="27" y="104"/>
                    <a:pt x="60" y="104"/>
                  </a:cubicBezTo>
                  <a:cubicBezTo>
                    <a:pt x="93" y="104"/>
                    <a:pt x="120" y="66"/>
                    <a:pt x="120" y="18"/>
                  </a:cubicBezTo>
                  <a:cubicBezTo>
                    <a:pt x="120" y="12"/>
                    <a:pt x="119" y="6"/>
                    <a:pt x="118" y="0"/>
                  </a:cubicBezTo>
                  <a:lnTo>
                    <a:pt x="1" y="0"/>
                  </a:ln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76"/>
            <p:cNvSpPr>
              <a:spLocks noChangeArrowheads="1"/>
            </p:cNvSpPr>
            <p:nvPr/>
          </p:nvSpPr>
          <p:spPr bwMode="auto">
            <a:xfrm>
              <a:off x="1149524" y="1962482"/>
              <a:ext cx="394908" cy="52479"/>
            </a:xfrm>
            <a:prstGeom prst="ellipse">
              <a:avLst/>
            </a:pr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7"/>
            <p:cNvSpPr>
              <a:spLocks/>
            </p:cNvSpPr>
            <p:nvPr/>
          </p:nvSpPr>
          <p:spPr bwMode="auto">
            <a:xfrm>
              <a:off x="1476208" y="1736820"/>
              <a:ext cx="86591" cy="157438"/>
            </a:xfrm>
            <a:custGeom>
              <a:avLst/>
              <a:gdLst>
                <a:gd name="T0" fmla="*/ 35 w 37"/>
                <a:gd name="T1" fmla="*/ 36 h 67"/>
                <a:gd name="T2" fmla="*/ 14 w 37"/>
                <a:gd name="T3" fmla="*/ 66 h 67"/>
                <a:gd name="T4" fmla="*/ 3 w 37"/>
                <a:gd name="T5" fmla="*/ 31 h 67"/>
                <a:gd name="T6" fmla="*/ 23 w 37"/>
                <a:gd name="T7" fmla="*/ 1 h 67"/>
                <a:gd name="T8" fmla="*/ 35 w 37"/>
                <a:gd name="T9" fmla="*/ 36 h 67"/>
              </a:gdLst>
              <a:ahLst/>
              <a:cxnLst>
                <a:cxn ang="0">
                  <a:pos x="T0" y="T1"/>
                </a:cxn>
                <a:cxn ang="0">
                  <a:pos x="T2" y="T3"/>
                </a:cxn>
                <a:cxn ang="0">
                  <a:pos x="T4" y="T5"/>
                </a:cxn>
                <a:cxn ang="0">
                  <a:pos x="T6" y="T7"/>
                </a:cxn>
                <a:cxn ang="0">
                  <a:pos x="T8" y="T9"/>
                </a:cxn>
              </a:cxnLst>
              <a:rect l="0" t="0" r="r" b="b"/>
              <a:pathLst>
                <a:path w="37" h="67">
                  <a:moveTo>
                    <a:pt x="35" y="36"/>
                  </a:moveTo>
                  <a:cubicBezTo>
                    <a:pt x="32" y="53"/>
                    <a:pt x="23" y="67"/>
                    <a:pt x="14" y="66"/>
                  </a:cubicBezTo>
                  <a:cubicBezTo>
                    <a:pt x="5" y="65"/>
                    <a:pt x="0" y="49"/>
                    <a:pt x="3" y="31"/>
                  </a:cubicBezTo>
                  <a:cubicBezTo>
                    <a:pt x="5" y="13"/>
                    <a:pt x="14" y="0"/>
                    <a:pt x="23" y="1"/>
                  </a:cubicBezTo>
                  <a:cubicBezTo>
                    <a:pt x="32" y="2"/>
                    <a:pt x="37" y="18"/>
                    <a:pt x="35" y="36"/>
                  </a:cubicBez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8"/>
            <p:cNvSpPr>
              <a:spLocks/>
            </p:cNvSpPr>
            <p:nvPr/>
          </p:nvSpPr>
          <p:spPr bwMode="auto">
            <a:xfrm>
              <a:off x="1292530" y="1563638"/>
              <a:ext cx="32800" cy="116767"/>
            </a:xfrm>
            <a:custGeom>
              <a:avLst/>
              <a:gdLst>
                <a:gd name="T0" fmla="*/ 5 w 14"/>
                <a:gd name="T1" fmla="*/ 50 h 50"/>
                <a:gd name="T2" fmla="*/ 8 w 14"/>
                <a:gd name="T3" fmla="*/ 24 h 50"/>
                <a:gd name="T4" fmla="*/ 6 w 14"/>
                <a:gd name="T5" fmla="*/ 0 h 50"/>
              </a:gdLst>
              <a:ahLst/>
              <a:cxnLst>
                <a:cxn ang="0">
                  <a:pos x="T0" y="T1"/>
                </a:cxn>
                <a:cxn ang="0">
                  <a:pos x="T2" y="T3"/>
                </a:cxn>
                <a:cxn ang="0">
                  <a:pos x="T4" y="T5"/>
                </a:cxn>
              </a:cxnLst>
              <a:rect l="0" t="0" r="r" b="b"/>
              <a:pathLst>
                <a:path w="14" h="50">
                  <a:moveTo>
                    <a:pt x="5" y="50"/>
                  </a:moveTo>
                  <a:cubicBezTo>
                    <a:pt x="0" y="39"/>
                    <a:pt x="1" y="34"/>
                    <a:pt x="8" y="24"/>
                  </a:cubicBezTo>
                  <a:cubicBezTo>
                    <a:pt x="14" y="15"/>
                    <a:pt x="12" y="8"/>
                    <a:pt x="6" y="0"/>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9"/>
            <p:cNvSpPr>
              <a:spLocks/>
            </p:cNvSpPr>
            <p:nvPr/>
          </p:nvSpPr>
          <p:spPr bwMode="auto">
            <a:xfrm>
              <a:off x="1339761" y="1563638"/>
              <a:ext cx="32800" cy="116767"/>
            </a:xfrm>
            <a:custGeom>
              <a:avLst/>
              <a:gdLst>
                <a:gd name="T0" fmla="*/ 5 w 14"/>
                <a:gd name="T1" fmla="*/ 50 h 50"/>
                <a:gd name="T2" fmla="*/ 8 w 14"/>
                <a:gd name="T3" fmla="*/ 24 h 50"/>
                <a:gd name="T4" fmla="*/ 6 w 14"/>
                <a:gd name="T5" fmla="*/ 0 h 50"/>
              </a:gdLst>
              <a:ahLst/>
              <a:cxnLst>
                <a:cxn ang="0">
                  <a:pos x="T0" y="T1"/>
                </a:cxn>
                <a:cxn ang="0">
                  <a:pos x="T2" y="T3"/>
                </a:cxn>
                <a:cxn ang="0">
                  <a:pos x="T4" y="T5"/>
                </a:cxn>
              </a:cxnLst>
              <a:rect l="0" t="0" r="r" b="b"/>
              <a:pathLst>
                <a:path w="14" h="50">
                  <a:moveTo>
                    <a:pt x="5" y="50"/>
                  </a:moveTo>
                  <a:cubicBezTo>
                    <a:pt x="0" y="39"/>
                    <a:pt x="0" y="34"/>
                    <a:pt x="8" y="24"/>
                  </a:cubicBezTo>
                  <a:cubicBezTo>
                    <a:pt x="14" y="15"/>
                    <a:pt x="12" y="8"/>
                    <a:pt x="6" y="0"/>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0"/>
            <p:cNvSpPr>
              <a:spLocks/>
            </p:cNvSpPr>
            <p:nvPr/>
          </p:nvSpPr>
          <p:spPr bwMode="auto">
            <a:xfrm>
              <a:off x="1386993" y="1563638"/>
              <a:ext cx="32800" cy="116767"/>
            </a:xfrm>
            <a:custGeom>
              <a:avLst/>
              <a:gdLst>
                <a:gd name="T0" fmla="*/ 5 w 14"/>
                <a:gd name="T1" fmla="*/ 50 h 50"/>
                <a:gd name="T2" fmla="*/ 7 w 14"/>
                <a:gd name="T3" fmla="*/ 24 h 50"/>
                <a:gd name="T4" fmla="*/ 6 w 14"/>
                <a:gd name="T5" fmla="*/ 0 h 50"/>
              </a:gdLst>
              <a:ahLst/>
              <a:cxnLst>
                <a:cxn ang="0">
                  <a:pos x="T0" y="T1"/>
                </a:cxn>
                <a:cxn ang="0">
                  <a:pos x="T2" y="T3"/>
                </a:cxn>
                <a:cxn ang="0">
                  <a:pos x="T4" y="T5"/>
                </a:cxn>
              </a:cxnLst>
              <a:rect l="0" t="0" r="r" b="b"/>
              <a:pathLst>
                <a:path w="14" h="50">
                  <a:moveTo>
                    <a:pt x="5" y="50"/>
                  </a:moveTo>
                  <a:cubicBezTo>
                    <a:pt x="0" y="39"/>
                    <a:pt x="0" y="34"/>
                    <a:pt x="7" y="24"/>
                  </a:cubicBezTo>
                  <a:cubicBezTo>
                    <a:pt x="14" y="15"/>
                    <a:pt x="11" y="8"/>
                    <a:pt x="6" y="0"/>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3171785" y="1563638"/>
            <a:ext cx="369979" cy="451323"/>
            <a:chOff x="3171781" y="1563638"/>
            <a:chExt cx="369979" cy="451323"/>
          </a:xfrm>
        </p:grpSpPr>
        <p:sp>
          <p:nvSpPr>
            <p:cNvPr id="47" name="Freeform 81"/>
            <p:cNvSpPr>
              <a:spLocks/>
            </p:cNvSpPr>
            <p:nvPr/>
          </p:nvSpPr>
          <p:spPr bwMode="auto">
            <a:xfrm>
              <a:off x="3461729" y="1732884"/>
              <a:ext cx="80031" cy="191550"/>
            </a:xfrm>
            <a:custGeom>
              <a:avLst/>
              <a:gdLst>
                <a:gd name="T0" fmla="*/ 34 w 34"/>
                <a:gd name="T1" fmla="*/ 50 h 82"/>
                <a:gd name="T2" fmla="*/ 17 w 34"/>
                <a:gd name="T3" fmla="*/ 82 h 82"/>
                <a:gd name="T4" fmla="*/ 0 w 34"/>
                <a:gd name="T5" fmla="*/ 50 h 82"/>
                <a:gd name="T6" fmla="*/ 0 w 34"/>
                <a:gd name="T7" fmla="*/ 32 h 82"/>
                <a:gd name="T8" fmla="*/ 17 w 34"/>
                <a:gd name="T9" fmla="*/ 0 h 82"/>
                <a:gd name="T10" fmla="*/ 34 w 34"/>
                <a:gd name="T11" fmla="*/ 32 h 82"/>
                <a:gd name="T12" fmla="*/ 34 w 34"/>
                <a:gd name="T13" fmla="*/ 50 h 82"/>
              </a:gdLst>
              <a:ahLst/>
              <a:cxnLst>
                <a:cxn ang="0">
                  <a:pos x="T0" y="T1"/>
                </a:cxn>
                <a:cxn ang="0">
                  <a:pos x="T2" y="T3"/>
                </a:cxn>
                <a:cxn ang="0">
                  <a:pos x="T4" y="T5"/>
                </a:cxn>
                <a:cxn ang="0">
                  <a:pos x="T6" y="T7"/>
                </a:cxn>
                <a:cxn ang="0">
                  <a:pos x="T8" y="T9"/>
                </a:cxn>
                <a:cxn ang="0">
                  <a:pos x="T10" y="T11"/>
                </a:cxn>
                <a:cxn ang="0">
                  <a:pos x="T12" y="T13"/>
                </a:cxn>
              </a:cxnLst>
              <a:rect l="0" t="0" r="r" b="b"/>
              <a:pathLst>
                <a:path w="34" h="82">
                  <a:moveTo>
                    <a:pt x="34" y="50"/>
                  </a:moveTo>
                  <a:cubicBezTo>
                    <a:pt x="34" y="67"/>
                    <a:pt x="26" y="82"/>
                    <a:pt x="17" y="82"/>
                  </a:cubicBezTo>
                  <a:cubicBezTo>
                    <a:pt x="7" y="82"/>
                    <a:pt x="0" y="67"/>
                    <a:pt x="0" y="50"/>
                  </a:cubicBezTo>
                  <a:cubicBezTo>
                    <a:pt x="0" y="32"/>
                    <a:pt x="0" y="32"/>
                    <a:pt x="0" y="32"/>
                  </a:cubicBezTo>
                  <a:cubicBezTo>
                    <a:pt x="0" y="14"/>
                    <a:pt x="7" y="0"/>
                    <a:pt x="17" y="0"/>
                  </a:cubicBezTo>
                  <a:cubicBezTo>
                    <a:pt x="26" y="0"/>
                    <a:pt x="34" y="14"/>
                    <a:pt x="34" y="32"/>
                  </a:cubicBezTo>
                  <a:lnTo>
                    <a:pt x="34" y="50"/>
                  </a:ln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Line 82"/>
            <p:cNvSpPr>
              <a:spLocks noChangeShapeType="1"/>
            </p:cNvSpPr>
            <p:nvPr/>
          </p:nvSpPr>
          <p:spPr bwMode="auto">
            <a:xfrm>
              <a:off x="3274116" y="1757812"/>
              <a:ext cx="0" cy="221726"/>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Line 83"/>
            <p:cNvSpPr>
              <a:spLocks noChangeShapeType="1"/>
            </p:cNvSpPr>
            <p:nvPr/>
          </p:nvSpPr>
          <p:spPr bwMode="auto">
            <a:xfrm>
              <a:off x="3339715" y="1757812"/>
              <a:ext cx="0" cy="221726"/>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Line 84"/>
            <p:cNvSpPr>
              <a:spLocks noChangeShapeType="1"/>
            </p:cNvSpPr>
            <p:nvPr/>
          </p:nvSpPr>
          <p:spPr bwMode="auto">
            <a:xfrm>
              <a:off x="3407938" y="1757812"/>
              <a:ext cx="0" cy="221726"/>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85"/>
            <p:cNvSpPr>
              <a:spLocks/>
            </p:cNvSpPr>
            <p:nvPr/>
          </p:nvSpPr>
          <p:spPr bwMode="auto">
            <a:xfrm>
              <a:off x="3171781" y="1563638"/>
              <a:ext cx="339804" cy="166623"/>
            </a:xfrm>
            <a:custGeom>
              <a:avLst/>
              <a:gdLst>
                <a:gd name="T0" fmla="*/ 121 w 145"/>
                <a:gd name="T1" fmla="*/ 15 h 71"/>
                <a:gd name="T2" fmla="*/ 116 w 145"/>
                <a:gd name="T3" fmla="*/ 16 h 71"/>
                <a:gd name="T4" fmla="*/ 91 w 145"/>
                <a:gd name="T5" fmla="*/ 0 h 71"/>
                <a:gd name="T6" fmla="*/ 64 w 145"/>
                <a:gd name="T7" fmla="*/ 25 h 71"/>
                <a:gd name="T8" fmla="*/ 64 w 145"/>
                <a:gd name="T9" fmla="*/ 25 h 71"/>
                <a:gd name="T10" fmla="*/ 64 w 145"/>
                <a:gd name="T11" fmla="*/ 25 h 71"/>
                <a:gd name="T12" fmla="*/ 44 w 145"/>
                <a:gd name="T13" fmla="*/ 5 h 71"/>
                <a:gd name="T14" fmla="*/ 25 w 145"/>
                <a:gd name="T15" fmla="*/ 23 h 71"/>
                <a:gd name="T16" fmla="*/ 18 w 145"/>
                <a:gd name="T17" fmla="*/ 22 h 71"/>
                <a:gd name="T18" fmla="*/ 0 w 145"/>
                <a:gd name="T19" fmla="*/ 41 h 71"/>
                <a:gd name="T20" fmla="*/ 18 w 145"/>
                <a:gd name="T21" fmla="*/ 60 h 71"/>
                <a:gd name="T22" fmla="*/ 22 w 145"/>
                <a:gd name="T23" fmla="*/ 59 h 71"/>
                <a:gd name="T24" fmla="*/ 39 w 145"/>
                <a:gd name="T25" fmla="*/ 70 h 71"/>
                <a:gd name="T26" fmla="*/ 48 w 145"/>
                <a:gd name="T27" fmla="*/ 67 h 71"/>
                <a:gd name="T28" fmla="*/ 60 w 145"/>
                <a:gd name="T29" fmla="*/ 71 h 71"/>
                <a:gd name="T30" fmla="*/ 77 w 145"/>
                <a:gd name="T31" fmla="*/ 63 h 71"/>
                <a:gd name="T32" fmla="*/ 93 w 145"/>
                <a:gd name="T33" fmla="*/ 70 h 71"/>
                <a:gd name="T34" fmla="*/ 110 w 145"/>
                <a:gd name="T35" fmla="*/ 60 h 71"/>
                <a:gd name="T36" fmla="*/ 121 w 145"/>
                <a:gd name="T37" fmla="*/ 63 h 71"/>
                <a:gd name="T38" fmla="*/ 145 w 145"/>
                <a:gd name="T39" fmla="*/ 39 h 71"/>
                <a:gd name="T40" fmla="*/ 121 w 145"/>
                <a:gd name="T41" fmla="*/ 1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71">
                  <a:moveTo>
                    <a:pt x="121" y="15"/>
                  </a:moveTo>
                  <a:cubicBezTo>
                    <a:pt x="119" y="15"/>
                    <a:pt x="117" y="15"/>
                    <a:pt x="116" y="16"/>
                  </a:cubicBezTo>
                  <a:cubicBezTo>
                    <a:pt x="111" y="6"/>
                    <a:pt x="102" y="0"/>
                    <a:pt x="91" y="0"/>
                  </a:cubicBezTo>
                  <a:cubicBezTo>
                    <a:pt x="76" y="0"/>
                    <a:pt x="65" y="11"/>
                    <a:pt x="64" y="25"/>
                  </a:cubicBezTo>
                  <a:cubicBezTo>
                    <a:pt x="64" y="25"/>
                    <a:pt x="64" y="25"/>
                    <a:pt x="64" y="25"/>
                  </a:cubicBezTo>
                  <a:cubicBezTo>
                    <a:pt x="64" y="25"/>
                    <a:pt x="64" y="25"/>
                    <a:pt x="64" y="25"/>
                  </a:cubicBezTo>
                  <a:cubicBezTo>
                    <a:pt x="64" y="14"/>
                    <a:pt x="55" y="5"/>
                    <a:pt x="44" y="5"/>
                  </a:cubicBezTo>
                  <a:cubicBezTo>
                    <a:pt x="34" y="5"/>
                    <a:pt x="26" y="13"/>
                    <a:pt x="25" y="23"/>
                  </a:cubicBezTo>
                  <a:cubicBezTo>
                    <a:pt x="23" y="22"/>
                    <a:pt x="21" y="22"/>
                    <a:pt x="18" y="22"/>
                  </a:cubicBezTo>
                  <a:cubicBezTo>
                    <a:pt x="8" y="22"/>
                    <a:pt x="0" y="30"/>
                    <a:pt x="0" y="41"/>
                  </a:cubicBezTo>
                  <a:cubicBezTo>
                    <a:pt x="0" y="51"/>
                    <a:pt x="8" y="60"/>
                    <a:pt x="18" y="60"/>
                  </a:cubicBezTo>
                  <a:cubicBezTo>
                    <a:pt x="20" y="60"/>
                    <a:pt x="21" y="59"/>
                    <a:pt x="22" y="59"/>
                  </a:cubicBezTo>
                  <a:cubicBezTo>
                    <a:pt x="25" y="65"/>
                    <a:pt x="31" y="70"/>
                    <a:pt x="39" y="70"/>
                  </a:cubicBezTo>
                  <a:cubicBezTo>
                    <a:pt x="42" y="70"/>
                    <a:pt x="45" y="69"/>
                    <a:pt x="48" y="67"/>
                  </a:cubicBezTo>
                  <a:cubicBezTo>
                    <a:pt x="51" y="70"/>
                    <a:pt x="56" y="71"/>
                    <a:pt x="60" y="71"/>
                  </a:cubicBezTo>
                  <a:cubicBezTo>
                    <a:pt x="67" y="71"/>
                    <a:pt x="73" y="68"/>
                    <a:pt x="77" y="63"/>
                  </a:cubicBezTo>
                  <a:cubicBezTo>
                    <a:pt x="81" y="68"/>
                    <a:pt x="87" y="70"/>
                    <a:pt x="93" y="70"/>
                  </a:cubicBezTo>
                  <a:cubicBezTo>
                    <a:pt x="100" y="70"/>
                    <a:pt x="106" y="66"/>
                    <a:pt x="110" y="60"/>
                  </a:cubicBezTo>
                  <a:cubicBezTo>
                    <a:pt x="113" y="62"/>
                    <a:pt x="117" y="63"/>
                    <a:pt x="121" y="63"/>
                  </a:cubicBezTo>
                  <a:cubicBezTo>
                    <a:pt x="134" y="63"/>
                    <a:pt x="145" y="52"/>
                    <a:pt x="145" y="39"/>
                  </a:cubicBezTo>
                  <a:cubicBezTo>
                    <a:pt x="145" y="26"/>
                    <a:pt x="134" y="15"/>
                    <a:pt x="121" y="15"/>
                  </a:cubicBez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86"/>
            <p:cNvSpPr>
              <a:spLocks/>
            </p:cNvSpPr>
            <p:nvPr/>
          </p:nvSpPr>
          <p:spPr bwMode="auto">
            <a:xfrm>
              <a:off x="3220324" y="1704020"/>
              <a:ext cx="241405" cy="310941"/>
            </a:xfrm>
            <a:custGeom>
              <a:avLst/>
              <a:gdLst>
                <a:gd name="T0" fmla="*/ 100 w 103"/>
                <a:gd name="T1" fmla="*/ 3 h 132"/>
                <a:gd name="T2" fmla="*/ 89 w 103"/>
                <a:gd name="T3" fmla="*/ 0 h 132"/>
                <a:gd name="T4" fmla="*/ 72 w 103"/>
                <a:gd name="T5" fmla="*/ 10 h 132"/>
                <a:gd name="T6" fmla="*/ 56 w 103"/>
                <a:gd name="T7" fmla="*/ 3 h 132"/>
                <a:gd name="T8" fmla="*/ 39 w 103"/>
                <a:gd name="T9" fmla="*/ 11 h 132"/>
                <a:gd name="T10" fmla="*/ 27 w 103"/>
                <a:gd name="T11" fmla="*/ 7 h 132"/>
                <a:gd name="T12" fmla="*/ 18 w 103"/>
                <a:gd name="T13" fmla="*/ 10 h 132"/>
                <a:gd name="T14" fmla="*/ 2 w 103"/>
                <a:gd name="T15" fmla="*/ 0 h 132"/>
                <a:gd name="T16" fmla="*/ 0 w 103"/>
                <a:gd name="T17" fmla="*/ 0 h 132"/>
                <a:gd name="T18" fmla="*/ 0 w 103"/>
                <a:gd name="T19" fmla="*/ 120 h 132"/>
                <a:gd name="T20" fmla="*/ 12 w 103"/>
                <a:gd name="T21" fmla="*/ 132 h 132"/>
                <a:gd name="T22" fmla="*/ 91 w 103"/>
                <a:gd name="T23" fmla="*/ 132 h 132"/>
                <a:gd name="T24" fmla="*/ 103 w 103"/>
                <a:gd name="T25" fmla="*/ 120 h 132"/>
                <a:gd name="T26" fmla="*/ 103 w 103"/>
                <a:gd name="T27" fmla="*/ 3 h 132"/>
                <a:gd name="T28" fmla="*/ 100 w 103"/>
                <a:gd name="T29" fmla="*/ 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32">
                  <a:moveTo>
                    <a:pt x="100" y="3"/>
                  </a:moveTo>
                  <a:cubicBezTo>
                    <a:pt x="96" y="3"/>
                    <a:pt x="92" y="2"/>
                    <a:pt x="89" y="0"/>
                  </a:cubicBezTo>
                  <a:cubicBezTo>
                    <a:pt x="85" y="6"/>
                    <a:pt x="79" y="10"/>
                    <a:pt x="72" y="10"/>
                  </a:cubicBezTo>
                  <a:cubicBezTo>
                    <a:pt x="66" y="10"/>
                    <a:pt x="60" y="8"/>
                    <a:pt x="56" y="3"/>
                  </a:cubicBezTo>
                  <a:cubicBezTo>
                    <a:pt x="52" y="8"/>
                    <a:pt x="46" y="11"/>
                    <a:pt x="39" y="11"/>
                  </a:cubicBezTo>
                  <a:cubicBezTo>
                    <a:pt x="35" y="11"/>
                    <a:pt x="30" y="10"/>
                    <a:pt x="27" y="7"/>
                  </a:cubicBezTo>
                  <a:cubicBezTo>
                    <a:pt x="24" y="9"/>
                    <a:pt x="21" y="10"/>
                    <a:pt x="18" y="10"/>
                  </a:cubicBezTo>
                  <a:cubicBezTo>
                    <a:pt x="11" y="10"/>
                    <a:pt x="5" y="6"/>
                    <a:pt x="2" y="0"/>
                  </a:cubicBezTo>
                  <a:cubicBezTo>
                    <a:pt x="0" y="0"/>
                    <a:pt x="0" y="0"/>
                    <a:pt x="0" y="0"/>
                  </a:cubicBezTo>
                  <a:cubicBezTo>
                    <a:pt x="0" y="120"/>
                    <a:pt x="0" y="120"/>
                    <a:pt x="0" y="120"/>
                  </a:cubicBezTo>
                  <a:cubicBezTo>
                    <a:pt x="0" y="126"/>
                    <a:pt x="5" y="132"/>
                    <a:pt x="12" y="132"/>
                  </a:cubicBezTo>
                  <a:cubicBezTo>
                    <a:pt x="91" y="132"/>
                    <a:pt x="91" y="132"/>
                    <a:pt x="91" y="132"/>
                  </a:cubicBezTo>
                  <a:cubicBezTo>
                    <a:pt x="97" y="132"/>
                    <a:pt x="103" y="126"/>
                    <a:pt x="103" y="120"/>
                  </a:cubicBezTo>
                  <a:cubicBezTo>
                    <a:pt x="103" y="3"/>
                    <a:pt x="103" y="3"/>
                    <a:pt x="103" y="3"/>
                  </a:cubicBezTo>
                  <a:cubicBezTo>
                    <a:pt x="102" y="3"/>
                    <a:pt x="101" y="3"/>
                    <a:pt x="100" y="3"/>
                  </a:cubicBez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3524611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3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4*#ppt_w"/>
                                          </p:val>
                                        </p:tav>
                                        <p:tav tm="100000">
                                          <p:val>
                                            <p:strVal val="#ppt_w"/>
                                          </p:val>
                                        </p:tav>
                                      </p:tavLst>
                                    </p:anim>
                                    <p:anim calcmode="lin" valueType="num">
                                      <p:cBhvr>
                                        <p:cTn id="12" dur="500" fill="hold"/>
                                        <p:tgtEl>
                                          <p:spTgt spid="5"/>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3" presetClass="entr" presetSubtype="3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4*#ppt_w"/>
                                          </p:val>
                                        </p:tav>
                                        <p:tav tm="100000">
                                          <p:val>
                                            <p:strVal val="#ppt_w"/>
                                          </p:val>
                                        </p:tav>
                                      </p:tavLst>
                                    </p:anim>
                                    <p:anim calcmode="lin" valueType="num">
                                      <p:cBhvr>
                                        <p:cTn id="17" dur="500" fill="hold"/>
                                        <p:tgtEl>
                                          <p:spTgt spid="6"/>
                                        </p:tgtEl>
                                        <p:attrNameLst>
                                          <p:attrName>ppt_h</p:attrName>
                                        </p:attrNameLst>
                                      </p:cBhvr>
                                      <p:tavLst>
                                        <p:tav tm="0">
                                          <p:val>
                                            <p:strVal val="4*#ppt_h"/>
                                          </p:val>
                                        </p:tav>
                                        <p:tav tm="100000">
                                          <p:val>
                                            <p:strVal val="#ppt_h"/>
                                          </p:val>
                                        </p:tav>
                                      </p:tavLst>
                                    </p:anim>
                                  </p:childTnLst>
                                </p:cTn>
                              </p:par>
                            </p:childTnLst>
                          </p:cTn>
                        </p:par>
                        <p:par>
                          <p:cTn id="18" fill="hold">
                            <p:stCondLst>
                              <p:cond delay="1500"/>
                            </p:stCondLst>
                            <p:childTnLst>
                              <p:par>
                                <p:cTn id="19" presetID="23" presetClass="entr" presetSubtype="3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4*#ppt_w"/>
                                          </p:val>
                                        </p:tav>
                                        <p:tav tm="100000">
                                          <p:val>
                                            <p:strVal val="#ppt_w"/>
                                          </p:val>
                                        </p:tav>
                                      </p:tavLst>
                                    </p:anim>
                                    <p:anim calcmode="lin" valueType="num">
                                      <p:cBhvr>
                                        <p:cTn id="22" dur="500" fill="hold"/>
                                        <p:tgtEl>
                                          <p:spTgt spid="7"/>
                                        </p:tgtEl>
                                        <p:attrNameLst>
                                          <p:attrName>ppt_h</p:attrName>
                                        </p:attrNameLst>
                                      </p:cBhvr>
                                      <p:tavLst>
                                        <p:tav tm="0">
                                          <p:val>
                                            <p:strVal val="4*#ppt_h"/>
                                          </p:val>
                                        </p:tav>
                                        <p:tav tm="100000">
                                          <p:val>
                                            <p:strVal val="#ppt_h"/>
                                          </p:val>
                                        </p:tav>
                                      </p:tavLst>
                                    </p:anim>
                                  </p:childTnLst>
                                </p:cTn>
                              </p:par>
                            </p:childTnLst>
                          </p:cTn>
                        </p:par>
                        <p:par>
                          <p:cTn id="23" fill="hold">
                            <p:stCondLst>
                              <p:cond delay="2000"/>
                            </p:stCondLst>
                            <p:childTnLst>
                              <p:par>
                                <p:cTn id="24" presetID="23" presetClass="entr" presetSubtype="32"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strVal val="4*#ppt_w"/>
                                          </p:val>
                                        </p:tav>
                                        <p:tav tm="100000">
                                          <p:val>
                                            <p:strVal val="#ppt_w"/>
                                          </p:val>
                                        </p:tav>
                                      </p:tavLst>
                                    </p:anim>
                                    <p:anim calcmode="lin" valueType="num">
                                      <p:cBhvr>
                                        <p:cTn id="27"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1"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down)">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p:tgtEl>
                                          <p:spTgt spid="15"/>
                                        </p:tgtEl>
                                        <p:attrNameLst>
                                          <p:attrName>ppt_y</p:attrName>
                                        </p:attrNameLst>
                                      </p:cBhvr>
                                      <p:tavLst>
                                        <p:tav tm="0">
                                          <p:val>
                                            <p:strVal val="#ppt_y-#ppt_h*1.125000"/>
                                          </p:val>
                                        </p:tav>
                                        <p:tav tm="100000">
                                          <p:val>
                                            <p:strVal val="#ppt_y"/>
                                          </p:val>
                                        </p:tav>
                                      </p:tavLst>
                                    </p:anim>
                                    <p:animEffect transition="in" filter="wipe(down)">
                                      <p:cBhvr>
                                        <p:cTn id="55" dur="500"/>
                                        <p:tgtEl>
                                          <p:spTgt spid="15"/>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ppt_y</p:attrName>
                                        </p:attrNameLst>
                                      </p:cBhvr>
                                      <p:tavLst>
                                        <p:tav tm="0">
                                          <p:val>
                                            <p:strVal val="#ppt_y-#ppt_h*1.125000"/>
                                          </p:val>
                                        </p:tav>
                                        <p:tav tm="100000">
                                          <p:val>
                                            <p:strVal val="#ppt_y"/>
                                          </p:val>
                                        </p:tav>
                                      </p:tavLst>
                                    </p:anim>
                                    <p:animEffect transition="in" filter="wipe(down)">
                                      <p:cBhvr>
                                        <p:cTn id="59" dur="500"/>
                                        <p:tgtEl>
                                          <p:spTgt spid="16"/>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p:tgtEl>
                                          <p:spTgt spid="17"/>
                                        </p:tgtEl>
                                        <p:attrNameLst>
                                          <p:attrName>ppt_y</p:attrName>
                                        </p:attrNameLst>
                                      </p:cBhvr>
                                      <p:tavLst>
                                        <p:tav tm="0">
                                          <p:val>
                                            <p:strVal val="#ppt_y-#ppt_h*1.125000"/>
                                          </p:val>
                                        </p:tav>
                                        <p:tav tm="100000">
                                          <p:val>
                                            <p:strVal val="#ppt_y"/>
                                          </p:val>
                                        </p:tav>
                                      </p:tavLst>
                                    </p:anim>
                                    <p:animEffect transition="in" filter="wipe(down)">
                                      <p:cBhvr>
                                        <p:cTn id="63" dur="500"/>
                                        <p:tgtEl>
                                          <p:spTgt spid="17"/>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p:tgtEl>
                                          <p:spTgt spid="18"/>
                                        </p:tgtEl>
                                        <p:attrNameLst>
                                          <p:attrName>ppt_y</p:attrName>
                                        </p:attrNameLst>
                                      </p:cBhvr>
                                      <p:tavLst>
                                        <p:tav tm="0">
                                          <p:val>
                                            <p:strVal val="#ppt_y-#ppt_h*1.125000"/>
                                          </p:val>
                                        </p:tav>
                                        <p:tav tm="100000">
                                          <p:val>
                                            <p:strVal val="#ppt_y"/>
                                          </p:val>
                                        </p:tav>
                                      </p:tavLst>
                                    </p:anim>
                                    <p:animEffect transition="in" filter="wipe(down)">
                                      <p:cBhvr>
                                        <p:cTn id="67" dur="500"/>
                                        <p:tgtEl>
                                          <p:spTgt spid="18"/>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ppt_y</p:attrName>
                                        </p:attrNameLst>
                                      </p:cBhvr>
                                      <p:tavLst>
                                        <p:tav tm="0">
                                          <p:val>
                                            <p:strVal val="#ppt_y-#ppt_h*1.125000"/>
                                          </p:val>
                                        </p:tav>
                                        <p:tav tm="100000">
                                          <p:val>
                                            <p:strVal val="#ppt_y"/>
                                          </p:val>
                                        </p:tav>
                                      </p:tavLst>
                                    </p:anim>
                                    <p:animEffect transition="in" filter="wipe(down)">
                                      <p:cBhvr>
                                        <p:cTn id="71" dur="500"/>
                                        <p:tgtEl>
                                          <p:spTgt spid="19"/>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ppt_y</p:attrName>
                                        </p:attrNameLst>
                                      </p:cBhvr>
                                      <p:tavLst>
                                        <p:tav tm="0">
                                          <p:val>
                                            <p:strVal val="#ppt_y-#ppt_h*1.125000"/>
                                          </p:val>
                                        </p:tav>
                                        <p:tav tm="100000">
                                          <p:val>
                                            <p:strVal val="#ppt_y"/>
                                          </p:val>
                                        </p:tav>
                                      </p:tavLst>
                                    </p:anim>
                                    <p:animEffect transition="in" filter="wipe(down)">
                                      <p:cBhvr>
                                        <p:cTn id="75" dur="500"/>
                                        <p:tgtEl>
                                          <p:spTgt spid="20"/>
                                        </p:tgtEl>
                                      </p:cBhvr>
                                    </p:animEffect>
                                  </p:childTnLst>
                                </p:cTn>
                              </p:par>
                              <p:par>
                                <p:cTn id="76" presetID="12" presetClass="entr" presetSubtype="1"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p:tgtEl>
                                          <p:spTgt spid="21"/>
                                        </p:tgtEl>
                                        <p:attrNameLst>
                                          <p:attrName>ppt_y</p:attrName>
                                        </p:attrNameLst>
                                      </p:cBhvr>
                                      <p:tavLst>
                                        <p:tav tm="0">
                                          <p:val>
                                            <p:strVal val="#ppt_y-#ppt_h*1.125000"/>
                                          </p:val>
                                        </p:tav>
                                        <p:tav tm="100000">
                                          <p:val>
                                            <p:strVal val="#ppt_y"/>
                                          </p:val>
                                        </p:tav>
                                      </p:tavLst>
                                    </p:anim>
                                    <p:animEffect transition="in" filter="wipe(down)">
                                      <p:cBhvr>
                                        <p:cTn id="79" dur="500"/>
                                        <p:tgtEl>
                                          <p:spTgt spid="21"/>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ppt_y</p:attrName>
                                        </p:attrNameLst>
                                      </p:cBhvr>
                                      <p:tavLst>
                                        <p:tav tm="0">
                                          <p:val>
                                            <p:strVal val="#ppt_y-#ppt_h*1.125000"/>
                                          </p:val>
                                        </p:tav>
                                        <p:tav tm="100000">
                                          <p:val>
                                            <p:strVal val="#ppt_y"/>
                                          </p:val>
                                        </p:tav>
                                      </p:tavLst>
                                    </p:anim>
                                    <p:animEffect transition="in" filter="wipe(down)">
                                      <p:cBhvr>
                                        <p:cTn id="83" dur="500"/>
                                        <p:tgtEl>
                                          <p:spTgt spid="22"/>
                                        </p:tgtEl>
                                      </p:cBhvr>
                                    </p:animEffect>
                                  </p:childTnLst>
                                </p:cTn>
                              </p:par>
                              <p:par>
                                <p:cTn id="84" presetID="12" presetClass="entr" presetSubtype="1"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additive="base">
                                        <p:cTn id="86" dur="500"/>
                                        <p:tgtEl>
                                          <p:spTgt spid="23"/>
                                        </p:tgtEl>
                                        <p:attrNameLst>
                                          <p:attrName>ppt_y</p:attrName>
                                        </p:attrNameLst>
                                      </p:cBhvr>
                                      <p:tavLst>
                                        <p:tav tm="0">
                                          <p:val>
                                            <p:strVal val="#ppt_y-#ppt_h*1.125000"/>
                                          </p:val>
                                        </p:tav>
                                        <p:tav tm="100000">
                                          <p:val>
                                            <p:strVal val="#ppt_y"/>
                                          </p:val>
                                        </p:tav>
                                      </p:tavLst>
                                    </p:anim>
                                    <p:animEffect transition="in" filter="wipe(down)">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animBg="1"/>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20" name="矩形 33"/>
          <p:cNvSpPr>
            <a:spLocks noChangeArrowheads="1"/>
          </p:cNvSpPr>
          <p:nvPr/>
        </p:nvSpPr>
        <p:spPr bwMode="auto">
          <a:xfrm>
            <a:off x="6" y="365125"/>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22" name="Group 3440"/>
          <p:cNvGrpSpPr/>
          <p:nvPr/>
        </p:nvGrpSpPr>
        <p:grpSpPr>
          <a:xfrm>
            <a:off x="3858582" y="1391582"/>
            <a:ext cx="1273612" cy="346103"/>
            <a:chOff x="0" y="0"/>
            <a:chExt cx="1273610" cy="346102"/>
          </a:xfrm>
        </p:grpSpPr>
        <p:sp>
          <p:nvSpPr>
            <p:cNvPr id="23" name="Shape 3438"/>
            <p:cNvSpPr/>
            <p:nvPr/>
          </p:nvSpPr>
          <p:spPr>
            <a:xfrm>
              <a:off x="1" y="0"/>
              <a:ext cx="1273609" cy="321266"/>
            </a:xfrm>
            <a:prstGeom prst="roundRect">
              <a:avLst>
                <a:gd name="adj" fmla="val 11510"/>
              </a:avLst>
            </a:prstGeom>
            <a:solidFill>
              <a:schemeClr val="accent6">
                <a:lumMod val="75000"/>
              </a:schemeClr>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4" name="Shape 3439"/>
            <p:cNvSpPr/>
            <p:nvPr/>
          </p:nvSpPr>
          <p:spPr>
            <a:xfrm>
              <a:off x="0" y="38328"/>
              <a:ext cx="1273610"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grpSp>
      <p:grpSp>
        <p:nvGrpSpPr>
          <p:cNvPr id="25" name="Group 3454"/>
          <p:cNvGrpSpPr/>
          <p:nvPr/>
        </p:nvGrpSpPr>
        <p:grpSpPr>
          <a:xfrm>
            <a:off x="1718638" y="1768761"/>
            <a:ext cx="5611337" cy="1098832"/>
            <a:chOff x="0" y="12599"/>
            <a:chExt cx="5611335" cy="1098830"/>
          </a:xfrm>
        </p:grpSpPr>
        <p:sp>
          <p:nvSpPr>
            <p:cNvPr id="26" name="Shape 3441"/>
            <p:cNvSpPr/>
            <p:nvPr/>
          </p:nvSpPr>
          <p:spPr>
            <a:xfrm>
              <a:off x="0" y="542513"/>
              <a:ext cx="935668" cy="321266"/>
            </a:xfrm>
            <a:prstGeom prst="roundRect">
              <a:avLst>
                <a:gd name="adj" fmla="val 11510"/>
              </a:avLst>
            </a:prstGeom>
            <a:solidFill>
              <a:srgbClr val="A5C067"/>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7" name="Shape 3442"/>
            <p:cNvSpPr/>
            <p:nvPr/>
          </p:nvSpPr>
          <p:spPr>
            <a:xfrm>
              <a:off x="2142428" y="542513"/>
              <a:ext cx="1268649" cy="321266"/>
            </a:xfrm>
            <a:prstGeom prst="roundRect">
              <a:avLst>
                <a:gd name="adj" fmla="val 11510"/>
              </a:avLst>
            </a:prstGeom>
            <a:solidFill>
              <a:srgbClr val="03AE97"/>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8" name="Shape 3443"/>
            <p:cNvSpPr/>
            <p:nvPr/>
          </p:nvSpPr>
          <p:spPr>
            <a:xfrm>
              <a:off x="4675666" y="542513"/>
              <a:ext cx="935669" cy="321266"/>
            </a:xfrm>
            <a:prstGeom prst="roundRect">
              <a:avLst>
                <a:gd name="adj" fmla="val 11510"/>
              </a:avLst>
            </a:prstGeom>
            <a:solidFill>
              <a:srgbClr val="3194C6"/>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9" name="Shape 3444"/>
            <p:cNvSpPr/>
            <p:nvPr/>
          </p:nvSpPr>
          <p:spPr>
            <a:xfrm>
              <a:off x="2776753" y="12599"/>
              <a:ext cx="1" cy="483929"/>
            </a:xfrm>
            <a:prstGeom prst="line">
              <a:avLst/>
            </a:prstGeom>
            <a:noFill/>
            <a:ln w="9525" cap="flat">
              <a:solidFill>
                <a:schemeClr val="bg1"/>
              </a:solidFill>
              <a:prstDash val="sysDash"/>
              <a:round/>
              <a:headEnd type="oval" w="med" len="me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0" name="Shape 3445"/>
            <p:cNvSpPr/>
            <p:nvPr/>
          </p:nvSpPr>
          <p:spPr>
            <a:xfrm>
              <a:off x="5151502" y="248877"/>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1" name="Shape 3446"/>
            <p:cNvSpPr/>
            <p:nvPr/>
          </p:nvSpPr>
          <p:spPr>
            <a:xfrm flipH="1">
              <a:off x="477750" y="248877"/>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2" name="Shape 3447"/>
            <p:cNvSpPr/>
            <p:nvPr/>
          </p:nvSpPr>
          <p:spPr>
            <a:xfrm flipH="1" flipV="1">
              <a:off x="477751" y="248877"/>
              <a:ext cx="4673751"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3" name="Shape 3448"/>
            <p:cNvSpPr/>
            <p:nvPr/>
          </p:nvSpPr>
          <p:spPr>
            <a:xfrm>
              <a:off x="2776752" y="863778"/>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4" name="Shape 3449"/>
            <p:cNvSpPr/>
            <p:nvPr/>
          </p:nvSpPr>
          <p:spPr>
            <a:xfrm flipH="1">
              <a:off x="477750" y="863778"/>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5" name="Shape 3450"/>
            <p:cNvSpPr/>
            <p:nvPr/>
          </p:nvSpPr>
          <p:spPr>
            <a:xfrm>
              <a:off x="5151502" y="863778"/>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6" name="Shape 3451"/>
            <p:cNvSpPr/>
            <p:nvPr/>
          </p:nvSpPr>
          <p:spPr>
            <a:xfrm>
              <a:off x="2139948" y="583326"/>
              <a:ext cx="1273611"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37" name="Shape 3452"/>
            <p:cNvSpPr/>
            <p:nvPr/>
          </p:nvSpPr>
          <p:spPr>
            <a:xfrm>
              <a:off x="0" y="583326"/>
              <a:ext cx="935668"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38" name="Shape 3453"/>
            <p:cNvSpPr/>
            <p:nvPr/>
          </p:nvSpPr>
          <p:spPr>
            <a:xfrm>
              <a:off x="4675666" y="583326"/>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grpSp>
      <p:grpSp>
        <p:nvGrpSpPr>
          <p:cNvPr id="39" name="Group 3465"/>
          <p:cNvGrpSpPr/>
          <p:nvPr/>
        </p:nvGrpSpPr>
        <p:grpSpPr>
          <a:xfrm>
            <a:off x="1187297" y="2938265"/>
            <a:ext cx="2001756" cy="1073645"/>
            <a:chOff x="-1" y="-1"/>
            <a:chExt cx="2001754" cy="1073643"/>
          </a:xfrm>
        </p:grpSpPr>
        <p:grpSp>
          <p:nvGrpSpPr>
            <p:cNvPr id="40" name="Group 3457"/>
            <p:cNvGrpSpPr/>
            <p:nvPr/>
          </p:nvGrpSpPr>
          <p:grpSpPr>
            <a:xfrm>
              <a:off x="0" y="721192"/>
              <a:ext cx="1989769" cy="321266"/>
              <a:chOff x="0" y="0"/>
              <a:chExt cx="1989768" cy="321265"/>
            </a:xfrm>
          </p:grpSpPr>
          <p:sp>
            <p:nvSpPr>
              <p:cNvPr id="48" name="Shape 3455"/>
              <p:cNvSpPr/>
              <p:nvPr/>
            </p:nvSpPr>
            <p:spPr>
              <a:xfrm>
                <a:off x="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49" name="Shape 3456"/>
              <p:cNvSpPr/>
              <p:nvPr/>
            </p:nvSpPr>
            <p:spPr>
              <a:xfrm>
                <a:off x="105410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grpSp>
        <p:sp>
          <p:nvSpPr>
            <p:cNvPr id="41" name="Shape 3458"/>
            <p:cNvSpPr/>
            <p:nvPr/>
          </p:nvSpPr>
          <p:spPr>
            <a:xfrm>
              <a:off x="-1" y="-1"/>
              <a:ext cx="1989770"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100"/>
                </a:spcBef>
                <a:defRPr sz="800">
                  <a:solidFill>
                    <a:srgbClr val="A6A6A6"/>
                  </a:solidFill>
                  <a:uFill>
                    <a:solidFill>
                      <a:srgbClr val="A6A6A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42" name="Shape 3459"/>
            <p:cNvSpPr/>
            <p:nvPr/>
          </p:nvSpPr>
          <p:spPr>
            <a:xfrm flipH="1">
              <a:off x="49251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3" name="Shape 3460"/>
            <p:cNvSpPr/>
            <p:nvPr/>
          </p:nvSpPr>
          <p:spPr>
            <a:xfrm>
              <a:off x="153391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4" name="Shape 3461"/>
            <p:cNvSpPr/>
            <p:nvPr/>
          </p:nvSpPr>
          <p:spPr>
            <a:xfrm flipH="1" flipV="1">
              <a:off x="492517" y="435442"/>
              <a:ext cx="1041401"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5" name="Shape 3462"/>
            <p:cNvSpPr/>
            <p:nvPr/>
          </p:nvSpPr>
          <p:spPr>
            <a:xfrm flipV="1">
              <a:off x="1009085" y="270342"/>
              <a:ext cx="1" cy="16510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6" name="Shape 3463"/>
            <p:cNvSpPr/>
            <p:nvPr/>
          </p:nvSpPr>
          <p:spPr>
            <a:xfrm>
              <a:off x="0"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smtClean="0">
                  <a:latin typeface="微软雅黑"/>
                  <a:ea typeface="微软雅黑"/>
                </a:rPr>
                <a:t>添加文本</a:t>
              </a:r>
              <a:endParaRPr sz="1400" kern="0" dirty="0">
                <a:latin typeface="微软雅黑"/>
                <a:ea typeface="微软雅黑"/>
              </a:endParaRPr>
            </a:p>
          </p:txBody>
        </p:sp>
        <p:sp>
          <p:nvSpPr>
            <p:cNvPr id="47" name="Shape 3464"/>
            <p:cNvSpPr/>
            <p:nvPr/>
          </p:nvSpPr>
          <p:spPr>
            <a:xfrm>
              <a:off x="1066084"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grpSp>
      <p:grpSp>
        <p:nvGrpSpPr>
          <p:cNvPr id="50" name="Group 3476"/>
          <p:cNvGrpSpPr/>
          <p:nvPr/>
        </p:nvGrpSpPr>
        <p:grpSpPr>
          <a:xfrm>
            <a:off x="3524103" y="2938265"/>
            <a:ext cx="1989771" cy="1073645"/>
            <a:chOff x="-1" y="-1"/>
            <a:chExt cx="1989770" cy="1073643"/>
          </a:xfrm>
        </p:grpSpPr>
        <p:grpSp>
          <p:nvGrpSpPr>
            <p:cNvPr id="51" name="Group 3468"/>
            <p:cNvGrpSpPr/>
            <p:nvPr/>
          </p:nvGrpSpPr>
          <p:grpSpPr>
            <a:xfrm>
              <a:off x="0" y="721192"/>
              <a:ext cx="1989769" cy="321266"/>
              <a:chOff x="0" y="0"/>
              <a:chExt cx="1989768" cy="321265"/>
            </a:xfrm>
          </p:grpSpPr>
          <p:sp>
            <p:nvSpPr>
              <p:cNvPr id="59" name="Shape 3466"/>
              <p:cNvSpPr/>
              <p:nvPr/>
            </p:nvSpPr>
            <p:spPr>
              <a:xfrm>
                <a:off x="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60" name="Shape 3467"/>
              <p:cNvSpPr/>
              <p:nvPr/>
            </p:nvSpPr>
            <p:spPr>
              <a:xfrm>
                <a:off x="105410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grpSp>
        <p:sp>
          <p:nvSpPr>
            <p:cNvPr id="52" name="Shape 3469"/>
            <p:cNvSpPr/>
            <p:nvPr/>
          </p:nvSpPr>
          <p:spPr>
            <a:xfrm flipH="1">
              <a:off x="45058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3" name="Shape 3470"/>
            <p:cNvSpPr/>
            <p:nvPr/>
          </p:nvSpPr>
          <p:spPr>
            <a:xfrm>
              <a:off x="149198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4" name="Shape 3471"/>
            <p:cNvSpPr/>
            <p:nvPr/>
          </p:nvSpPr>
          <p:spPr>
            <a:xfrm flipH="1" flipV="1">
              <a:off x="450587" y="435442"/>
              <a:ext cx="1041401"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5" name="Shape 3472"/>
            <p:cNvSpPr/>
            <p:nvPr/>
          </p:nvSpPr>
          <p:spPr>
            <a:xfrm flipV="1">
              <a:off x="967154" y="270342"/>
              <a:ext cx="1" cy="16510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6" name="Shape 3473"/>
            <p:cNvSpPr/>
            <p:nvPr/>
          </p:nvSpPr>
          <p:spPr>
            <a:xfrm>
              <a:off x="-1" y="-1"/>
              <a:ext cx="1989770"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100"/>
                </a:spcBef>
                <a:defRPr sz="800">
                  <a:solidFill>
                    <a:srgbClr val="A6A6A6"/>
                  </a:solidFill>
                  <a:uFill>
                    <a:solidFill>
                      <a:srgbClr val="A6A6A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57" name="Shape 3474"/>
            <p:cNvSpPr/>
            <p:nvPr/>
          </p:nvSpPr>
          <p:spPr>
            <a:xfrm>
              <a:off x="0"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sp>
          <p:nvSpPr>
            <p:cNvPr id="58" name="Shape 3475"/>
            <p:cNvSpPr/>
            <p:nvPr/>
          </p:nvSpPr>
          <p:spPr>
            <a:xfrm>
              <a:off x="1054100"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grpSp>
      <p:grpSp>
        <p:nvGrpSpPr>
          <p:cNvPr id="61" name="Group 3487"/>
          <p:cNvGrpSpPr/>
          <p:nvPr/>
        </p:nvGrpSpPr>
        <p:grpSpPr>
          <a:xfrm>
            <a:off x="5860897" y="2938265"/>
            <a:ext cx="1997772" cy="1073645"/>
            <a:chOff x="-1" y="-1"/>
            <a:chExt cx="1997770" cy="1073643"/>
          </a:xfrm>
        </p:grpSpPr>
        <p:grpSp>
          <p:nvGrpSpPr>
            <p:cNvPr id="62" name="Group 3479"/>
            <p:cNvGrpSpPr/>
            <p:nvPr/>
          </p:nvGrpSpPr>
          <p:grpSpPr>
            <a:xfrm>
              <a:off x="0" y="721192"/>
              <a:ext cx="1989768" cy="321266"/>
              <a:chOff x="0" y="0"/>
              <a:chExt cx="1989767" cy="321265"/>
            </a:xfrm>
          </p:grpSpPr>
          <p:sp>
            <p:nvSpPr>
              <p:cNvPr id="70" name="Shape 3477"/>
              <p:cNvSpPr/>
              <p:nvPr/>
            </p:nvSpPr>
            <p:spPr>
              <a:xfrm>
                <a:off x="0" y="0"/>
                <a:ext cx="935668"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71" name="Shape 3478"/>
              <p:cNvSpPr/>
              <p:nvPr/>
            </p:nvSpPr>
            <p:spPr>
              <a:xfrm>
                <a:off x="1054100" y="0"/>
                <a:ext cx="935668"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grpSp>
        <p:sp>
          <p:nvSpPr>
            <p:cNvPr id="63" name="Shape 3480"/>
            <p:cNvSpPr/>
            <p:nvPr/>
          </p:nvSpPr>
          <p:spPr>
            <a:xfrm flipH="1">
              <a:off x="488535"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4" name="Shape 3481"/>
            <p:cNvSpPr/>
            <p:nvPr/>
          </p:nvSpPr>
          <p:spPr>
            <a:xfrm>
              <a:off x="1529935"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5" name="Shape 3482"/>
            <p:cNvSpPr/>
            <p:nvPr/>
          </p:nvSpPr>
          <p:spPr>
            <a:xfrm flipH="1" flipV="1">
              <a:off x="488536" y="435442"/>
              <a:ext cx="1041400"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6" name="Shape 3483"/>
            <p:cNvSpPr/>
            <p:nvPr/>
          </p:nvSpPr>
          <p:spPr>
            <a:xfrm flipV="1">
              <a:off x="1005102" y="270342"/>
              <a:ext cx="1" cy="16510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7" name="Shape 3484"/>
            <p:cNvSpPr/>
            <p:nvPr/>
          </p:nvSpPr>
          <p:spPr>
            <a:xfrm>
              <a:off x="-1" y="-1"/>
              <a:ext cx="19897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100"/>
                </a:spcBef>
                <a:defRPr sz="800">
                  <a:solidFill>
                    <a:srgbClr val="A6A6A6"/>
                  </a:solidFill>
                  <a:uFill>
                    <a:solidFill>
                      <a:srgbClr val="A6A6A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68" name="Shape 3485"/>
            <p:cNvSpPr/>
            <p:nvPr/>
          </p:nvSpPr>
          <p:spPr>
            <a:xfrm>
              <a:off x="0" y="765868"/>
              <a:ext cx="935668"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sp>
          <p:nvSpPr>
            <p:cNvPr id="69" name="Shape 3486"/>
            <p:cNvSpPr/>
            <p:nvPr/>
          </p:nvSpPr>
          <p:spPr>
            <a:xfrm>
              <a:off x="1062101" y="765868"/>
              <a:ext cx="935668"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grpSp>
    </p:spTree>
    <p:extLst>
      <p:ext uri="{BB962C8B-B14F-4D97-AF65-F5344CB8AC3E}">
        <p14:creationId xmlns:p14="http://schemas.microsoft.com/office/powerpoint/2010/main" val="14818261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750" fill="hold"/>
                                        <p:tgtEl>
                                          <p:spTgt spid="20"/>
                                        </p:tgtEl>
                                        <p:attrNameLst>
                                          <p:attrName>ppt_x</p:attrName>
                                        </p:attrNameLst>
                                      </p:cBhvr>
                                      <p:tavLst>
                                        <p:tav tm="0">
                                          <p:val>
                                            <p:strVal val="0-#ppt_w/2"/>
                                          </p:val>
                                        </p:tav>
                                        <p:tav tm="100000">
                                          <p:val>
                                            <p:strVal val="#ppt_x"/>
                                          </p:val>
                                        </p:tav>
                                      </p:tavLst>
                                    </p:anim>
                                    <p:anim calcmode="lin" valueType="num">
                                      <p:cBhvr>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fill="hold" grpId="0" nodeType="afterEffect">
                                  <p:stCondLst>
                                    <p:cond delay="0"/>
                                  </p:stCondLst>
                                  <p:iterate>
                                    <p:tmAbs val="0"/>
                                  </p:iterate>
                                  <p:childTnLst>
                                    <p:set>
                                      <p:cBhvr>
                                        <p:cTn id="11" fill="hold"/>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ppt_x"/>
                                          </p:val>
                                        </p:tav>
                                        <p:tav tm="100000">
                                          <p:val>
                                            <p:strVal val="#ppt_x"/>
                                          </p:val>
                                        </p:tav>
                                      </p:tavLst>
                                    </p:anim>
                                    <p:anim calcmode="lin" valueType="num">
                                      <p:cBhvr>
                                        <p:cTn id="13" dur="50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grpId="0" nodeType="afterEffect">
                                  <p:stCondLst>
                                    <p:cond delay="0"/>
                                  </p:stCondLst>
                                  <p:iterate>
                                    <p:tmAbs val="0"/>
                                  </p:iterate>
                                  <p:childTnLst>
                                    <p:set>
                                      <p:cBhvr>
                                        <p:cTn id="16" fill="hold"/>
                                        <p:tgtEl>
                                          <p:spTgt spid="25"/>
                                        </p:tgtEl>
                                        <p:attrNameLst>
                                          <p:attrName>style.visibility</p:attrName>
                                        </p:attrNameLst>
                                      </p:cBhvr>
                                      <p:to>
                                        <p:strVal val="visible"/>
                                      </p:to>
                                    </p:set>
                                    <p:anim calcmode="lin" valueType="num">
                                      <p:cBhvr>
                                        <p:cTn id="17" dur="500" fill="hold"/>
                                        <p:tgtEl>
                                          <p:spTgt spid="25"/>
                                        </p:tgtEl>
                                        <p:attrNameLst>
                                          <p:attrName>ppt_x</p:attrName>
                                        </p:attrNameLst>
                                      </p:cBhvr>
                                      <p:tavLst>
                                        <p:tav tm="0">
                                          <p:val>
                                            <p:strVal val="#ppt_x"/>
                                          </p:val>
                                        </p:tav>
                                        <p:tav tm="100000">
                                          <p:val>
                                            <p:strVal val="#ppt_x"/>
                                          </p:val>
                                        </p:tav>
                                      </p:tavLst>
                                    </p:anim>
                                    <p:anim calcmode="lin" valueType="num">
                                      <p:cBhvr>
                                        <p:cTn id="18" dur="500" fill="hold"/>
                                        <p:tgtEl>
                                          <p:spTgt spid="25"/>
                                        </p:tgtEl>
                                        <p:attrNameLst>
                                          <p:attrName>ppt_y</p:attrName>
                                        </p:attrNameLst>
                                      </p:cBhvr>
                                      <p:tavLst>
                                        <p:tav tm="0">
                                          <p:val>
                                            <p:strVal val="1+#ppt_h/2"/>
                                          </p:val>
                                        </p:tav>
                                        <p:tav tm="100000">
                                          <p:val>
                                            <p:strVal val="#ppt_y"/>
                                          </p:val>
                                        </p:tav>
                                      </p:tavLst>
                                    </p:anim>
                                  </p:childTnLst>
                                </p:cTn>
                              </p:par>
                            </p:childTnLst>
                          </p:cTn>
                        </p:par>
                        <p:par>
                          <p:cTn id="19" fill="hold">
                            <p:stCondLst>
                              <p:cond delay="1750"/>
                            </p:stCondLst>
                            <p:childTnLst>
                              <p:par>
                                <p:cTn id="20" presetID="2" presetClass="entr" presetSubtype="4" fill="hold" grpId="0" nodeType="afterEffect">
                                  <p:stCondLst>
                                    <p:cond delay="0"/>
                                  </p:stCondLst>
                                  <p:iterate>
                                    <p:tmAbs val="0"/>
                                  </p:iterate>
                                  <p:childTnLst>
                                    <p:set>
                                      <p:cBhvr>
                                        <p:cTn id="21" fill="hold"/>
                                        <p:tgtEl>
                                          <p:spTgt spid="39"/>
                                        </p:tgtEl>
                                        <p:attrNameLst>
                                          <p:attrName>style.visibility</p:attrName>
                                        </p:attrNameLst>
                                      </p:cBhvr>
                                      <p:to>
                                        <p:strVal val="visible"/>
                                      </p:to>
                                    </p:set>
                                    <p:anim calcmode="lin" valueType="num">
                                      <p:cBhvr>
                                        <p:cTn id="22" dur="500" fill="hold"/>
                                        <p:tgtEl>
                                          <p:spTgt spid="39"/>
                                        </p:tgtEl>
                                        <p:attrNameLst>
                                          <p:attrName>ppt_x</p:attrName>
                                        </p:attrNameLst>
                                      </p:cBhvr>
                                      <p:tavLst>
                                        <p:tav tm="0">
                                          <p:val>
                                            <p:strVal val="#ppt_x"/>
                                          </p:val>
                                        </p:tav>
                                        <p:tav tm="100000">
                                          <p:val>
                                            <p:strVal val="#ppt_x"/>
                                          </p:val>
                                        </p:tav>
                                      </p:tavLst>
                                    </p:anim>
                                    <p:anim calcmode="lin" valueType="num">
                                      <p:cBhvr>
                                        <p:cTn id="23" dur="500" fill="hold"/>
                                        <p:tgtEl>
                                          <p:spTgt spid="39"/>
                                        </p:tgtEl>
                                        <p:attrNameLst>
                                          <p:attrName>ppt_y</p:attrName>
                                        </p:attrNameLst>
                                      </p:cBhvr>
                                      <p:tavLst>
                                        <p:tav tm="0">
                                          <p:val>
                                            <p:strVal val="1+#ppt_h/2"/>
                                          </p:val>
                                        </p:tav>
                                        <p:tav tm="100000">
                                          <p:val>
                                            <p:strVal val="#ppt_y"/>
                                          </p:val>
                                        </p:tav>
                                      </p:tavLst>
                                    </p:anim>
                                  </p:childTnLst>
                                </p:cTn>
                              </p:par>
                            </p:childTnLst>
                          </p:cTn>
                        </p:par>
                        <p:par>
                          <p:cTn id="24" fill="hold">
                            <p:stCondLst>
                              <p:cond delay="2250"/>
                            </p:stCondLst>
                            <p:childTnLst>
                              <p:par>
                                <p:cTn id="25" presetID="2" presetClass="entr" presetSubtype="4" fill="hold" grpId="0" nodeType="afterEffect">
                                  <p:stCondLst>
                                    <p:cond delay="0"/>
                                  </p:stCondLst>
                                  <p:iterate>
                                    <p:tmAbs val="0"/>
                                  </p:iterate>
                                  <p:childTnLst>
                                    <p:set>
                                      <p:cBhvr>
                                        <p:cTn id="26" fill="hold"/>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750"/>
                            </p:stCondLst>
                            <p:childTnLst>
                              <p:par>
                                <p:cTn id="30" presetID="2" presetClass="entr" presetSubtype="4" fill="hold" grpId="0" nodeType="afterEffect">
                                  <p:stCondLst>
                                    <p:cond delay="0"/>
                                  </p:stCondLst>
                                  <p:iterate>
                                    <p:tmAbs val="0"/>
                                  </p:iterate>
                                  <p:childTnLst>
                                    <p:set>
                                      <p:cBhvr>
                                        <p:cTn id="31" fill="hold"/>
                                        <p:tgtEl>
                                          <p:spTgt spid="61"/>
                                        </p:tgtEl>
                                        <p:attrNameLst>
                                          <p:attrName>style.visibility</p:attrName>
                                        </p:attrNameLst>
                                      </p:cBhvr>
                                      <p:to>
                                        <p:strVal val="visible"/>
                                      </p:to>
                                    </p:se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utoUpdateAnimBg="0"/>
      <p:bldP spid="22" grpId="0" animBg="1" advAuto="0"/>
      <p:bldP spid="25" grpId="0" animBg="1" advAuto="0"/>
      <p:bldP spid="39" grpId="0" animBg="1" advAuto="0"/>
      <p:bldP spid="50" grpId="0" animBg="1" advAuto="0"/>
      <p:bldP spid="61"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6" y="1485913"/>
            <a:ext cx="3357563" cy="2362171"/>
          </a:xfrm>
          <a:prstGeom prst="rect">
            <a:avLst/>
          </a:prstGeom>
          <a:noFill/>
        </p:spPr>
        <p:txBody>
          <a:bodyPr wrap="square" lIns="68517" tIns="34283" rIns="68517" bIns="34283" rtlCol="0">
            <a:spAutoFit/>
          </a:bodyPr>
          <a:lstStyle/>
          <a:p>
            <a:pPr algn="ctr" defTabSz="685205"/>
            <a:r>
              <a:rPr lang="en-US" altLang="zh-CN" sz="14900" b="1" dirty="0" smtClean="0">
                <a:solidFill>
                  <a:prstClr val="white"/>
                </a:solidFill>
                <a:latin typeface="微软雅黑"/>
                <a:ea typeface="微软雅黑"/>
              </a:rPr>
              <a:t>4</a:t>
            </a:r>
            <a:endParaRPr lang="zh-CN" altLang="en-US" sz="14900" b="1" dirty="0">
              <a:solidFill>
                <a:prstClr val="white"/>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7" name="矩形 6"/>
          <p:cNvSpPr/>
          <p:nvPr/>
        </p:nvSpPr>
        <p:spPr>
          <a:xfrm>
            <a:off x="7884368" y="843559"/>
            <a:ext cx="775136" cy="230832"/>
          </a:xfrm>
          <a:prstGeom prst="rect">
            <a:avLst/>
          </a:prstGeom>
        </p:spPr>
        <p:txBody>
          <a:bodyPr wrap="square">
            <a:spAutoFit/>
          </a:bodyPr>
          <a:lstStyle/>
          <a:p>
            <a:pPr lvl="0"/>
            <a:r>
              <a:rPr lang="en-US" altLang="zh-CN" sz="100" dirty="0">
                <a:solidFill>
                  <a:schemeClr val="bg2">
                    <a:lumMod val="10000"/>
                  </a:schemeClr>
                </a:solidFill>
              </a:rPr>
              <a:t>PPT</a:t>
            </a:r>
            <a:r>
              <a:rPr lang="zh-CN" altLang="en-US" sz="100" dirty="0">
                <a:solidFill>
                  <a:schemeClr val="bg2">
                    <a:lumMod val="10000"/>
                  </a:schemeClr>
                </a:solidFill>
              </a:rPr>
              <a:t>模板下载：</a:t>
            </a:r>
            <a:r>
              <a:rPr lang="en-US" altLang="zh-CN" sz="100" dirty="0">
                <a:solidFill>
                  <a:schemeClr val="bg2">
                    <a:lumMod val="10000"/>
                  </a:schemeClr>
                </a:solidFill>
              </a:rPr>
              <a:t>www.1ppt.com/moban/     </a:t>
            </a:r>
            <a:r>
              <a:rPr lang="zh-CN" altLang="en-US" sz="100" dirty="0">
                <a:solidFill>
                  <a:schemeClr val="bg2">
                    <a:lumMod val="10000"/>
                  </a:schemeClr>
                </a:solidFill>
              </a:rPr>
              <a:t>行业</a:t>
            </a:r>
            <a:r>
              <a:rPr lang="en-US" altLang="zh-CN" sz="100" dirty="0">
                <a:solidFill>
                  <a:schemeClr val="bg2">
                    <a:lumMod val="10000"/>
                  </a:schemeClr>
                </a:solidFill>
              </a:rPr>
              <a:t>PPT</a:t>
            </a:r>
            <a:r>
              <a:rPr lang="zh-CN" altLang="en-US" sz="100" dirty="0">
                <a:solidFill>
                  <a:schemeClr val="bg2">
                    <a:lumMod val="10000"/>
                  </a:schemeClr>
                </a:solidFill>
              </a:rPr>
              <a:t>模板：</a:t>
            </a:r>
            <a:r>
              <a:rPr lang="en-US" altLang="zh-CN" sz="100" dirty="0">
                <a:solidFill>
                  <a:schemeClr val="bg2">
                    <a:lumMod val="10000"/>
                  </a:schemeClr>
                </a:solidFill>
              </a:rPr>
              <a:t>www.1ppt.com/hangye/ </a:t>
            </a:r>
          </a:p>
          <a:p>
            <a:pPr lvl="0"/>
            <a:r>
              <a:rPr lang="zh-CN" altLang="en-US" sz="100" dirty="0">
                <a:solidFill>
                  <a:schemeClr val="bg2">
                    <a:lumMod val="10000"/>
                  </a:schemeClr>
                </a:solidFill>
              </a:rPr>
              <a:t>节日</a:t>
            </a:r>
            <a:r>
              <a:rPr lang="en-US" altLang="zh-CN" sz="100" dirty="0">
                <a:solidFill>
                  <a:schemeClr val="bg2">
                    <a:lumMod val="10000"/>
                  </a:schemeClr>
                </a:solidFill>
              </a:rPr>
              <a:t>PPT</a:t>
            </a:r>
            <a:r>
              <a:rPr lang="zh-CN" altLang="en-US" sz="100" dirty="0">
                <a:solidFill>
                  <a:schemeClr val="bg2">
                    <a:lumMod val="10000"/>
                  </a:schemeClr>
                </a:solidFill>
              </a:rPr>
              <a:t>模板：</a:t>
            </a:r>
            <a:r>
              <a:rPr lang="en-US" altLang="zh-CN" sz="100" dirty="0">
                <a:solidFill>
                  <a:schemeClr val="bg2">
                    <a:lumMod val="10000"/>
                  </a:schemeClr>
                </a:solidFill>
              </a:rPr>
              <a:t>www.1ppt.com/jieri/           PPT</a:t>
            </a:r>
            <a:r>
              <a:rPr lang="zh-CN" altLang="en-US" sz="100" dirty="0">
                <a:solidFill>
                  <a:schemeClr val="bg2">
                    <a:lumMod val="10000"/>
                  </a:schemeClr>
                </a:solidFill>
              </a:rPr>
              <a:t>素材下载：</a:t>
            </a:r>
            <a:r>
              <a:rPr lang="en-US" altLang="zh-CN" sz="100" dirty="0">
                <a:solidFill>
                  <a:schemeClr val="bg2">
                    <a:lumMod val="10000"/>
                  </a:schemeClr>
                </a:solidFill>
              </a:rPr>
              <a:t>www.1ppt.com/sucai/</a:t>
            </a:r>
          </a:p>
          <a:p>
            <a:pPr lvl="0"/>
            <a:r>
              <a:rPr lang="en-US" altLang="zh-CN" sz="100" dirty="0">
                <a:solidFill>
                  <a:schemeClr val="bg2">
                    <a:lumMod val="10000"/>
                  </a:schemeClr>
                </a:solidFill>
              </a:rPr>
              <a:t>PPT</a:t>
            </a:r>
            <a:r>
              <a:rPr lang="zh-CN" altLang="en-US" sz="100" dirty="0">
                <a:solidFill>
                  <a:schemeClr val="bg2">
                    <a:lumMod val="10000"/>
                  </a:schemeClr>
                </a:solidFill>
              </a:rPr>
              <a:t>背景图片：</a:t>
            </a:r>
            <a:r>
              <a:rPr lang="en-US" altLang="zh-CN" sz="100" dirty="0">
                <a:solidFill>
                  <a:schemeClr val="bg2">
                    <a:lumMod val="10000"/>
                  </a:schemeClr>
                </a:solidFill>
              </a:rPr>
              <a:t>www.1ppt.com/beijing/      PPT</a:t>
            </a:r>
            <a:r>
              <a:rPr lang="zh-CN" altLang="en-US" sz="100" dirty="0">
                <a:solidFill>
                  <a:schemeClr val="bg2">
                    <a:lumMod val="10000"/>
                  </a:schemeClr>
                </a:solidFill>
              </a:rPr>
              <a:t>图表下载：</a:t>
            </a:r>
            <a:r>
              <a:rPr lang="en-US" altLang="zh-CN" sz="100" dirty="0">
                <a:solidFill>
                  <a:schemeClr val="bg2">
                    <a:lumMod val="10000"/>
                  </a:schemeClr>
                </a:solidFill>
              </a:rPr>
              <a:t>www.1ppt.com/tubiao/      </a:t>
            </a:r>
          </a:p>
          <a:p>
            <a:pPr lvl="0"/>
            <a:r>
              <a:rPr lang="zh-CN" altLang="en-US" sz="100" dirty="0">
                <a:solidFill>
                  <a:schemeClr val="bg2">
                    <a:lumMod val="10000"/>
                  </a:schemeClr>
                </a:solidFill>
              </a:rPr>
              <a:t>优秀</a:t>
            </a:r>
            <a:r>
              <a:rPr lang="en-US" altLang="zh-CN" sz="100" dirty="0">
                <a:solidFill>
                  <a:schemeClr val="bg2">
                    <a:lumMod val="10000"/>
                  </a:schemeClr>
                </a:solidFill>
              </a:rPr>
              <a:t>PPT</a:t>
            </a:r>
            <a:r>
              <a:rPr lang="zh-CN" altLang="en-US" sz="100" dirty="0">
                <a:solidFill>
                  <a:schemeClr val="bg2">
                    <a:lumMod val="10000"/>
                  </a:schemeClr>
                </a:solidFill>
              </a:rPr>
              <a:t>下载：</a:t>
            </a:r>
            <a:r>
              <a:rPr lang="en-US" altLang="zh-CN" sz="100" dirty="0">
                <a:solidFill>
                  <a:schemeClr val="bg2">
                    <a:lumMod val="10000"/>
                  </a:schemeClr>
                </a:solidFill>
              </a:rPr>
              <a:t>www.1ppt.com/xiazai/        PPT</a:t>
            </a:r>
            <a:r>
              <a:rPr lang="zh-CN" altLang="en-US" sz="100" dirty="0">
                <a:solidFill>
                  <a:schemeClr val="bg2">
                    <a:lumMod val="10000"/>
                  </a:schemeClr>
                </a:solidFill>
              </a:rPr>
              <a:t>教程： </a:t>
            </a:r>
            <a:r>
              <a:rPr lang="en-US" altLang="zh-CN" sz="100" dirty="0">
                <a:solidFill>
                  <a:schemeClr val="bg2">
                    <a:lumMod val="10000"/>
                  </a:schemeClr>
                </a:solidFill>
              </a:rPr>
              <a:t>www.1ppt.com/powerpoint/      </a:t>
            </a:r>
          </a:p>
          <a:p>
            <a:pPr lvl="0"/>
            <a:r>
              <a:rPr lang="en-US" altLang="zh-CN" sz="100" dirty="0">
                <a:solidFill>
                  <a:schemeClr val="bg2">
                    <a:lumMod val="10000"/>
                  </a:schemeClr>
                </a:solidFill>
              </a:rPr>
              <a:t>Word</a:t>
            </a:r>
            <a:r>
              <a:rPr lang="zh-CN" altLang="en-US" sz="100" dirty="0">
                <a:solidFill>
                  <a:schemeClr val="bg2">
                    <a:lumMod val="10000"/>
                  </a:schemeClr>
                </a:solidFill>
              </a:rPr>
              <a:t>教程： </a:t>
            </a:r>
            <a:r>
              <a:rPr lang="en-US" altLang="zh-CN" sz="100" dirty="0">
                <a:solidFill>
                  <a:schemeClr val="bg2">
                    <a:lumMod val="10000"/>
                  </a:schemeClr>
                </a:solidFill>
              </a:rPr>
              <a:t>www.1ppt.com/word/              Excel</a:t>
            </a:r>
            <a:r>
              <a:rPr lang="zh-CN" altLang="en-US" sz="100" dirty="0">
                <a:solidFill>
                  <a:schemeClr val="bg2">
                    <a:lumMod val="10000"/>
                  </a:schemeClr>
                </a:solidFill>
              </a:rPr>
              <a:t>教程：</a:t>
            </a:r>
            <a:r>
              <a:rPr lang="en-US" altLang="zh-CN" sz="100" dirty="0">
                <a:solidFill>
                  <a:schemeClr val="bg2">
                    <a:lumMod val="10000"/>
                  </a:schemeClr>
                </a:solidFill>
              </a:rPr>
              <a:t>www.1ppt.com/excel/  </a:t>
            </a:r>
          </a:p>
          <a:p>
            <a:pPr lvl="0"/>
            <a:r>
              <a:rPr lang="zh-CN" altLang="en-US" sz="100" dirty="0">
                <a:solidFill>
                  <a:schemeClr val="bg2">
                    <a:lumMod val="10000"/>
                  </a:schemeClr>
                </a:solidFill>
              </a:rPr>
              <a:t>资料下载：</a:t>
            </a:r>
            <a:r>
              <a:rPr lang="en-US" altLang="zh-CN" sz="100" dirty="0">
                <a:solidFill>
                  <a:schemeClr val="bg2">
                    <a:lumMod val="10000"/>
                  </a:schemeClr>
                </a:solidFill>
              </a:rPr>
              <a:t>www.1ppt.com/ziliao/                PPT</a:t>
            </a:r>
            <a:r>
              <a:rPr lang="zh-CN" altLang="en-US" sz="100" dirty="0">
                <a:solidFill>
                  <a:schemeClr val="bg2">
                    <a:lumMod val="10000"/>
                  </a:schemeClr>
                </a:solidFill>
              </a:rPr>
              <a:t>课件下载：</a:t>
            </a:r>
            <a:r>
              <a:rPr lang="en-US" altLang="zh-CN" sz="100" dirty="0">
                <a:solidFill>
                  <a:schemeClr val="bg2">
                    <a:lumMod val="10000"/>
                  </a:schemeClr>
                </a:solidFill>
              </a:rPr>
              <a:t>www.1ppt.com/kejian/ </a:t>
            </a:r>
          </a:p>
          <a:p>
            <a:pPr lvl="0"/>
            <a:r>
              <a:rPr lang="zh-CN" altLang="en-US" sz="100" dirty="0">
                <a:solidFill>
                  <a:schemeClr val="bg2">
                    <a:lumMod val="10000"/>
                  </a:schemeClr>
                </a:solidFill>
              </a:rPr>
              <a:t>范文下载：</a:t>
            </a:r>
            <a:r>
              <a:rPr lang="en-US" altLang="zh-CN" sz="100" dirty="0">
                <a:solidFill>
                  <a:schemeClr val="bg2">
                    <a:lumMod val="10000"/>
                  </a:schemeClr>
                </a:solidFill>
              </a:rPr>
              <a:t>www.1ppt.com/fanwen/             </a:t>
            </a:r>
            <a:r>
              <a:rPr lang="zh-CN" altLang="en-US" sz="100" dirty="0">
                <a:solidFill>
                  <a:schemeClr val="bg2">
                    <a:lumMod val="10000"/>
                  </a:schemeClr>
                </a:solidFill>
              </a:rPr>
              <a:t>试卷下载：</a:t>
            </a:r>
            <a:r>
              <a:rPr lang="en-US" altLang="zh-CN" sz="100" dirty="0">
                <a:solidFill>
                  <a:schemeClr val="bg2">
                    <a:lumMod val="10000"/>
                  </a:schemeClr>
                </a:solidFill>
              </a:rPr>
              <a:t>www.1ppt.com/shiti/  </a:t>
            </a:r>
          </a:p>
          <a:p>
            <a:pPr lvl="0"/>
            <a:r>
              <a:rPr lang="zh-CN" altLang="en-US" sz="100" dirty="0">
                <a:solidFill>
                  <a:schemeClr val="bg2">
                    <a:lumMod val="10000"/>
                  </a:schemeClr>
                </a:solidFill>
              </a:rPr>
              <a:t>教案下载：</a:t>
            </a:r>
            <a:r>
              <a:rPr lang="en-US" altLang="zh-CN" sz="100" dirty="0">
                <a:solidFill>
                  <a:schemeClr val="bg2">
                    <a:lumMod val="10000"/>
                  </a:schemeClr>
                </a:solidFill>
              </a:rPr>
              <a:t>www.1ppt.com/jiaoan/  </a:t>
            </a:r>
            <a:r>
              <a:rPr lang="en-US" altLang="zh-CN" sz="100" dirty="0" smtClean="0">
                <a:solidFill>
                  <a:schemeClr val="bg2">
                    <a:lumMod val="10000"/>
                  </a:schemeClr>
                </a:solidFill>
              </a:rPr>
              <a:t>      PPT</a:t>
            </a:r>
            <a:r>
              <a:rPr lang="zh-CN" altLang="en-US" sz="100" dirty="0" smtClean="0">
                <a:solidFill>
                  <a:schemeClr val="bg2">
                    <a:lumMod val="10000"/>
                  </a:schemeClr>
                </a:solidFill>
              </a:rPr>
              <a:t>论坛：</a:t>
            </a:r>
            <a:r>
              <a:rPr lang="en-US" altLang="zh-CN" sz="100" dirty="0" smtClean="0">
                <a:solidFill>
                  <a:schemeClr val="bg2">
                    <a:lumMod val="10000"/>
                  </a:schemeClr>
                </a:solidFill>
              </a:rPr>
              <a:t>www.1ppt.cn</a:t>
            </a:r>
            <a:endParaRPr lang="en-US" altLang="zh-CN" sz="100" dirty="0">
              <a:solidFill>
                <a:schemeClr val="bg2">
                  <a:lumMod val="10000"/>
                </a:schemeClr>
              </a:solidFill>
            </a:endParaRPr>
          </a:p>
          <a:p>
            <a:pPr lvl="0"/>
            <a:r>
              <a:rPr lang="en-US" altLang="zh-CN" sz="100" dirty="0">
                <a:solidFill>
                  <a:schemeClr val="bg2">
                    <a:lumMod val="10000"/>
                  </a:schemeClr>
                </a:solidFill>
              </a:rPr>
              <a:t> </a:t>
            </a:r>
            <a:endParaRPr lang="zh-CN" altLang="en-US" sz="100" dirty="0">
              <a:solidFill>
                <a:schemeClr val="bg2">
                  <a:lumMod val="10000"/>
                </a:schemeClr>
              </a:solidFill>
            </a:endParaRPr>
          </a:p>
        </p:txBody>
      </p:sp>
    </p:spTree>
    <p:extLst>
      <p:ext uri="{BB962C8B-B14F-4D97-AF65-F5344CB8AC3E}">
        <p14:creationId xmlns:p14="http://schemas.microsoft.com/office/powerpoint/2010/main" val="30995579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11" name="矩形 8"/>
          <p:cNvSpPr>
            <a:spLocks noChangeArrowheads="1"/>
          </p:cNvSpPr>
          <p:nvPr/>
        </p:nvSpPr>
        <p:spPr bwMode="auto">
          <a:xfrm>
            <a:off x="6" y="365125"/>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32" name="Group 4038"/>
          <p:cNvGrpSpPr/>
          <p:nvPr/>
        </p:nvGrpSpPr>
        <p:grpSpPr>
          <a:xfrm>
            <a:off x="6291119" y="3651005"/>
            <a:ext cx="2276197" cy="986467"/>
            <a:chOff x="0" y="0"/>
            <a:chExt cx="2276196" cy="986463"/>
          </a:xfrm>
        </p:grpSpPr>
        <p:sp>
          <p:nvSpPr>
            <p:cNvPr id="33" name="Shape 4036"/>
            <p:cNvSpPr/>
            <p:nvPr/>
          </p:nvSpPr>
          <p:spPr>
            <a:xfrm>
              <a:off x="1" y="247802"/>
              <a:ext cx="2276195" cy="7386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34" name="Shape 4037"/>
            <p:cNvSpPr/>
            <p:nvPr/>
          </p:nvSpPr>
          <p:spPr>
            <a:xfrm>
              <a:off x="0" y="0"/>
              <a:ext cx="820738" cy="2462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defRPr sz="1400" b="1">
                  <a:solidFill>
                    <a:srgbClr val="3194C6"/>
                  </a:solidFill>
                  <a:uFill>
                    <a:solidFill>
                      <a:srgbClr val="3194C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35" name="Group 4041"/>
          <p:cNvGrpSpPr/>
          <p:nvPr/>
        </p:nvGrpSpPr>
        <p:grpSpPr>
          <a:xfrm>
            <a:off x="6253019" y="1249201"/>
            <a:ext cx="2276197" cy="986466"/>
            <a:chOff x="0" y="0"/>
            <a:chExt cx="2276196" cy="986465"/>
          </a:xfrm>
        </p:grpSpPr>
        <p:sp>
          <p:nvSpPr>
            <p:cNvPr id="36" name="Shape 4039"/>
            <p:cNvSpPr/>
            <p:nvPr/>
          </p:nvSpPr>
          <p:spPr>
            <a:xfrm>
              <a:off x="0" y="247802"/>
              <a:ext cx="2276196" cy="738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37" name="Shape 4040"/>
            <p:cNvSpPr/>
            <p:nvPr/>
          </p:nvSpPr>
          <p:spPr>
            <a:xfrm>
              <a:off x="0" y="0"/>
              <a:ext cx="820738"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defRPr sz="1400" b="1">
                  <a:solidFill>
                    <a:srgbClr val="F7AC12"/>
                  </a:solidFill>
                  <a:uFill>
                    <a:solidFill>
                      <a:srgbClr val="F7AC12"/>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38" name="Group 4044"/>
          <p:cNvGrpSpPr/>
          <p:nvPr/>
        </p:nvGrpSpPr>
        <p:grpSpPr>
          <a:xfrm>
            <a:off x="625243" y="1249201"/>
            <a:ext cx="2276200" cy="986466"/>
            <a:chOff x="0" y="0"/>
            <a:chExt cx="2276199" cy="986465"/>
          </a:xfrm>
        </p:grpSpPr>
        <p:sp>
          <p:nvSpPr>
            <p:cNvPr id="39" name="Shape 4042"/>
            <p:cNvSpPr/>
            <p:nvPr/>
          </p:nvSpPr>
          <p:spPr>
            <a:xfrm>
              <a:off x="0" y="247802"/>
              <a:ext cx="2276196" cy="738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algn="l"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40" name="Shape 4043"/>
            <p:cNvSpPr/>
            <p:nvPr/>
          </p:nvSpPr>
          <p:spPr>
            <a:xfrm>
              <a:off x="1455461" y="0"/>
              <a:ext cx="820738"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1400" b="1">
                  <a:solidFill>
                    <a:srgbClr val="03AE97"/>
                  </a:solidFill>
                  <a:uFill>
                    <a:solidFill>
                      <a:srgbClr val="03AE97"/>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41" name="Group 4047"/>
          <p:cNvGrpSpPr/>
          <p:nvPr/>
        </p:nvGrpSpPr>
        <p:grpSpPr>
          <a:xfrm>
            <a:off x="596669" y="3632822"/>
            <a:ext cx="2276200" cy="986467"/>
            <a:chOff x="0" y="0"/>
            <a:chExt cx="2276199" cy="986463"/>
          </a:xfrm>
        </p:grpSpPr>
        <p:sp>
          <p:nvSpPr>
            <p:cNvPr id="42" name="Shape 4045"/>
            <p:cNvSpPr/>
            <p:nvPr/>
          </p:nvSpPr>
          <p:spPr>
            <a:xfrm>
              <a:off x="0" y="247802"/>
              <a:ext cx="2276196" cy="7386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algn="l"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43" name="Shape 4046"/>
            <p:cNvSpPr/>
            <p:nvPr/>
          </p:nvSpPr>
          <p:spPr>
            <a:xfrm>
              <a:off x="1455461" y="0"/>
              <a:ext cx="820738" cy="2462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1400" b="1">
                  <a:solidFill>
                    <a:srgbClr val="A5C067"/>
                  </a:solidFill>
                  <a:uFill>
                    <a:solidFill>
                      <a:srgbClr val="A5C067"/>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4" name="组合 3"/>
          <p:cNvGrpSpPr/>
          <p:nvPr/>
        </p:nvGrpSpPr>
        <p:grpSpPr>
          <a:xfrm>
            <a:off x="3029383" y="1407183"/>
            <a:ext cx="3088410" cy="3087095"/>
            <a:chOff x="2705100" y="1083037"/>
            <a:chExt cx="3736976" cy="3735386"/>
          </a:xfrm>
        </p:grpSpPr>
        <p:grpSp>
          <p:nvGrpSpPr>
            <p:cNvPr id="12" name="Group 4018"/>
            <p:cNvGrpSpPr/>
            <p:nvPr/>
          </p:nvGrpSpPr>
          <p:grpSpPr>
            <a:xfrm>
              <a:off x="2996813" y="1607064"/>
              <a:ext cx="465171" cy="217758"/>
              <a:chOff x="0" y="0"/>
              <a:chExt cx="465169" cy="217757"/>
            </a:xfrm>
          </p:grpSpPr>
          <p:sp>
            <p:nvSpPr>
              <p:cNvPr id="13" name="Shape 4016"/>
              <p:cNvSpPr/>
              <p:nvPr/>
            </p:nvSpPr>
            <p:spPr>
              <a:xfrm flipH="1" flipV="1">
                <a:off x="226115" y="1158"/>
                <a:ext cx="239054" cy="216600"/>
              </a:xfrm>
              <a:prstGeom prst="line">
                <a:avLst/>
              </a:prstGeom>
              <a:noFill/>
              <a:ln w="12700" cap="flat">
                <a:solidFill>
                  <a:srgbClr val="03AE9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14" name="Shape 4017"/>
              <p:cNvSpPr/>
              <p:nvPr/>
            </p:nvSpPr>
            <p:spPr>
              <a:xfrm flipH="1" flipV="1">
                <a:off x="-1" y="-1"/>
                <a:ext cx="226117" cy="1"/>
              </a:xfrm>
              <a:prstGeom prst="line">
                <a:avLst/>
              </a:prstGeom>
              <a:noFill/>
              <a:ln w="12700" cap="flat">
                <a:solidFill>
                  <a:srgbClr val="03AE9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grpSp>
          <p:nvGrpSpPr>
            <p:cNvPr id="15" name="Group 4021"/>
            <p:cNvGrpSpPr/>
            <p:nvPr/>
          </p:nvGrpSpPr>
          <p:grpSpPr>
            <a:xfrm>
              <a:off x="5614188" y="1605261"/>
              <a:ext cx="513202" cy="221364"/>
              <a:chOff x="0" y="0"/>
              <a:chExt cx="513201" cy="221362"/>
            </a:xfrm>
          </p:grpSpPr>
          <p:sp>
            <p:nvSpPr>
              <p:cNvPr id="16" name="Shape 4019"/>
              <p:cNvSpPr/>
              <p:nvPr/>
            </p:nvSpPr>
            <p:spPr>
              <a:xfrm flipV="1">
                <a:off x="-1" y="1095"/>
                <a:ext cx="239056" cy="220268"/>
              </a:xfrm>
              <a:prstGeom prst="line">
                <a:avLst/>
              </a:prstGeom>
              <a:noFill/>
              <a:ln w="12700" cap="flat">
                <a:solidFill>
                  <a:srgbClr val="F7AC12"/>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17" name="Shape 4020"/>
              <p:cNvSpPr/>
              <p:nvPr/>
            </p:nvSpPr>
            <p:spPr>
              <a:xfrm>
                <a:off x="239054" y="0"/>
                <a:ext cx="274148" cy="0"/>
              </a:xfrm>
              <a:prstGeom prst="line">
                <a:avLst/>
              </a:prstGeom>
              <a:noFill/>
              <a:ln w="12700" cap="flat">
                <a:solidFill>
                  <a:srgbClr val="F7AC12"/>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grpSp>
          <p:nvGrpSpPr>
            <p:cNvPr id="18" name="Group 4024"/>
            <p:cNvGrpSpPr/>
            <p:nvPr/>
          </p:nvGrpSpPr>
          <p:grpSpPr>
            <a:xfrm>
              <a:off x="2996813" y="4026377"/>
              <a:ext cx="455253" cy="217758"/>
              <a:chOff x="0" y="0"/>
              <a:chExt cx="455251" cy="217757"/>
            </a:xfrm>
          </p:grpSpPr>
          <p:sp>
            <p:nvSpPr>
              <p:cNvPr id="19" name="Shape 4022"/>
              <p:cNvSpPr/>
              <p:nvPr/>
            </p:nvSpPr>
            <p:spPr>
              <a:xfrm flipH="1">
                <a:off x="216198" y="-1"/>
                <a:ext cx="239054" cy="216601"/>
              </a:xfrm>
              <a:prstGeom prst="line">
                <a:avLst/>
              </a:prstGeom>
              <a:noFill/>
              <a:ln w="12700" cap="flat">
                <a:solidFill>
                  <a:srgbClr val="A5C06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20" name="Shape 4023"/>
              <p:cNvSpPr/>
              <p:nvPr/>
            </p:nvSpPr>
            <p:spPr>
              <a:xfrm flipH="1" flipV="1">
                <a:off x="0" y="217757"/>
                <a:ext cx="216200" cy="1"/>
              </a:xfrm>
              <a:prstGeom prst="line">
                <a:avLst/>
              </a:prstGeom>
              <a:noFill/>
              <a:ln w="12700" cap="flat">
                <a:solidFill>
                  <a:srgbClr val="A5C06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grpSp>
          <p:nvGrpSpPr>
            <p:cNvPr id="21" name="Group 4027"/>
            <p:cNvGrpSpPr/>
            <p:nvPr/>
          </p:nvGrpSpPr>
          <p:grpSpPr>
            <a:xfrm>
              <a:off x="5635046" y="4024574"/>
              <a:ext cx="492349" cy="221364"/>
              <a:chOff x="0" y="0"/>
              <a:chExt cx="492348" cy="221362"/>
            </a:xfrm>
          </p:grpSpPr>
          <p:sp>
            <p:nvSpPr>
              <p:cNvPr id="22" name="Shape 4025"/>
              <p:cNvSpPr/>
              <p:nvPr/>
            </p:nvSpPr>
            <p:spPr>
              <a:xfrm>
                <a:off x="-1" y="0"/>
                <a:ext cx="239056" cy="220267"/>
              </a:xfrm>
              <a:prstGeom prst="line">
                <a:avLst/>
              </a:prstGeom>
              <a:noFill/>
              <a:ln w="12700" cap="flat">
                <a:solidFill>
                  <a:srgbClr val="F34629"/>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23" name="Shape 4026"/>
              <p:cNvSpPr/>
              <p:nvPr/>
            </p:nvSpPr>
            <p:spPr>
              <a:xfrm>
                <a:off x="239054" y="221362"/>
                <a:ext cx="253295" cy="1"/>
              </a:xfrm>
              <a:prstGeom prst="line">
                <a:avLst/>
              </a:prstGeom>
              <a:noFill/>
              <a:ln w="12700" cap="flat">
                <a:solidFill>
                  <a:srgbClr val="F34629"/>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sp>
          <p:nvSpPr>
            <p:cNvPr id="24" name="Shape 4028"/>
            <p:cNvSpPr/>
            <p:nvPr/>
          </p:nvSpPr>
          <p:spPr>
            <a:xfrm>
              <a:off x="2705100" y="2354622"/>
              <a:ext cx="1865314" cy="2238376"/>
            </a:xfrm>
            <a:custGeom>
              <a:avLst/>
              <a:gdLst/>
              <a:ahLst/>
              <a:cxnLst>
                <a:cxn ang="0">
                  <a:pos x="wd2" y="hd2"/>
                </a:cxn>
                <a:cxn ang="5400000">
                  <a:pos x="wd2" y="hd2"/>
                </a:cxn>
                <a:cxn ang="10800000">
                  <a:pos x="wd2" y="hd2"/>
                </a:cxn>
                <a:cxn ang="16200000">
                  <a:pos x="wd2" y="hd2"/>
                </a:cxn>
              </a:cxnLst>
              <a:rect l="0" t="0" r="r" b="b"/>
              <a:pathLst>
                <a:path w="21600" h="21600" extrusionOk="0">
                  <a:moveTo>
                    <a:pt x="10800" y="5736"/>
                  </a:moveTo>
                  <a:cubicBezTo>
                    <a:pt x="10800" y="5736"/>
                    <a:pt x="10800" y="5772"/>
                    <a:pt x="10800" y="5808"/>
                  </a:cubicBezTo>
                  <a:cubicBezTo>
                    <a:pt x="10800" y="6208"/>
                    <a:pt x="10844" y="6607"/>
                    <a:pt x="10887" y="6970"/>
                  </a:cubicBezTo>
                  <a:cubicBezTo>
                    <a:pt x="11192" y="8967"/>
                    <a:pt x="12237" y="10709"/>
                    <a:pt x="13979" y="12161"/>
                  </a:cubicBezTo>
                  <a:cubicBezTo>
                    <a:pt x="15460" y="13396"/>
                    <a:pt x="17115" y="14194"/>
                    <a:pt x="19031" y="14557"/>
                  </a:cubicBezTo>
                  <a:cubicBezTo>
                    <a:pt x="19858" y="14739"/>
                    <a:pt x="20685" y="14811"/>
                    <a:pt x="21600" y="14811"/>
                  </a:cubicBezTo>
                  <a:cubicBezTo>
                    <a:pt x="21600" y="21600"/>
                    <a:pt x="21600" y="21600"/>
                    <a:pt x="21600" y="21600"/>
                  </a:cubicBezTo>
                  <a:cubicBezTo>
                    <a:pt x="20642" y="21600"/>
                    <a:pt x="19684" y="21564"/>
                    <a:pt x="18726" y="21455"/>
                  </a:cubicBezTo>
                  <a:cubicBezTo>
                    <a:pt x="14719" y="20983"/>
                    <a:pt x="11235" y="19494"/>
                    <a:pt x="8231" y="16990"/>
                  </a:cubicBezTo>
                  <a:cubicBezTo>
                    <a:pt x="4877" y="14158"/>
                    <a:pt x="3005" y="10854"/>
                    <a:pt x="2700" y="6970"/>
                  </a:cubicBezTo>
                  <a:cubicBezTo>
                    <a:pt x="2656" y="6607"/>
                    <a:pt x="2656" y="6208"/>
                    <a:pt x="2656" y="5808"/>
                  </a:cubicBezTo>
                  <a:cubicBezTo>
                    <a:pt x="2656" y="5772"/>
                    <a:pt x="2656" y="5736"/>
                    <a:pt x="2656" y="5736"/>
                  </a:cubicBezTo>
                  <a:cubicBezTo>
                    <a:pt x="0" y="5736"/>
                    <a:pt x="0" y="5736"/>
                    <a:pt x="0" y="5736"/>
                  </a:cubicBezTo>
                  <a:cubicBezTo>
                    <a:pt x="6837" y="0"/>
                    <a:pt x="6837" y="0"/>
                    <a:pt x="6837" y="0"/>
                  </a:cubicBezTo>
                  <a:cubicBezTo>
                    <a:pt x="13631" y="5736"/>
                    <a:pt x="13631" y="5736"/>
                    <a:pt x="13631" y="5736"/>
                  </a:cubicBezTo>
                  <a:lnTo>
                    <a:pt x="10800" y="5736"/>
                  </a:lnTo>
                  <a:close/>
                </a:path>
              </a:pathLst>
            </a:custGeom>
            <a:solidFill>
              <a:srgbClr val="F7AC12"/>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5" name="Shape 4029"/>
            <p:cNvSpPr/>
            <p:nvPr/>
          </p:nvSpPr>
          <p:spPr>
            <a:xfrm>
              <a:off x="3968756" y="2948347"/>
              <a:ext cx="2244725" cy="1870076"/>
            </a:xfrm>
            <a:custGeom>
              <a:avLst/>
              <a:gdLst/>
              <a:ahLst/>
              <a:cxnLst>
                <a:cxn ang="0">
                  <a:pos x="wd2" y="hd2"/>
                </a:cxn>
                <a:cxn ang="5400000">
                  <a:pos x="wd2" y="hd2"/>
                </a:cxn>
                <a:cxn ang="10800000">
                  <a:pos x="wd2" y="hd2"/>
                </a:cxn>
                <a:cxn ang="16200000">
                  <a:pos x="wd2" y="hd2"/>
                </a:cxn>
              </a:cxnLst>
              <a:rect l="0" t="0" r="r" b="b"/>
              <a:pathLst>
                <a:path w="21600" h="21600" extrusionOk="0">
                  <a:moveTo>
                    <a:pt x="14581" y="2651"/>
                  </a:moveTo>
                  <a:cubicBezTo>
                    <a:pt x="14762" y="1825"/>
                    <a:pt x="14834" y="956"/>
                    <a:pt x="14834" y="87"/>
                  </a:cubicBezTo>
                  <a:cubicBezTo>
                    <a:pt x="14834" y="43"/>
                    <a:pt x="14834" y="0"/>
                    <a:pt x="14834" y="0"/>
                  </a:cubicBezTo>
                  <a:cubicBezTo>
                    <a:pt x="21600" y="0"/>
                    <a:pt x="21600" y="0"/>
                    <a:pt x="21600" y="0"/>
                  </a:cubicBezTo>
                  <a:cubicBezTo>
                    <a:pt x="21600" y="0"/>
                    <a:pt x="21600" y="43"/>
                    <a:pt x="21600" y="87"/>
                  </a:cubicBezTo>
                  <a:cubicBezTo>
                    <a:pt x="21600" y="1043"/>
                    <a:pt x="21528" y="1999"/>
                    <a:pt x="21419" y="2955"/>
                  </a:cubicBezTo>
                  <a:cubicBezTo>
                    <a:pt x="20949" y="6954"/>
                    <a:pt x="19465" y="10474"/>
                    <a:pt x="16969" y="13473"/>
                  </a:cubicBezTo>
                  <a:cubicBezTo>
                    <a:pt x="13893" y="17167"/>
                    <a:pt x="10167" y="18992"/>
                    <a:pt x="5825" y="18992"/>
                  </a:cubicBezTo>
                  <a:cubicBezTo>
                    <a:pt x="5825" y="18992"/>
                    <a:pt x="5789" y="18992"/>
                    <a:pt x="5789" y="18992"/>
                  </a:cubicBezTo>
                  <a:cubicBezTo>
                    <a:pt x="5789" y="21600"/>
                    <a:pt x="5789" y="21600"/>
                    <a:pt x="5789" y="21600"/>
                  </a:cubicBezTo>
                  <a:cubicBezTo>
                    <a:pt x="0" y="14820"/>
                    <a:pt x="0" y="14820"/>
                    <a:pt x="0" y="14820"/>
                  </a:cubicBezTo>
                  <a:cubicBezTo>
                    <a:pt x="5789" y="8040"/>
                    <a:pt x="5789" y="8040"/>
                    <a:pt x="5789" y="8040"/>
                  </a:cubicBezTo>
                  <a:cubicBezTo>
                    <a:pt x="5789" y="10865"/>
                    <a:pt x="5789" y="10865"/>
                    <a:pt x="5789" y="10865"/>
                  </a:cubicBezTo>
                  <a:cubicBezTo>
                    <a:pt x="5789" y="10865"/>
                    <a:pt x="5825" y="10865"/>
                    <a:pt x="5825" y="10865"/>
                  </a:cubicBezTo>
                  <a:cubicBezTo>
                    <a:pt x="8322" y="10865"/>
                    <a:pt x="10420" y="9822"/>
                    <a:pt x="12193" y="7693"/>
                  </a:cubicBezTo>
                  <a:cubicBezTo>
                    <a:pt x="13423" y="6215"/>
                    <a:pt x="14219" y="4520"/>
                    <a:pt x="14581" y="2651"/>
                  </a:cubicBezTo>
                  <a:close/>
                </a:path>
              </a:pathLst>
            </a:custGeom>
            <a:solidFill>
              <a:srgbClr val="A5C067"/>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6" name="Shape 4030"/>
            <p:cNvSpPr/>
            <p:nvPr/>
          </p:nvSpPr>
          <p:spPr>
            <a:xfrm>
              <a:off x="4570412" y="1311637"/>
              <a:ext cx="1871664" cy="2246312"/>
            </a:xfrm>
            <a:custGeom>
              <a:avLst/>
              <a:gdLst/>
              <a:ahLst/>
              <a:cxnLst>
                <a:cxn ang="0">
                  <a:pos x="wd2" y="hd2"/>
                </a:cxn>
                <a:cxn ang="5400000">
                  <a:pos x="wd2" y="hd2"/>
                </a:cxn>
                <a:cxn ang="10800000">
                  <a:pos x="wd2" y="hd2"/>
                </a:cxn>
                <a:cxn ang="16200000">
                  <a:pos x="wd2" y="hd2"/>
                </a:cxn>
              </a:cxnLst>
              <a:rect l="0" t="0" r="r" b="b"/>
              <a:pathLst>
                <a:path w="21600" h="21600" extrusionOk="0">
                  <a:moveTo>
                    <a:pt x="2906" y="181"/>
                  </a:moveTo>
                  <a:cubicBezTo>
                    <a:pt x="6896" y="651"/>
                    <a:pt x="10410" y="2135"/>
                    <a:pt x="13402" y="4667"/>
                  </a:cubicBezTo>
                  <a:cubicBezTo>
                    <a:pt x="17089" y="7707"/>
                    <a:pt x="18911" y="11397"/>
                    <a:pt x="18954" y="15739"/>
                  </a:cubicBezTo>
                  <a:cubicBezTo>
                    <a:pt x="21600" y="15739"/>
                    <a:pt x="21600" y="15739"/>
                    <a:pt x="21600" y="15739"/>
                  </a:cubicBezTo>
                  <a:cubicBezTo>
                    <a:pt x="14790" y="21600"/>
                    <a:pt x="14790" y="21600"/>
                    <a:pt x="14790" y="21600"/>
                  </a:cubicBezTo>
                  <a:cubicBezTo>
                    <a:pt x="7981" y="15739"/>
                    <a:pt x="7981" y="15739"/>
                    <a:pt x="7981" y="15739"/>
                  </a:cubicBezTo>
                  <a:cubicBezTo>
                    <a:pt x="10843" y="15739"/>
                    <a:pt x="10843" y="15739"/>
                    <a:pt x="10843" y="15739"/>
                  </a:cubicBezTo>
                  <a:cubicBezTo>
                    <a:pt x="10800" y="13278"/>
                    <a:pt x="9759" y="11180"/>
                    <a:pt x="7677" y="9443"/>
                  </a:cubicBezTo>
                  <a:cubicBezTo>
                    <a:pt x="6202" y="8213"/>
                    <a:pt x="4511" y="7417"/>
                    <a:pt x="2602" y="7019"/>
                  </a:cubicBezTo>
                  <a:cubicBezTo>
                    <a:pt x="1778" y="6874"/>
                    <a:pt x="911" y="6802"/>
                    <a:pt x="43" y="6802"/>
                  </a:cubicBezTo>
                  <a:cubicBezTo>
                    <a:pt x="43" y="6802"/>
                    <a:pt x="0" y="6802"/>
                    <a:pt x="0" y="6802"/>
                  </a:cubicBezTo>
                  <a:cubicBezTo>
                    <a:pt x="0" y="0"/>
                    <a:pt x="0" y="0"/>
                    <a:pt x="0" y="0"/>
                  </a:cubicBezTo>
                  <a:cubicBezTo>
                    <a:pt x="0" y="0"/>
                    <a:pt x="43" y="0"/>
                    <a:pt x="43" y="0"/>
                  </a:cubicBezTo>
                  <a:cubicBezTo>
                    <a:pt x="1041" y="0"/>
                    <a:pt x="1995" y="72"/>
                    <a:pt x="2906" y="181"/>
                  </a:cubicBezTo>
                  <a:close/>
                </a:path>
              </a:pathLst>
            </a:custGeom>
            <a:solidFill>
              <a:srgbClr val="03AE97"/>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7" name="Shape 4031"/>
            <p:cNvSpPr/>
            <p:nvPr/>
          </p:nvSpPr>
          <p:spPr>
            <a:xfrm>
              <a:off x="2933702" y="1083037"/>
              <a:ext cx="2238375" cy="1865312"/>
            </a:xfrm>
            <a:custGeom>
              <a:avLst/>
              <a:gdLst/>
              <a:ahLst/>
              <a:cxnLst>
                <a:cxn ang="0">
                  <a:pos x="wd2" y="hd2"/>
                </a:cxn>
                <a:cxn ang="5400000">
                  <a:pos x="wd2" y="hd2"/>
                </a:cxn>
                <a:cxn ang="10800000">
                  <a:pos x="wd2" y="hd2"/>
                </a:cxn>
                <a:cxn ang="16200000">
                  <a:pos x="wd2" y="hd2"/>
                </a:cxn>
              </a:cxnLst>
              <a:rect l="0" t="0" r="r" b="b"/>
              <a:pathLst>
                <a:path w="21600" h="21600" extrusionOk="0">
                  <a:moveTo>
                    <a:pt x="3485" y="14719"/>
                  </a:moveTo>
                  <a:cubicBezTo>
                    <a:pt x="3485" y="14719"/>
                    <a:pt x="3449" y="14719"/>
                    <a:pt x="3449" y="14719"/>
                  </a:cubicBezTo>
                  <a:cubicBezTo>
                    <a:pt x="3485" y="14719"/>
                    <a:pt x="3485" y="14719"/>
                    <a:pt x="3485" y="14719"/>
                  </a:cubicBezTo>
                  <a:close/>
                  <a:moveTo>
                    <a:pt x="15792" y="0"/>
                  </a:moveTo>
                  <a:cubicBezTo>
                    <a:pt x="21600" y="6837"/>
                    <a:pt x="21600" y="6837"/>
                    <a:pt x="21600" y="6837"/>
                  </a:cubicBezTo>
                  <a:cubicBezTo>
                    <a:pt x="15792" y="13674"/>
                    <a:pt x="15792" y="13674"/>
                    <a:pt x="15792" y="13674"/>
                  </a:cubicBezTo>
                  <a:cubicBezTo>
                    <a:pt x="15792" y="10844"/>
                    <a:pt x="15792" y="10844"/>
                    <a:pt x="15792" y="10844"/>
                  </a:cubicBezTo>
                  <a:cubicBezTo>
                    <a:pt x="13323" y="10844"/>
                    <a:pt x="11217" y="11889"/>
                    <a:pt x="9439" y="14023"/>
                  </a:cubicBezTo>
                  <a:cubicBezTo>
                    <a:pt x="8241" y="15503"/>
                    <a:pt x="7406" y="17158"/>
                    <a:pt x="7043" y="19031"/>
                  </a:cubicBezTo>
                  <a:cubicBezTo>
                    <a:pt x="6897" y="19858"/>
                    <a:pt x="6789" y="20685"/>
                    <a:pt x="6789" y="21600"/>
                  </a:cubicBezTo>
                  <a:cubicBezTo>
                    <a:pt x="0" y="21600"/>
                    <a:pt x="0" y="21600"/>
                    <a:pt x="0" y="21600"/>
                  </a:cubicBezTo>
                  <a:cubicBezTo>
                    <a:pt x="0" y="20598"/>
                    <a:pt x="73" y="19640"/>
                    <a:pt x="182" y="18682"/>
                  </a:cubicBezTo>
                  <a:cubicBezTo>
                    <a:pt x="653" y="14719"/>
                    <a:pt x="2142" y="11235"/>
                    <a:pt x="4647" y="8274"/>
                  </a:cubicBezTo>
                  <a:cubicBezTo>
                    <a:pt x="7732" y="4529"/>
                    <a:pt x="11435" y="2700"/>
                    <a:pt x="15792" y="2656"/>
                  </a:cubicBezTo>
                  <a:lnTo>
                    <a:pt x="15792" y="0"/>
                  </a:lnTo>
                  <a:close/>
                </a:path>
              </a:pathLst>
            </a:custGeom>
            <a:solidFill>
              <a:srgbClr val="3194C6"/>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8" name="Shape 4032"/>
            <p:cNvSpPr/>
            <p:nvPr/>
          </p:nvSpPr>
          <p:spPr>
            <a:xfrm>
              <a:off x="4446307" y="1575529"/>
              <a:ext cx="290944" cy="29792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02</a:t>
              </a:r>
            </a:p>
          </p:txBody>
        </p:sp>
        <p:sp>
          <p:nvSpPr>
            <p:cNvPr id="29" name="Shape 4033"/>
            <p:cNvSpPr/>
            <p:nvPr/>
          </p:nvSpPr>
          <p:spPr>
            <a:xfrm>
              <a:off x="5704413" y="3064567"/>
              <a:ext cx="290944" cy="29792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03</a:t>
              </a:r>
            </a:p>
          </p:txBody>
        </p:sp>
        <p:sp>
          <p:nvSpPr>
            <p:cNvPr id="30" name="Shape 4034"/>
            <p:cNvSpPr/>
            <p:nvPr/>
          </p:nvSpPr>
          <p:spPr>
            <a:xfrm>
              <a:off x="4384661" y="4131005"/>
              <a:ext cx="290944" cy="29792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04</a:t>
              </a:r>
            </a:p>
          </p:txBody>
        </p:sp>
        <p:sp>
          <p:nvSpPr>
            <p:cNvPr id="31" name="Shape 4035"/>
            <p:cNvSpPr/>
            <p:nvPr/>
          </p:nvSpPr>
          <p:spPr>
            <a:xfrm>
              <a:off x="4223410" y="2752320"/>
              <a:ext cx="744819" cy="29792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ctr">
                <a:defRPr sz="2000" b="1">
                  <a:solidFill>
                    <a:srgbClr val="808080"/>
                  </a:solidFill>
                  <a:uFill>
                    <a:solidFill>
                      <a:srgbClr val="808080"/>
                    </a:solidFill>
                  </a:uFill>
                  <a:latin typeface="Roboto condensed"/>
                  <a:ea typeface="Roboto condensed"/>
                  <a:cs typeface="Roboto condensed"/>
                  <a:sym typeface="Roboto condensed"/>
                </a:defRPr>
              </a:lvl1pPr>
            </a:lstStyle>
            <a:p>
              <a:pPr defTabSz="457130">
                <a:defRPr sz="1800" b="0">
                  <a:solidFill>
                    <a:srgbClr val="000000"/>
                  </a:solidFill>
                  <a:uFillTx/>
                </a:defRPr>
              </a:pPr>
              <a:r>
                <a:rPr lang="zh-CN" altLang="en-US" sz="1600" kern="0" dirty="0">
                  <a:latin typeface="微软雅黑"/>
                  <a:ea typeface="微软雅黑"/>
                </a:rPr>
                <a:t>关键字</a:t>
              </a:r>
              <a:endParaRPr sz="1600" kern="0" dirty="0">
                <a:latin typeface="微软雅黑"/>
                <a:ea typeface="微软雅黑"/>
              </a:endParaRPr>
            </a:p>
          </p:txBody>
        </p:sp>
        <p:sp>
          <p:nvSpPr>
            <p:cNvPr id="44" name="Shape 4048"/>
            <p:cNvSpPr/>
            <p:nvPr/>
          </p:nvSpPr>
          <p:spPr>
            <a:xfrm>
              <a:off x="2705101" y="2354622"/>
              <a:ext cx="1176338" cy="720726"/>
            </a:xfrm>
            <a:custGeom>
              <a:avLst/>
              <a:gdLst/>
              <a:ahLst/>
              <a:cxnLst>
                <a:cxn ang="0">
                  <a:pos x="wd2" y="hd2"/>
                </a:cxn>
                <a:cxn ang="5400000">
                  <a:pos x="wd2" y="hd2"/>
                </a:cxn>
                <a:cxn ang="10800000">
                  <a:pos x="wd2" y="hd2"/>
                </a:cxn>
                <a:cxn ang="16200000">
                  <a:pos x="wd2" y="hd2"/>
                </a:cxn>
              </a:cxnLst>
              <a:rect l="0" t="0" r="r" b="b"/>
              <a:pathLst>
                <a:path w="21600" h="21600" extrusionOk="0">
                  <a:moveTo>
                    <a:pt x="17252" y="21600"/>
                  </a:moveTo>
                  <a:cubicBezTo>
                    <a:pt x="4279" y="21600"/>
                    <a:pt x="4279" y="21600"/>
                    <a:pt x="4279" y="21600"/>
                  </a:cubicBezTo>
                  <a:cubicBezTo>
                    <a:pt x="4210" y="20475"/>
                    <a:pt x="4210" y="19237"/>
                    <a:pt x="4210" y="18000"/>
                  </a:cubicBezTo>
                  <a:cubicBezTo>
                    <a:pt x="4210" y="17887"/>
                    <a:pt x="4210" y="17775"/>
                    <a:pt x="4210" y="17775"/>
                  </a:cubicBezTo>
                  <a:cubicBezTo>
                    <a:pt x="0" y="17775"/>
                    <a:pt x="0" y="17775"/>
                    <a:pt x="0" y="17775"/>
                  </a:cubicBezTo>
                  <a:cubicBezTo>
                    <a:pt x="10835" y="0"/>
                    <a:pt x="10835" y="0"/>
                    <a:pt x="10835" y="0"/>
                  </a:cubicBezTo>
                  <a:cubicBezTo>
                    <a:pt x="21600" y="17775"/>
                    <a:pt x="21600" y="17775"/>
                    <a:pt x="21600" y="17775"/>
                  </a:cubicBezTo>
                  <a:cubicBezTo>
                    <a:pt x="17114" y="17775"/>
                    <a:pt x="17114" y="17775"/>
                    <a:pt x="17114" y="17775"/>
                  </a:cubicBezTo>
                  <a:cubicBezTo>
                    <a:pt x="17114" y="17775"/>
                    <a:pt x="17114" y="17887"/>
                    <a:pt x="17114" y="18000"/>
                  </a:cubicBezTo>
                  <a:cubicBezTo>
                    <a:pt x="17114" y="19237"/>
                    <a:pt x="17183" y="20475"/>
                    <a:pt x="17252" y="21600"/>
                  </a:cubicBezTo>
                  <a:close/>
                </a:path>
              </a:pathLst>
            </a:custGeom>
            <a:solidFill>
              <a:srgbClr val="F7AC12"/>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45" name="Shape 4049"/>
            <p:cNvSpPr/>
            <p:nvPr/>
          </p:nvSpPr>
          <p:spPr>
            <a:xfrm>
              <a:off x="3163759" y="2679001"/>
              <a:ext cx="290944" cy="29792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01</a:t>
              </a:r>
            </a:p>
          </p:txBody>
        </p:sp>
      </p:grpSp>
    </p:spTree>
    <p:extLst>
      <p:ext uri="{BB962C8B-B14F-4D97-AF65-F5344CB8AC3E}">
        <p14:creationId xmlns:p14="http://schemas.microsoft.com/office/powerpoint/2010/main" val="3359469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ppt_x</p:attrName>
                                        </p:attrNameLst>
                                      </p:cBhvr>
                                      <p:tavLst>
                                        <p:tav tm="0">
                                          <p:val>
                                            <p:strVal val="0-#ppt_w/2"/>
                                          </p:val>
                                        </p:tav>
                                        <p:tav tm="100000">
                                          <p:val>
                                            <p:strVal val="#ppt_x"/>
                                          </p:val>
                                        </p:tav>
                                      </p:tavLst>
                                    </p:anim>
                                    <p:anim calcmode="lin" valueType="num">
                                      <p:cBhvr>
                                        <p:cTn id="8" dur="75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750"/>
                            </p:stCondLst>
                            <p:childTnLst>
                              <p:par>
                                <p:cTn id="17" presetID="2" presetClass="entr" presetSubtype="8" fill="hold" grpId="0" nodeType="afterEffect">
                                  <p:stCondLst>
                                    <p:cond delay="0"/>
                                  </p:stCondLst>
                                  <p:iterate>
                                    <p:tmAbs val="0"/>
                                  </p:iterate>
                                  <p:childTnLst>
                                    <p:set>
                                      <p:cBhvr>
                                        <p:cTn id="18" fill="hold"/>
                                        <p:tgtEl>
                                          <p:spTgt spid="41"/>
                                        </p:tgtEl>
                                        <p:attrNameLst>
                                          <p:attrName>style.visibility</p:attrName>
                                        </p:attrNameLst>
                                      </p:cBhvr>
                                      <p:to>
                                        <p:strVal val="visible"/>
                                      </p:to>
                                    </p:set>
                                    <p:anim calcmode="lin" valueType="num">
                                      <p:cBhvr>
                                        <p:cTn id="19" dur="500" fill="hold"/>
                                        <p:tgtEl>
                                          <p:spTgt spid="41"/>
                                        </p:tgtEl>
                                        <p:attrNameLst>
                                          <p:attrName>ppt_x</p:attrName>
                                        </p:attrNameLst>
                                      </p:cBhvr>
                                      <p:tavLst>
                                        <p:tav tm="0">
                                          <p:val>
                                            <p:strVal val="0-#ppt_w/2"/>
                                          </p:val>
                                        </p:tav>
                                        <p:tav tm="100000">
                                          <p:val>
                                            <p:strVal val="#ppt_x"/>
                                          </p:val>
                                        </p:tav>
                                      </p:tavLst>
                                    </p:anim>
                                    <p:anim calcmode="lin" valueType="num">
                                      <p:cBhvr>
                                        <p:cTn id="20" dur="500" fill="hold"/>
                                        <p:tgtEl>
                                          <p:spTgt spid="4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8" fill="hold" grpId="0" nodeType="afterEffect">
                                  <p:stCondLst>
                                    <p:cond delay="0"/>
                                  </p:stCondLst>
                                  <p:iterate>
                                    <p:tmAbs val="0"/>
                                  </p:iterate>
                                  <p:childTnLst>
                                    <p:set>
                                      <p:cBhvr>
                                        <p:cTn id="23" fill="hold"/>
                                        <p:tgtEl>
                                          <p:spTgt spid="38"/>
                                        </p:tgtEl>
                                        <p:attrNameLst>
                                          <p:attrName>style.visibility</p:attrName>
                                        </p:attrNameLst>
                                      </p:cBhvr>
                                      <p:to>
                                        <p:strVal val="visible"/>
                                      </p:to>
                                    </p:set>
                                    <p:anim calcmode="lin" valueType="num">
                                      <p:cBhvr>
                                        <p:cTn id="24" dur="500" fill="hold"/>
                                        <p:tgtEl>
                                          <p:spTgt spid="38"/>
                                        </p:tgtEl>
                                        <p:attrNameLst>
                                          <p:attrName>ppt_x</p:attrName>
                                        </p:attrNameLst>
                                      </p:cBhvr>
                                      <p:tavLst>
                                        <p:tav tm="0">
                                          <p:val>
                                            <p:strVal val="0-#ppt_w/2"/>
                                          </p:val>
                                        </p:tav>
                                        <p:tav tm="100000">
                                          <p:val>
                                            <p:strVal val="#ppt_x"/>
                                          </p:val>
                                        </p:tav>
                                      </p:tavLst>
                                    </p:anim>
                                    <p:anim calcmode="lin" valueType="num">
                                      <p:cBhvr>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2" presetClass="entr" presetSubtype="2" fill="hold" grpId="0" nodeType="afterEffect">
                                  <p:stCondLst>
                                    <p:cond delay="0"/>
                                  </p:stCondLst>
                                  <p:iterate>
                                    <p:tmAbs val="0"/>
                                  </p:iterate>
                                  <p:childTnLst>
                                    <p:set>
                                      <p:cBhvr>
                                        <p:cTn id="28" fill="hold"/>
                                        <p:tgtEl>
                                          <p:spTgt spid="35"/>
                                        </p:tgtEl>
                                        <p:attrNameLst>
                                          <p:attrName>style.visibility</p:attrName>
                                        </p:attrNameLst>
                                      </p:cBhvr>
                                      <p:to>
                                        <p:strVal val="visible"/>
                                      </p:to>
                                    </p:set>
                                    <p:anim calcmode="lin" valueType="num">
                                      <p:cBhvr>
                                        <p:cTn id="29" dur="500" fill="hold"/>
                                        <p:tgtEl>
                                          <p:spTgt spid="35"/>
                                        </p:tgtEl>
                                        <p:attrNameLst>
                                          <p:attrName>ppt_x</p:attrName>
                                        </p:attrNameLst>
                                      </p:cBhvr>
                                      <p:tavLst>
                                        <p:tav tm="0">
                                          <p:val>
                                            <p:strVal val="1+#ppt_w/2"/>
                                          </p:val>
                                        </p:tav>
                                        <p:tav tm="100000">
                                          <p:val>
                                            <p:strVal val="#ppt_x"/>
                                          </p:val>
                                        </p:tav>
                                      </p:tavLst>
                                    </p:anim>
                                    <p:anim calcmode="lin" valueType="num">
                                      <p:cBhvr>
                                        <p:cTn id="30" dur="500" fill="hold"/>
                                        <p:tgtEl>
                                          <p:spTgt spid="35"/>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2" presetClass="entr" presetSubtype="2" fill="hold" grpId="0" nodeType="afterEffect">
                                  <p:stCondLst>
                                    <p:cond delay="0"/>
                                  </p:stCondLst>
                                  <p:iterate>
                                    <p:tmAbs val="0"/>
                                  </p:iterate>
                                  <p:childTnLst>
                                    <p:set>
                                      <p:cBhvr>
                                        <p:cTn id="33" fill="hold"/>
                                        <p:tgtEl>
                                          <p:spTgt spid="32"/>
                                        </p:tgtEl>
                                        <p:attrNameLst>
                                          <p:attrName>style.visibility</p:attrName>
                                        </p:attrNameLst>
                                      </p:cBhvr>
                                      <p:to>
                                        <p:strVal val="visible"/>
                                      </p:to>
                                    </p:set>
                                    <p:anim calcmode="lin" valueType="num">
                                      <p:cBhvr>
                                        <p:cTn id="34" dur="500" fill="hold"/>
                                        <p:tgtEl>
                                          <p:spTgt spid="32"/>
                                        </p:tgtEl>
                                        <p:attrNameLst>
                                          <p:attrName>ppt_x</p:attrName>
                                        </p:attrNameLst>
                                      </p:cBhvr>
                                      <p:tavLst>
                                        <p:tav tm="0">
                                          <p:val>
                                            <p:strVal val="1+#ppt_w/2"/>
                                          </p:val>
                                        </p:tav>
                                        <p:tav tm="100000">
                                          <p:val>
                                            <p:strVal val="#ppt_x"/>
                                          </p:val>
                                        </p:tav>
                                      </p:tavLst>
                                    </p:anim>
                                    <p:anim calcmode="lin" valueType="num">
                                      <p:cBhvr>
                                        <p:cTn id="35"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utoUpdateAnimBg="0"/>
      <p:bldP spid="32" grpId="0" animBg="1" advAuto="0"/>
      <p:bldP spid="35" grpId="0" animBg="1" advAuto="0"/>
      <p:bldP spid="38" grpId="0" animBg="1" advAuto="0"/>
      <p:bldP spid="41"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7" name="矩形 20"/>
          <p:cNvSpPr>
            <a:spLocks noChangeArrowheads="1"/>
          </p:cNvSpPr>
          <p:nvPr/>
        </p:nvSpPr>
        <p:spPr bwMode="auto">
          <a:xfrm>
            <a:off x="6" y="365125"/>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4" name="组合 3"/>
          <p:cNvGrpSpPr/>
          <p:nvPr/>
        </p:nvGrpSpPr>
        <p:grpSpPr>
          <a:xfrm>
            <a:off x="457976" y="1312563"/>
            <a:ext cx="1294629" cy="2771357"/>
            <a:chOff x="457973" y="1312561"/>
            <a:chExt cx="1294629" cy="2771357"/>
          </a:xfrm>
        </p:grpSpPr>
        <p:grpSp>
          <p:nvGrpSpPr>
            <p:cNvPr id="73" name="Group 8701"/>
            <p:cNvGrpSpPr/>
            <p:nvPr/>
          </p:nvGrpSpPr>
          <p:grpSpPr>
            <a:xfrm>
              <a:off x="709611" y="1487844"/>
              <a:ext cx="787402" cy="787402"/>
              <a:chOff x="0" y="0"/>
              <a:chExt cx="787400" cy="787400"/>
            </a:xfrm>
          </p:grpSpPr>
          <p:sp>
            <p:nvSpPr>
              <p:cNvPr id="78" name="Shape 8699"/>
              <p:cNvSpPr/>
              <p:nvPr/>
            </p:nvSpPr>
            <p:spPr>
              <a:xfrm>
                <a:off x="248977" y="233821"/>
                <a:ext cx="308494" cy="310606"/>
              </a:xfrm>
              <a:custGeom>
                <a:avLst/>
                <a:gdLst/>
                <a:ahLst/>
                <a:cxnLst>
                  <a:cxn ang="0">
                    <a:pos x="wd2" y="hd2"/>
                  </a:cxn>
                  <a:cxn ang="5400000">
                    <a:pos x="wd2" y="hd2"/>
                  </a:cxn>
                  <a:cxn ang="10800000">
                    <a:pos x="wd2" y="hd2"/>
                  </a:cxn>
                  <a:cxn ang="16200000">
                    <a:pos x="wd2" y="hd2"/>
                  </a:cxn>
                </a:cxnLst>
                <a:rect l="0" t="0" r="r" b="b"/>
                <a:pathLst>
                  <a:path w="21600" h="21600" extrusionOk="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path>
                </a:pathLst>
              </a:custGeom>
              <a:solidFill>
                <a:srgbClr val="3194C6"/>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79" name="Shape 8700"/>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3194C6"/>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74" name="Shape 8702"/>
            <p:cNvSpPr/>
            <p:nvPr/>
          </p:nvSpPr>
          <p:spPr>
            <a:xfrm>
              <a:off x="474662" y="2361509"/>
              <a:ext cx="1277940" cy="43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75" name="Shape 8703"/>
            <p:cNvSpPr/>
            <p:nvPr/>
          </p:nvSpPr>
          <p:spPr>
            <a:xfrm>
              <a:off x="457973"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76" name="Shape 8704"/>
            <p:cNvSpPr/>
            <p:nvPr/>
          </p:nvSpPr>
          <p:spPr>
            <a:xfrm>
              <a:off x="1195801"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3194C6"/>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77" name="Shape 8705"/>
            <p:cNvSpPr/>
            <p:nvPr/>
          </p:nvSpPr>
          <p:spPr>
            <a:xfrm>
              <a:off x="1189449" y="1312561"/>
              <a:ext cx="313915"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01</a:t>
              </a:r>
            </a:p>
          </p:txBody>
        </p:sp>
      </p:grpSp>
      <p:grpSp>
        <p:nvGrpSpPr>
          <p:cNvPr id="5" name="组合 4"/>
          <p:cNvGrpSpPr/>
          <p:nvPr/>
        </p:nvGrpSpPr>
        <p:grpSpPr>
          <a:xfrm>
            <a:off x="2190735" y="1312563"/>
            <a:ext cx="1294629" cy="2771357"/>
            <a:chOff x="2190731" y="1312561"/>
            <a:chExt cx="1294629" cy="2771357"/>
          </a:xfrm>
        </p:grpSpPr>
        <p:grpSp>
          <p:nvGrpSpPr>
            <p:cNvPr id="81" name="Group 8712"/>
            <p:cNvGrpSpPr/>
            <p:nvPr/>
          </p:nvGrpSpPr>
          <p:grpSpPr>
            <a:xfrm>
              <a:off x="2443164" y="1487844"/>
              <a:ext cx="787402" cy="787402"/>
              <a:chOff x="0" y="0"/>
              <a:chExt cx="787400" cy="787400"/>
            </a:xfrm>
          </p:grpSpPr>
          <p:grpSp>
            <p:nvGrpSpPr>
              <p:cNvPr id="86" name="Group 8710"/>
              <p:cNvGrpSpPr/>
              <p:nvPr/>
            </p:nvGrpSpPr>
            <p:grpSpPr>
              <a:xfrm>
                <a:off x="250033" y="274420"/>
                <a:ext cx="306382" cy="236653"/>
                <a:chOff x="0" y="0"/>
                <a:chExt cx="306380" cy="236651"/>
              </a:xfrm>
            </p:grpSpPr>
            <p:sp>
              <p:nvSpPr>
                <p:cNvPr id="88" name="Shape 8707"/>
                <p:cNvSpPr/>
                <p:nvPr/>
              </p:nvSpPr>
              <p:spPr>
                <a:xfrm>
                  <a:off x="29995" y="0"/>
                  <a:ext cx="241034" cy="160816"/>
                </a:xfrm>
                <a:custGeom>
                  <a:avLst/>
                  <a:gdLst/>
                  <a:ahLst/>
                  <a:cxnLst>
                    <a:cxn ang="0">
                      <a:pos x="wd2" y="hd2"/>
                    </a:cxn>
                    <a:cxn ang="5400000">
                      <a:pos x="wd2" y="hd2"/>
                    </a:cxn>
                    <a:cxn ang="10800000">
                      <a:pos x="wd2" y="hd2"/>
                    </a:cxn>
                    <a:cxn ang="16200000">
                      <a:pos x="wd2" y="hd2"/>
                    </a:cxn>
                  </a:cxnLst>
                  <a:rect l="0" t="0" r="r" b="b"/>
                  <a:pathLst>
                    <a:path w="21600" h="21600" extrusionOk="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path>
                  </a:pathLst>
                </a:custGeom>
                <a:solidFill>
                  <a:srgbClr val="7997B1"/>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89" name="Shape 8708"/>
                <p:cNvSpPr/>
                <p:nvPr/>
              </p:nvSpPr>
              <p:spPr>
                <a:xfrm>
                  <a:off x="-1" y="176413"/>
                  <a:ext cx="306382" cy="35499"/>
                </a:xfrm>
                <a:custGeom>
                  <a:avLst/>
                  <a:gdLst/>
                  <a:ahLst/>
                  <a:cxnLst>
                    <a:cxn ang="0">
                      <a:pos x="wd2" y="hd2"/>
                    </a:cxn>
                    <a:cxn ang="5400000">
                      <a:pos x="wd2" y="hd2"/>
                    </a:cxn>
                    <a:cxn ang="10800000">
                      <a:pos x="wd2" y="hd2"/>
                    </a:cxn>
                    <a:cxn ang="16200000">
                      <a:pos x="wd2" y="hd2"/>
                    </a:cxn>
                  </a:cxnLst>
                  <a:rect l="0" t="0" r="r" b="b"/>
                  <a:pathLst>
                    <a:path w="21600" h="21600" extrusionOk="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path>
                  </a:pathLst>
                </a:custGeom>
                <a:solidFill>
                  <a:srgbClr val="7997B1"/>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90" name="Shape 8709"/>
                <p:cNvSpPr/>
                <p:nvPr/>
              </p:nvSpPr>
              <p:spPr>
                <a:xfrm>
                  <a:off x="-1" y="223743"/>
                  <a:ext cx="306382" cy="12909"/>
                </a:xfrm>
                <a:custGeom>
                  <a:avLst/>
                  <a:gdLst/>
                  <a:ahLst/>
                  <a:cxnLst>
                    <a:cxn ang="0">
                      <a:pos x="wd2" y="hd2"/>
                    </a:cxn>
                    <a:cxn ang="5400000">
                      <a:pos x="wd2" y="hd2"/>
                    </a:cxn>
                    <a:cxn ang="10800000">
                      <a:pos x="wd2" y="hd2"/>
                    </a:cxn>
                    <a:cxn ang="16200000">
                      <a:pos x="wd2" y="hd2"/>
                    </a:cxn>
                  </a:cxnLst>
                  <a:rect l="0" t="0" r="r" b="b"/>
                  <a:pathLst>
                    <a:path w="21600" h="21600" extrusionOk="0">
                      <a:moveTo>
                        <a:pt x="690" y="21600"/>
                      </a:moveTo>
                      <a:cubicBezTo>
                        <a:pt x="1465" y="21600"/>
                        <a:pt x="20318" y="21600"/>
                        <a:pt x="20911" y="21600"/>
                      </a:cubicBezTo>
                      <a:cubicBezTo>
                        <a:pt x="21552" y="21600"/>
                        <a:pt x="21600" y="0"/>
                        <a:pt x="21600" y="0"/>
                      </a:cubicBezTo>
                      <a:lnTo>
                        <a:pt x="0" y="0"/>
                      </a:lnTo>
                      <a:cubicBezTo>
                        <a:pt x="0" y="0"/>
                        <a:pt x="18" y="21600"/>
                        <a:pt x="690" y="21600"/>
                      </a:cubicBezTo>
                      <a:close/>
                    </a:path>
                  </a:pathLst>
                </a:custGeom>
                <a:solidFill>
                  <a:srgbClr val="7997B1"/>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87" name="Shape 8711"/>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7997B1"/>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82" name="Shape 8713"/>
            <p:cNvSpPr/>
            <p:nvPr/>
          </p:nvSpPr>
          <p:spPr>
            <a:xfrm>
              <a:off x="2207420" y="2361509"/>
              <a:ext cx="1277940" cy="43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83" name="Shape 8714"/>
            <p:cNvSpPr/>
            <p:nvPr/>
          </p:nvSpPr>
          <p:spPr>
            <a:xfrm>
              <a:off x="2190731"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84" name="Shape 8715"/>
            <p:cNvSpPr/>
            <p:nvPr/>
          </p:nvSpPr>
          <p:spPr>
            <a:xfrm>
              <a:off x="2939709"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7997B1"/>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85" name="Shape 8716"/>
            <p:cNvSpPr/>
            <p:nvPr/>
          </p:nvSpPr>
          <p:spPr>
            <a:xfrm>
              <a:off x="2935701"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02</a:t>
              </a:r>
            </a:p>
          </p:txBody>
        </p:sp>
      </p:grpSp>
      <p:grpSp>
        <p:nvGrpSpPr>
          <p:cNvPr id="6" name="组合 5"/>
          <p:cNvGrpSpPr/>
          <p:nvPr/>
        </p:nvGrpSpPr>
        <p:grpSpPr>
          <a:xfrm>
            <a:off x="3920444" y="1312563"/>
            <a:ext cx="1294629" cy="2771357"/>
            <a:chOff x="3920444" y="1312561"/>
            <a:chExt cx="1294629" cy="2771357"/>
          </a:xfrm>
        </p:grpSpPr>
        <p:grpSp>
          <p:nvGrpSpPr>
            <p:cNvPr id="92" name="Group 8723"/>
            <p:cNvGrpSpPr/>
            <p:nvPr/>
          </p:nvGrpSpPr>
          <p:grpSpPr>
            <a:xfrm>
              <a:off x="4176711" y="1487844"/>
              <a:ext cx="787402" cy="787402"/>
              <a:chOff x="0" y="0"/>
              <a:chExt cx="787400" cy="787400"/>
            </a:xfrm>
          </p:grpSpPr>
          <p:grpSp>
            <p:nvGrpSpPr>
              <p:cNvPr id="97" name="Group 8721"/>
              <p:cNvGrpSpPr/>
              <p:nvPr/>
            </p:nvGrpSpPr>
            <p:grpSpPr>
              <a:xfrm>
                <a:off x="240335" y="261026"/>
                <a:ext cx="310607" cy="257783"/>
                <a:chOff x="0" y="0"/>
                <a:chExt cx="310605" cy="257782"/>
              </a:xfrm>
            </p:grpSpPr>
            <p:sp>
              <p:nvSpPr>
                <p:cNvPr id="99" name="Shape 8718"/>
                <p:cNvSpPr/>
                <p:nvPr/>
              </p:nvSpPr>
              <p:spPr>
                <a:xfrm>
                  <a:off x="0" y="0"/>
                  <a:ext cx="310607" cy="257783"/>
                </a:xfrm>
                <a:custGeom>
                  <a:avLst/>
                  <a:gdLst/>
                  <a:ahLst/>
                  <a:cxnLst>
                    <a:cxn ang="0">
                      <a:pos x="wd2" y="hd2"/>
                    </a:cxn>
                    <a:cxn ang="5400000">
                      <a:pos x="wd2" y="hd2"/>
                    </a:cxn>
                    <a:cxn ang="10800000">
                      <a:pos x="wd2" y="hd2"/>
                    </a:cxn>
                    <a:cxn ang="16200000">
                      <a:pos x="wd2" y="hd2"/>
                    </a:cxn>
                  </a:cxnLst>
                  <a:rect l="0" t="0" r="r" b="b"/>
                  <a:pathLst>
                    <a:path w="21600" h="21600" extrusionOk="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path>
                  </a:pathLst>
                </a:custGeom>
                <a:solidFill>
                  <a:srgbClr val="CD4E3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00" name="Shape 8719"/>
                <p:cNvSpPr/>
                <p:nvPr/>
              </p:nvSpPr>
              <p:spPr>
                <a:xfrm>
                  <a:off x="112358" y="128891"/>
                  <a:ext cx="160976" cy="91298"/>
                </a:xfrm>
                <a:custGeom>
                  <a:avLst/>
                  <a:gdLst/>
                  <a:ahLst/>
                  <a:cxnLst>
                    <a:cxn ang="0">
                      <a:pos x="wd2" y="hd2"/>
                    </a:cxn>
                    <a:cxn ang="5400000">
                      <a:pos x="wd2" y="hd2"/>
                    </a:cxn>
                    <a:cxn ang="10800000">
                      <a:pos x="wd2" y="hd2"/>
                    </a:cxn>
                    <a:cxn ang="16200000">
                      <a:pos x="wd2" y="hd2"/>
                    </a:cxn>
                  </a:cxnLst>
                  <a:rect l="0" t="0" r="r" b="b"/>
                  <a:pathLst>
                    <a:path w="21600" h="21600" extrusionOk="0">
                      <a:moveTo>
                        <a:pt x="18676" y="4990"/>
                      </a:moveTo>
                      <a:lnTo>
                        <a:pt x="16483" y="6268"/>
                      </a:lnTo>
                      <a:lnTo>
                        <a:pt x="14584" y="0"/>
                      </a:lnTo>
                      <a:lnTo>
                        <a:pt x="8443" y="15510"/>
                      </a:lnTo>
                      <a:lnTo>
                        <a:pt x="5154" y="11801"/>
                      </a:lnTo>
                      <a:lnTo>
                        <a:pt x="0" y="21600"/>
                      </a:lnTo>
                      <a:lnTo>
                        <a:pt x="21600" y="21600"/>
                      </a:lnTo>
                      <a:lnTo>
                        <a:pt x="18676" y="4990"/>
                      </a:lnTo>
                      <a:close/>
                    </a:path>
                  </a:pathLst>
                </a:custGeom>
                <a:solidFill>
                  <a:srgbClr val="CD4E3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01" name="Shape 8720"/>
                <p:cNvSpPr/>
                <p:nvPr/>
              </p:nvSpPr>
              <p:spPr>
                <a:xfrm>
                  <a:off x="112358" y="119761"/>
                  <a:ext cx="38354" cy="38668"/>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CD4E3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98" name="Shape 8722"/>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F7AC12"/>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93" name="Shape 8724"/>
            <p:cNvSpPr/>
            <p:nvPr/>
          </p:nvSpPr>
          <p:spPr>
            <a:xfrm>
              <a:off x="3928789" y="2361509"/>
              <a:ext cx="1277940" cy="43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94" name="Shape 8725"/>
            <p:cNvSpPr/>
            <p:nvPr/>
          </p:nvSpPr>
          <p:spPr>
            <a:xfrm>
              <a:off x="3920444"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95" name="Shape 8726"/>
            <p:cNvSpPr/>
            <p:nvPr/>
          </p:nvSpPr>
          <p:spPr>
            <a:xfrm>
              <a:off x="4683614"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F7AC12"/>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96" name="Shape 8727"/>
            <p:cNvSpPr/>
            <p:nvPr/>
          </p:nvSpPr>
          <p:spPr>
            <a:xfrm>
              <a:off x="4670913"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03</a:t>
              </a:r>
            </a:p>
          </p:txBody>
        </p:sp>
      </p:grpSp>
      <p:grpSp>
        <p:nvGrpSpPr>
          <p:cNvPr id="8" name="组合 7"/>
          <p:cNvGrpSpPr/>
          <p:nvPr/>
        </p:nvGrpSpPr>
        <p:grpSpPr>
          <a:xfrm>
            <a:off x="5675025" y="1312563"/>
            <a:ext cx="1294629" cy="2771357"/>
            <a:chOff x="5675021" y="1312561"/>
            <a:chExt cx="1294629" cy="2771357"/>
          </a:xfrm>
        </p:grpSpPr>
        <p:grpSp>
          <p:nvGrpSpPr>
            <p:cNvPr id="103" name="Group 8733"/>
            <p:cNvGrpSpPr/>
            <p:nvPr/>
          </p:nvGrpSpPr>
          <p:grpSpPr>
            <a:xfrm>
              <a:off x="5910263" y="1487844"/>
              <a:ext cx="787402" cy="787402"/>
              <a:chOff x="0" y="0"/>
              <a:chExt cx="787400" cy="787400"/>
            </a:xfrm>
          </p:grpSpPr>
          <p:grpSp>
            <p:nvGrpSpPr>
              <p:cNvPr id="108" name="Group 8731"/>
              <p:cNvGrpSpPr/>
              <p:nvPr/>
            </p:nvGrpSpPr>
            <p:grpSpPr>
              <a:xfrm>
                <a:off x="232046" y="230100"/>
                <a:ext cx="310611" cy="308495"/>
                <a:chOff x="0" y="0"/>
                <a:chExt cx="310610" cy="308493"/>
              </a:xfrm>
            </p:grpSpPr>
            <p:sp>
              <p:nvSpPr>
                <p:cNvPr id="110" name="Shape 8729"/>
                <p:cNvSpPr/>
                <p:nvPr/>
              </p:nvSpPr>
              <p:spPr>
                <a:xfrm>
                  <a:off x="-1" y="198124"/>
                  <a:ext cx="109627" cy="110370"/>
                </a:xfrm>
                <a:custGeom>
                  <a:avLst/>
                  <a:gdLst/>
                  <a:ahLst/>
                  <a:cxnLst>
                    <a:cxn ang="0">
                      <a:pos x="wd2" y="hd2"/>
                    </a:cxn>
                    <a:cxn ang="5400000">
                      <a:pos x="wd2" y="hd2"/>
                    </a:cxn>
                    <a:cxn ang="10800000">
                      <a:pos x="wd2" y="hd2"/>
                    </a:cxn>
                    <a:cxn ang="16200000">
                      <a:pos x="wd2" y="hd2"/>
                    </a:cxn>
                  </a:cxnLst>
                  <a:rect l="0" t="0" r="r" b="b"/>
                  <a:pathLst>
                    <a:path w="21600" h="21600" extrusionOk="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path>
                  </a:pathLst>
                </a:custGeom>
                <a:solidFill>
                  <a:srgbClr val="A5C06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11" name="Shape 8730"/>
                <p:cNvSpPr/>
                <p:nvPr/>
              </p:nvSpPr>
              <p:spPr>
                <a:xfrm>
                  <a:off x="77382" y="-1"/>
                  <a:ext cx="233229" cy="233659"/>
                </a:xfrm>
                <a:custGeom>
                  <a:avLst/>
                  <a:gdLst/>
                  <a:ahLst/>
                  <a:cxnLst>
                    <a:cxn ang="0">
                      <a:pos x="wd2" y="hd2"/>
                    </a:cxn>
                    <a:cxn ang="5400000">
                      <a:pos x="wd2" y="hd2"/>
                    </a:cxn>
                    <a:cxn ang="10800000">
                      <a:pos x="wd2" y="hd2"/>
                    </a:cxn>
                    <a:cxn ang="16200000">
                      <a:pos x="wd2" y="hd2"/>
                    </a:cxn>
                  </a:cxnLst>
                  <a:rect l="0" t="0" r="r" b="b"/>
                  <a:pathLst>
                    <a:path w="21339" h="21340" extrusionOk="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path>
                  </a:pathLst>
                </a:custGeom>
                <a:solidFill>
                  <a:srgbClr val="A5C06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09" name="Shape 8732"/>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A5C067"/>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04" name="Shape 8734"/>
            <p:cNvSpPr/>
            <p:nvPr/>
          </p:nvSpPr>
          <p:spPr>
            <a:xfrm>
              <a:off x="5691710" y="2361509"/>
              <a:ext cx="1277940" cy="43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105" name="Shape 8735"/>
            <p:cNvSpPr/>
            <p:nvPr/>
          </p:nvSpPr>
          <p:spPr>
            <a:xfrm>
              <a:off x="5675021"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106" name="Shape 8736"/>
            <p:cNvSpPr/>
            <p:nvPr/>
          </p:nvSpPr>
          <p:spPr>
            <a:xfrm>
              <a:off x="6427523"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A5C067"/>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07" name="Shape 8737"/>
            <p:cNvSpPr/>
            <p:nvPr/>
          </p:nvSpPr>
          <p:spPr>
            <a:xfrm>
              <a:off x="6421173"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04</a:t>
              </a:r>
            </a:p>
          </p:txBody>
        </p:sp>
      </p:grpSp>
      <p:grpSp>
        <p:nvGrpSpPr>
          <p:cNvPr id="9" name="组合 8"/>
          <p:cNvGrpSpPr/>
          <p:nvPr/>
        </p:nvGrpSpPr>
        <p:grpSpPr>
          <a:xfrm>
            <a:off x="7392177" y="1312563"/>
            <a:ext cx="1294629" cy="2771357"/>
            <a:chOff x="7392173" y="1312561"/>
            <a:chExt cx="1294629" cy="2771357"/>
          </a:xfrm>
        </p:grpSpPr>
        <p:grpSp>
          <p:nvGrpSpPr>
            <p:cNvPr id="113" name="Group 8743"/>
            <p:cNvGrpSpPr/>
            <p:nvPr/>
          </p:nvGrpSpPr>
          <p:grpSpPr>
            <a:xfrm>
              <a:off x="7643813" y="1487844"/>
              <a:ext cx="787402" cy="787402"/>
              <a:chOff x="0" y="0"/>
              <a:chExt cx="787400" cy="787400"/>
            </a:xfrm>
          </p:grpSpPr>
          <p:grpSp>
            <p:nvGrpSpPr>
              <p:cNvPr id="118" name="Group 8741"/>
              <p:cNvGrpSpPr/>
              <p:nvPr/>
            </p:nvGrpSpPr>
            <p:grpSpPr>
              <a:xfrm>
                <a:off x="267720" y="205812"/>
                <a:ext cx="259897" cy="308493"/>
                <a:chOff x="0" y="0"/>
                <a:chExt cx="259895" cy="308492"/>
              </a:xfrm>
            </p:grpSpPr>
            <p:sp>
              <p:nvSpPr>
                <p:cNvPr id="120" name="Shape 8739"/>
                <p:cNvSpPr/>
                <p:nvPr/>
              </p:nvSpPr>
              <p:spPr>
                <a:xfrm>
                  <a:off x="0" y="0"/>
                  <a:ext cx="259896" cy="308493"/>
                </a:xfrm>
                <a:custGeom>
                  <a:avLst/>
                  <a:gdLst/>
                  <a:ahLst/>
                  <a:cxnLst>
                    <a:cxn ang="0">
                      <a:pos x="wd2" y="hd2"/>
                    </a:cxn>
                    <a:cxn ang="5400000">
                      <a:pos x="wd2" y="hd2"/>
                    </a:cxn>
                    <a:cxn ang="10800000">
                      <a:pos x="wd2" y="hd2"/>
                    </a:cxn>
                    <a:cxn ang="16200000">
                      <a:pos x="wd2" y="hd2"/>
                    </a:cxn>
                  </a:cxnLst>
                  <a:rect l="0" t="0" r="r" b="b"/>
                  <a:pathLst>
                    <a:path w="21600" h="21600" extrusionOk="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path>
                  </a:pathLst>
                </a:custGeom>
                <a:solidFill>
                  <a:srgbClr val="F7AC12"/>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21" name="Shape 8740"/>
                <p:cNvSpPr/>
                <p:nvPr/>
              </p:nvSpPr>
              <p:spPr>
                <a:xfrm>
                  <a:off x="43046" y="72838"/>
                  <a:ext cx="171112" cy="88372"/>
                </a:xfrm>
                <a:custGeom>
                  <a:avLst/>
                  <a:gdLst/>
                  <a:ahLst/>
                  <a:cxnLst>
                    <a:cxn ang="0">
                      <a:pos x="wd2" y="hd2"/>
                    </a:cxn>
                    <a:cxn ang="5400000">
                      <a:pos x="wd2" y="hd2"/>
                    </a:cxn>
                    <a:cxn ang="10800000">
                      <a:pos x="wd2" y="hd2"/>
                    </a:cxn>
                    <a:cxn ang="16200000">
                      <a:pos x="wd2" y="hd2"/>
                    </a:cxn>
                  </a:cxnLst>
                  <a:rect l="0" t="0" r="r" b="b"/>
                  <a:pathLst>
                    <a:path w="21600" h="21600" extrusionOk="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path>
                  </a:pathLst>
                </a:custGeom>
                <a:solidFill>
                  <a:srgbClr val="F7AC12"/>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19" name="Shape 8742"/>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03AE97"/>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14" name="Shape 8744"/>
            <p:cNvSpPr/>
            <p:nvPr/>
          </p:nvSpPr>
          <p:spPr>
            <a:xfrm>
              <a:off x="7408862" y="2361509"/>
              <a:ext cx="1277940" cy="43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115" name="Shape 8745"/>
            <p:cNvSpPr/>
            <p:nvPr/>
          </p:nvSpPr>
          <p:spPr>
            <a:xfrm>
              <a:off x="7392173"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116" name="Shape 8746"/>
            <p:cNvSpPr/>
            <p:nvPr/>
          </p:nvSpPr>
          <p:spPr>
            <a:xfrm>
              <a:off x="8171430"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F7AC12"/>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17" name="Shape 8747"/>
            <p:cNvSpPr/>
            <p:nvPr/>
          </p:nvSpPr>
          <p:spPr>
            <a:xfrm>
              <a:off x="8165079"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05</a:t>
              </a:r>
            </a:p>
          </p:txBody>
        </p:sp>
      </p:grpSp>
    </p:spTree>
    <p:extLst>
      <p:ext uri="{BB962C8B-B14F-4D97-AF65-F5344CB8AC3E}">
        <p14:creationId xmlns:p14="http://schemas.microsoft.com/office/powerpoint/2010/main" val="41186412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ppt_x</p:attrName>
                                        </p:attrNameLst>
                                      </p:cBhvr>
                                      <p:tavLst>
                                        <p:tav tm="0">
                                          <p:val>
                                            <p:strVal val="0-#ppt_w/2"/>
                                          </p:val>
                                        </p:tav>
                                        <p:tav tm="100000">
                                          <p:val>
                                            <p:strVal val="#ppt_x"/>
                                          </p:val>
                                        </p:tav>
                                      </p:tavLst>
                                    </p:anim>
                                    <p:anim calcmode="lin" valueType="num">
                                      <p:cBhvr>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Scale>
                                      <p:cBhvr>
                                        <p:cTn id="1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
                                        </p:tgtEl>
                                        <p:attrNameLst>
                                          <p:attrName>ppt_x</p:attrName>
                                          <p:attrName>ppt_y</p:attrName>
                                        </p:attrNameLst>
                                      </p:cBhvr>
                                    </p:animMotion>
                                    <p:animEffect transition="in" filter="fade">
                                      <p:cBhvr>
                                        <p:cTn id="14" dur="1000"/>
                                        <p:tgtEl>
                                          <p:spTgt spid="4"/>
                                        </p:tgtEl>
                                      </p:cBhvr>
                                    </p:animEffect>
                                  </p:childTnLst>
                                </p:cTn>
                              </p:par>
                            </p:childTnLst>
                          </p:cTn>
                        </p:par>
                        <p:par>
                          <p:cTn id="15" fill="hold">
                            <p:stCondLst>
                              <p:cond delay="1750"/>
                            </p:stCondLst>
                            <p:childTnLst>
                              <p:par>
                                <p:cTn id="16" presetID="5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Scale>
                                      <p:cBhvr>
                                        <p:cTn id="18"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5"/>
                                        </p:tgtEl>
                                        <p:attrNameLst>
                                          <p:attrName>ppt_x</p:attrName>
                                          <p:attrName>ppt_y</p:attrName>
                                        </p:attrNameLst>
                                      </p:cBhvr>
                                    </p:animMotion>
                                    <p:animEffect transition="in" filter="fade">
                                      <p:cBhvr>
                                        <p:cTn id="20" dur="1000"/>
                                        <p:tgtEl>
                                          <p:spTgt spid="5"/>
                                        </p:tgtEl>
                                      </p:cBhvr>
                                    </p:animEffect>
                                  </p:childTnLst>
                                </p:cTn>
                              </p:par>
                            </p:childTnLst>
                          </p:cTn>
                        </p:par>
                        <p:par>
                          <p:cTn id="21" fill="hold">
                            <p:stCondLst>
                              <p:cond delay="2750"/>
                            </p:stCondLst>
                            <p:childTnLst>
                              <p:par>
                                <p:cTn id="22" presetID="5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Scale>
                                      <p:cBhvr>
                                        <p:cTn id="2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6"/>
                                        </p:tgtEl>
                                        <p:attrNameLst>
                                          <p:attrName>ppt_x</p:attrName>
                                          <p:attrName>ppt_y</p:attrName>
                                        </p:attrNameLst>
                                      </p:cBhvr>
                                    </p:animMotion>
                                    <p:animEffect transition="in" filter="fade">
                                      <p:cBhvr>
                                        <p:cTn id="26" dur="1000"/>
                                        <p:tgtEl>
                                          <p:spTgt spid="6"/>
                                        </p:tgtEl>
                                      </p:cBhvr>
                                    </p:animEffect>
                                  </p:childTnLst>
                                </p:cTn>
                              </p:par>
                            </p:childTnLst>
                          </p:cTn>
                        </p:par>
                        <p:par>
                          <p:cTn id="27" fill="hold">
                            <p:stCondLst>
                              <p:cond delay="3750"/>
                            </p:stCondLst>
                            <p:childTnLst>
                              <p:par>
                                <p:cTn id="28" presetID="52"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Scale>
                                      <p:cBhvr>
                                        <p:cTn id="3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8"/>
                                        </p:tgtEl>
                                        <p:attrNameLst>
                                          <p:attrName>ppt_x</p:attrName>
                                          <p:attrName>ppt_y</p:attrName>
                                        </p:attrNameLst>
                                      </p:cBhvr>
                                    </p:animMotion>
                                    <p:animEffect transition="in" filter="fade">
                                      <p:cBhvr>
                                        <p:cTn id="32" dur="1000"/>
                                        <p:tgtEl>
                                          <p:spTgt spid="8"/>
                                        </p:tgtEl>
                                      </p:cBhvr>
                                    </p:animEffect>
                                  </p:childTnLst>
                                </p:cTn>
                              </p:par>
                            </p:childTnLst>
                          </p:cTn>
                        </p:par>
                        <p:par>
                          <p:cTn id="33" fill="hold">
                            <p:stCondLst>
                              <p:cond delay="4750"/>
                            </p:stCondLst>
                            <p:childTnLst>
                              <p:par>
                                <p:cTn id="34" presetID="52" presetClass="entr" presetSubtype="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Scale>
                                      <p:cBhvr>
                                        <p:cTn id="3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9"/>
                                        </p:tgtEl>
                                        <p:attrNameLst>
                                          <p:attrName>ppt_x</p:attrName>
                                          <p:attrName>ppt_y</p:attrName>
                                        </p:attrNameLst>
                                      </p:cBhvr>
                                    </p:animMotion>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1" name="矩形 38"/>
          <p:cNvSpPr>
            <a:spLocks noChangeArrowheads="1"/>
          </p:cNvSpPr>
          <p:nvPr/>
        </p:nvSpPr>
        <p:spPr bwMode="auto">
          <a:xfrm>
            <a:off x="6" y="365125"/>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43" name="Shape 8788"/>
          <p:cNvSpPr/>
          <p:nvPr/>
        </p:nvSpPr>
        <p:spPr>
          <a:xfrm>
            <a:off x="494229" y="2545036"/>
            <a:ext cx="7193268" cy="12776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21408" y="5400"/>
                </a:lnTo>
                <a:lnTo>
                  <a:pt x="21408" y="0"/>
                </a:lnTo>
                <a:lnTo>
                  <a:pt x="21600" y="10800"/>
                </a:lnTo>
                <a:lnTo>
                  <a:pt x="21408" y="21600"/>
                </a:lnTo>
                <a:lnTo>
                  <a:pt x="21408" y="16200"/>
                </a:lnTo>
                <a:lnTo>
                  <a:pt x="0" y="16200"/>
                </a:lnTo>
                <a:lnTo>
                  <a:pt x="96" y="10800"/>
                </a:lnTo>
                <a:close/>
              </a:path>
            </a:pathLst>
          </a:custGeom>
          <a:solidFill>
            <a:srgbClr val="D9D9D9"/>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nvGrpSpPr>
          <p:cNvPr id="10" name="组合 9"/>
          <p:cNvGrpSpPr/>
          <p:nvPr/>
        </p:nvGrpSpPr>
        <p:grpSpPr>
          <a:xfrm>
            <a:off x="462094" y="1665124"/>
            <a:ext cx="1452136" cy="2377274"/>
            <a:chOff x="462094" y="1665122"/>
            <a:chExt cx="1452136" cy="2377274"/>
          </a:xfrm>
        </p:grpSpPr>
        <p:grpSp>
          <p:nvGrpSpPr>
            <p:cNvPr id="4" name="组合 3"/>
            <p:cNvGrpSpPr/>
            <p:nvPr/>
          </p:nvGrpSpPr>
          <p:grpSpPr>
            <a:xfrm>
              <a:off x="462094" y="1665122"/>
              <a:ext cx="687753" cy="994212"/>
              <a:chOff x="462094" y="1665122"/>
              <a:chExt cx="687753" cy="994212"/>
            </a:xfrm>
          </p:grpSpPr>
          <p:sp>
            <p:nvSpPr>
              <p:cNvPr id="45" name="Shape 8789"/>
              <p:cNvSpPr/>
              <p:nvPr/>
            </p:nvSpPr>
            <p:spPr>
              <a:xfrm rot="13500000" flipH="1">
                <a:off x="462094"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sp>
            <p:nvSpPr>
              <p:cNvPr id="46" name="Shape 8790"/>
              <p:cNvSpPr/>
              <p:nvPr/>
            </p:nvSpPr>
            <p:spPr>
              <a:xfrm>
                <a:off x="527309" y="1818584"/>
                <a:ext cx="557507" cy="384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01</a:t>
                </a:r>
              </a:p>
            </p:txBody>
          </p:sp>
          <p:sp>
            <p:nvSpPr>
              <p:cNvPr id="47" name="Shape 8792"/>
              <p:cNvSpPr/>
              <p:nvPr/>
            </p:nvSpPr>
            <p:spPr>
              <a:xfrm>
                <a:off x="755171"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65" name="Shape 8809"/>
            <p:cNvSpPr/>
            <p:nvPr/>
          </p:nvSpPr>
          <p:spPr>
            <a:xfrm>
              <a:off x="651301" y="2785099"/>
              <a:ext cx="1156103" cy="3385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66" name="Shape 8810"/>
            <p:cNvSpPr/>
            <p:nvPr/>
          </p:nvSpPr>
          <p:spPr>
            <a:xfrm>
              <a:off x="651297" y="3118575"/>
              <a:ext cx="1262933"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1" name="组合 10"/>
          <p:cNvGrpSpPr/>
          <p:nvPr/>
        </p:nvGrpSpPr>
        <p:grpSpPr>
          <a:xfrm>
            <a:off x="1925772" y="1665124"/>
            <a:ext cx="1452131" cy="2377274"/>
            <a:chOff x="1925771" y="1665122"/>
            <a:chExt cx="1452131" cy="2377274"/>
          </a:xfrm>
        </p:grpSpPr>
        <p:grpSp>
          <p:nvGrpSpPr>
            <p:cNvPr id="5" name="组合 4"/>
            <p:cNvGrpSpPr/>
            <p:nvPr/>
          </p:nvGrpSpPr>
          <p:grpSpPr>
            <a:xfrm>
              <a:off x="1925771" y="1665122"/>
              <a:ext cx="687753" cy="994212"/>
              <a:chOff x="1925771" y="1665122"/>
              <a:chExt cx="687753" cy="994212"/>
            </a:xfrm>
          </p:grpSpPr>
          <p:sp>
            <p:nvSpPr>
              <p:cNvPr id="49" name="Shape 8793"/>
              <p:cNvSpPr/>
              <p:nvPr/>
            </p:nvSpPr>
            <p:spPr>
              <a:xfrm rot="13500000" flipH="1">
                <a:off x="1925771"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3194C6"/>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sp>
            <p:nvSpPr>
              <p:cNvPr id="50" name="Shape 8794"/>
              <p:cNvSpPr/>
              <p:nvPr/>
            </p:nvSpPr>
            <p:spPr>
              <a:xfrm>
                <a:off x="1990984" y="1818584"/>
                <a:ext cx="557507" cy="384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02</a:t>
                </a:r>
              </a:p>
            </p:txBody>
          </p:sp>
          <p:sp>
            <p:nvSpPr>
              <p:cNvPr id="51" name="Shape 8796"/>
              <p:cNvSpPr/>
              <p:nvPr/>
            </p:nvSpPr>
            <p:spPr>
              <a:xfrm>
                <a:off x="2222021"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7535F"/>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68" name="Shape 8812"/>
            <p:cNvSpPr/>
            <p:nvPr/>
          </p:nvSpPr>
          <p:spPr>
            <a:xfrm>
              <a:off x="2114970" y="2785099"/>
              <a:ext cx="1156102" cy="3385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69" name="Shape 8813"/>
            <p:cNvSpPr/>
            <p:nvPr/>
          </p:nvSpPr>
          <p:spPr>
            <a:xfrm>
              <a:off x="2114970"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2" name="组合 11"/>
          <p:cNvGrpSpPr/>
          <p:nvPr/>
        </p:nvGrpSpPr>
        <p:grpSpPr>
          <a:xfrm>
            <a:off x="3389444" y="1665124"/>
            <a:ext cx="1452134" cy="2377274"/>
            <a:chOff x="3389444" y="1665122"/>
            <a:chExt cx="1452134" cy="2377274"/>
          </a:xfrm>
        </p:grpSpPr>
        <p:sp>
          <p:nvSpPr>
            <p:cNvPr id="53" name="Shape 8797"/>
            <p:cNvSpPr/>
            <p:nvPr/>
          </p:nvSpPr>
          <p:spPr>
            <a:xfrm rot="13500000" flipH="1">
              <a:off x="3389444"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F7AC1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nvGrpSpPr>
            <p:cNvPr id="6" name="组合 5"/>
            <p:cNvGrpSpPr/>
            <p:nvPr/>
          </p:nvGrpSpPr>
          <p:grpSpPr>
            <a:xfrm>
              <a:off x="3454659" y="1818584"/>
              <a:ext cx="557507" cy="840750"/>
              <a:chOff x="3454659" y="1818584"/>
              <a:chExt cx="557507" cy="840750"/>
            </a:xfrm>
          </p:grpSpPr>
          <p:sp>
            <p:nvSpPr>
              <p:cNvPr id="54" name="Shape 8798"/>
              <p:cNvSpPr/>
              <p:nvPr/>
            </p:nvSpPr>
            <p:spPr>
              <a:xfrm>
                <a:off x="3454659" y="1818584"/>
                <a:ext cx="557507" cy="384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03</a:t>
                </a:r>
              </a:p>
            </p:txBody>
          </p:sp>
          <p:sp>
            <p:nvSpPr>
              <p:cNvPr id="55" name="Shape 8800"/>
              <p:cNvSpPr/>
              <p:nvPr/>
            </p:nvSpPr>
            <p:spPr>
              <a:xfrm>
                <a:off x="3682520"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7AC12"/>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71" name="Shape 8815"/>
            <p:cNvSpPr/>
            <p:nvPr/>
          </p:nvSpPr>
          <p:spPr>
            <a:xfrm>
              <a:off x="3578646" y="2785099"/>
              <a:ext cx="1156102" cy="3385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72" name="Shape 8816"/>
            <p:cNvSpPr/>
            <p:nvPr/>
          </p:nvSpPr>
          <p:spPr>
            <a:xfrm>
              <a:off x="3578646"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3" name="组合 12"/>
          <p:cNvGrpSpPr/>
          <p:nvPr/>
        </p:nvGrpSpPr>
        <p:grpSpPr>
          <a:xfrm>
            <a:off x="4853124" y="1665124"/>
            <a:ext cx="1452131" cy="2377274"/>
            <a:chOff x="4853120" y="1665122"/>
            <a:chExt cx="1452131" cy="2377274"/>
          </a:xfrm>
        </p:grpSpPr>
        <p:grpSp>
          <p:nvGrpSpPr>
            <p:cNvPr id="8" name="组合 7"/>
            <p:cNvGrpSpPr/>
            <p:nvPr/>
          </p:nvGrpSpPr>
          <p:grpSpPr>
            <a:xfrm>
              <a:off x="4853120" y="1665122"/>
              <a:ext cx="687753" cy="994212"/>
              <a:chOff x="4853120" y="1665122"/>
              <a:chExt cx="687753" cy="994212"/>
            </a:xfrm>
          </p:grpSpPr>
          <p:sp>
            <p:nvSpPr>
              <p:cNvPr id="57" name="Shape 8801"/>
              <p:cNvSpPr/>
              <p:nvPr/>
            </p:nvSpPr>
            <p:spPr>
              <a:xfrm rot="13500000" flipH="1">
                <a:off x="4853120"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nvGrpSpPr>
              <p:cNvPr id="7" name="组合 6"/>
              <p:cNvGrpSpPr/>
              <p:nvPr/>
            </p:nvGrpSpPr>
            <p:grpSpPr>
              <a:xfrm>
                <a:off x="4918334" y="1818584"/>
                <a:ext cx="557507" cy="840750"/>
                <a:chOff x="4918334" y="1818584"/>
                <a:chExt cx="557507" cy="840750"/>
              </a:xfrm>
            </p:grpSpPr>
            <p:sp>
              <p:nvSpPr>
                <p:cNvPr id="58" name="Shape 8802"/>
                <p:cNvSpPr/>
                <p:nvPr/>
              </p:nvSpPr>
              <p:spPr>
                <a:xfrm>
                  <a:off x="4918334" y="1818584"/>
                  <a:ext cx="557507" cy="384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04</a:t>
                  </a:r>
                </a:p>
              </p:txBody>
            </p:sp>
            <p:sp>
              <p:nvSpPr>
                <p:cNvPr id="59" name="Shape 8804"/>
                <p:cNvSpPr/>
                <p:nvPr/>
              </p:nvSpPr>
              <p:spPr>
                <a:xfrm>
                  <a:off x="5149370"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A5C067"/>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grpSp>
        <p:sp>
          <p:nvSpPr>
            <p:cNvPr id="74" name="Shape 8818"/>
            <p:cNvSpPr/>
            <p:nvPr/>
          </p:nvSpPr>
          <p:spPr>
            <a:xfrm>
              <a:off x="5042322" y="2785099"/>
              <a:ext cx="1156102" cy="3385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75" name="Shape 8819"/>
            <p:cNvSpPr/>
            <p:nvPr/>
          </p:nvSpPr>
          <p:spPr>
            <a:xfrm>
              <a:off x="5042319"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4" name="组合 13"/>
          <p:cNvGrpSpPr/>
          <p:nvPr/>
        </p:nvGrpSpPr>
        <p:grpSpPr>
          <a:xfrm>
            <a:off x="6316797" y="1665124"/>
            <a:ext cx="1452131" cy="2377274"/>
            <a:chOff x="6316796" y="1665122"/>
            <a:chExt cx="1452131" cy="2377274"/>
          </a:xfrm>
        </p:grpSpPr>
        <p:grpSp>
          <p:nvGrpSpPr>
            <p:cNvPr id="9" name="组合 8"/>
            <p:cNvGrpSpPr/>
            <p:nvPr/>
          </p:nvGrpSpPr>
          <p:grpSpPr>
            <a:xfrm>
              <a:off x="6316796" y="1665122"/>
              <a:ext cx="687753" cy="994212"/>
              <a:chOff x="6316796" y="1665122"/>
              <a:chExt cx="687753" cy="994212"/>
            </a:xfrm>
          </p:grpSpPr>
          <p:sp>
            <p:nvSpPr>
              <p:cNvPr id="61" name="Shape 8805"/>
              <p:cNvSpPr/>
              <p:nvPr/>
            </p:nvSpPr>
            <p:spPr>
              <a:xfrm rot="13500000" flipH="1">
                <a:off x="6316796"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sp>
            <p:nvSpPr>
              <p:cNvPr id="62" name="Shape 8806"/>
              <p:cNvSpPr/>
              <p:nvPr/>
            </p:nvSpPr>
            <p:spPr>
              <a:xfrm>
                <a:off x="6382009" y="1818584"/>
                <a:ext cx="557507" cy="384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05</a:t>
                </a:r>
              </a:p>
            </p:txBody>
          </p:sp>
          <p:sp>
            <p:nvSpPr>
              <p:cNvPr id="63" name="Shape 8808"/>
              <p:cNvSpPr/>
              <p:nvPr/>
            </p:nvSpPr>
            <p:spPr>
              <a:xfrm>
                <a:off x="6609872"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3AE97"/>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77" name="Shape 8821"/>
            <p:cNvSpPr/>
            <p:nvPr/>
          </p:nvSpPr>
          <p:spPr>
            <a:xfrm>
              <a:off x="6505995" y="2785099"/>
              <a:ext cx="1156102" cy="3385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78" name="Shape 8822"/>
            <p:cNvSpPr/>
            <p:nvPr/>
          </p:nvSpPr>
          <p:spPr>
            <a:xfrm>
              <a:off x="6505995"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sp>
        <p:nvSpPr>
          <p:cNvPr id="79" name="Shape 8824"/>
          <p:cNvSpPr/>
          <p:nvPr/>
        </p:nvSpPr>
        <p:spPr>
          <a:xfrm>
            <a:off x="7794333" y="2502141"/>
            <a:ext cx="1140125" cy="2154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457130">
              <a:defRPr>
                <a:uFillTx/>
              </a:defRPr>
            </a:pPr>
            <a:r>
              <a:rPr lang="zh-CN" altLang="en-US" sz="1400" kern="0" dirty="0">
                <a:solidFill>
                  <a:srgbClr val="4E5663"/>
                </a:solidFill>
                <a:uFill>
                  <a:solidFill>
                    <a:srgbClr val="4E5663"/>
                  </a:solidFill>
                </a:uFill>
                <a:latin typeface="微软雅黑"/>
                <a:ea typeface="微软雅黑"/>
                <a:cs typeface="Roboto condensed"/>
                <a:sym typeface="Roboto condensed"/>
              </a:rPr>
              <a:t>添加标题 </a:t>
            </a:r>
            <a:endParaRPr sz="1400" kern="0" dirty="0">
              <a:solidFill>
                <a:srgbClr val="4E5663"/>
              </a:solidFill>
              <a:uFill>
                <a:solidFill>
                  <a:srgbClr val="4E5663"/>
                </a:solidFill>
              </a:uFill>
              <a:latin typeface="微软雅黑"/>
              <a:ea typeface="微软雅黑"/>
              <a:cs typeface="Roboto condensed"/>
              <a:sym typeface="Roboto condensed"/>
            </a:endParaRPr>
          </a:p>
        </p:txBody>
      </p:sp>
    </p:spTree>
    <p:extLst>
      <p:ext uri="{BB962C8B-B14F-4D97-AF65-F5344CB8AC3E}">
        <p14:creationId xmlns:p14="http://schemas.microsoft.com/office/powerpoint/2010/main" val="29552537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750" fill="hold"/>
                                        <p:tgtEl>
                                          <p:spTgt spid="41"/>
                                        </p:tgtEl>
                                        <p:attrNameLst>
                                          <p:attrName>ppt_x</p:attrName>
                                        </p:attrNameLst>
                                      </p:cBhvr>
                                      <p:tavLst>
                                        <p:tav tm="0">
                                          <p:val>
                                            <p:strVal val="0-#ppt_w/2"/>
                                          </p:val>
                                        </p:tav>
                                        <p:tav tm="100000">
                                          <p:val>
                                            <p:strVal val="#ppt_x"/>
                                          </p:val>
                                        </p:tav>
                                      </p:tavLst>
                                    </p:anim>
                                    <p:anim calcmode="lin" valueType="num">
                                      <p:cBhvr>
                                        <p:cTn id="8" dur="75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500"/>
                                        <p:tgtEl>
                                          <p:spTgt spid="7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wipe(left)">
                                      <p:cBhvr>
                                        <p:cTn id="18" dur="500"/>
                                        <p:tgtEl>
                                          <p:spTgt spid="43"/>
                                        </p:tgtEl>
                                      </p:cBhvr>
                                    </p:animEffect>
                                  </p:childTnLst>
                                </p:cTn>
                              </p:par>
                            </p:childTnLst>
                          </p:cTn>
                        </p:par>
                        <p:par>
                          <p:cTn id="19" fill="hold">
                            <p:stCondLst>
                              <p:cond delay="500"/>
                            </p:stCondLst>
                            <p:childTnLst>
                              <p:par>
                                <p:cTn id="20" presetID="15"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 calcmode="lin" valueType="num">
                                      <p:cBhvr>
                                        <p:cTn id="24"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1500"/>
                            </p:stCondLst>
                            <p:childTnLst>
                              <p:par>
                                <p:cTn id="27" presetID="15"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fltVal val="0"/>
                                          </p:val>
                                        </p:tav>
                                        <p:tav tm="100000">
                                          <p:val>
                                            <p:strVal val="#ppt_h"/>
                                          </p:val>
                                        </p:tav>
                                      </p:tavLst>
                                    </p:anim>
                                    <p:anim calcmode="lin" valueType="num">
                                      <p:cBhvr>
                                        <p:cTn id="3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500"/>
                            </p:stCondLst>
                            <p:childTnLst>
                              <p:par>
                                <p:cTn id="34" presetID="15"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1000" fill="hold"/>
                                        <p:tgtEl>
                                          <p:spTgt spid="12"/>
                                        </p:tgtEl>
                                        <p:attrNameLst>
                                          <p:attrName>ppt_w</p:attrName>
                                        </p:attrNameLst>
                                      </p:cBhvr>
                                      <p:tavLst>
                                        <p:tav tm="0">
                                          <p:val>
                                            <p:fltVal val="0"/>
                                          </p:val>
                                        </p:tav>
                                        <p:tav tm="100000">
                                          <p:val>
                                            <p:strVal val="#ppt_w"/>
                                          </p:val>
                                        </p:tav>
                                      </p:tavLst>
                                    </p:anim>
                                    <p:anim calcmode="lin" valueType="num">
                                      <p:cBhvr>
                                        <p:cTn id="37" dur="1000" fill="hold"/>
                                        <p:tgtEl>
                                          <p:spTgt spid="12"/>
                                        </p:tgtEl>
                                        <p:attrNameLst>
                                          <p:attrName>ppt_h</p:attrName>
                                        </p:attrNameLst>
                                      </p:cBhvr>
                                      <p:tavLst>
                                        <p:tav tm="0">
                                          <p:val>
                                            <p:fltVal val="0"/>
                                          </p:val>
                                        </p:tav>
                                        <p:tav tm="100000">
                                          <p:val>
                                            <p:strVal val="#ppt_h"/>
                                          </p:val>
                                        </p:tav>
                                      </p:tavLst>
                                    </p:anim>
                                    <p:anim calcmode="lin" valueType="num">
                                      <p:cBhvr>
                                        <p:cTn id="38"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3500"/>
                            </p:stCondLst>
                            <p:childTnLst>
                              <p:par>
                                <p:cTn id="41" presetID="15"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4500"/>
                            </p:stCondLst>
                            <p:childTnLst>
                              <p:par>
                                <p:cTn id="48" presetID="15" presetClass="entr" presetSubtype="0"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1000" fill="hold"/>
                                        <p:tgtEl>
                                          <p:spTgt spid="14"/>
                                        </p:tgtEl>
                                        <p:attrNameLst>
                                          <p:attrName>ppt_w</p:attrName>
                                        </p:attrNameLst>
                                      </p:cBhvr>
                                      <p:tavLst>
                                        <p:tav tm="0">
                                          <p:val>
                                            <p:fltVal val="0"/>
                                          </p:val>
                                        </p:tav>
                                        <p:tav tm="100000">
                                          <p:val>
                                            <p:strVal val="#ppt_w"/>
                                          </p:val>
                                        </p:tav>
                                      </p:tavLst>
                                    </p:anim>
                                    <p:anim calcmode="lin" valueType="num">
                                      <p:cBhvr>
                                        <p:cTn id="51" dur="1000" fill="hold"/>
                                        <p:tgtEl>
                                          <p:spTgt spid="14"/>
                                        </p:tgtEl>
                                        <p:attrNameLst>
                                          <p:attrName>ppt_h</p:attrName>
                                        </p:attrNameLst>
                                      </p:cBhvr>
                                      <p:tavLst>
                                        <p:tav tm="0">
                                          <p:val>
                                            <p:fltVal val="0"/>
                                          </p:val>
                                        </p:tav>
                                        <p:tav tm="100000">
                                          <p:val>
                                            <p:strVal val="#ppt_h"/>
                                          </p:val>
                                        </p:tav>
                                      </p:tavLst>
                                    </p:anim>
                                    <p:anim calcmode="lin" valueType="num">
                                      <p:cBhvr>
                                        <p:cTn id="52"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utoUpdateAnimBg="0"/>
      <p:bldP spid="43" grpId="0" animBg="1"/>
      <p:bldP spid="7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1" y="-20538"/>
            <a:ext cx="2700338" cy="5164038"/>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grpSp>
        <p:nvGrpSpPr>
          <p:cNvPr id="5" name="组合 4"/>
          <p:cNvGrpSpPr/>
          <p:nvPr/>
        </p:nvGrpSpPr>
        <p:grpSpPr>
          <a:xfrm>
            <a:off x="594857" y="1752679"/>
            <a:ext cx="1736015" cy="1235010"/>
            <a:chOff x="594854" y="1752679"/>
            <a:chExt cx="1736015" cy="1235010"/>
          </a:xfrm>
        </p:grpSpPr>
        <p:sp>
          <p:nvSpPr>
            <p:cNvPr id="27" name="矩形 26"/>
            <p:cNvSpPr/>
            <p:nvPr/>
          </p:nvSpPr>
          <p:spPr>
            <a:xfrm>
              <a:off x="594854" y="2188856"/>
              <a:ext cx="1653199" cy="7694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zh-CN" altLang="en-US">
                <a:ea typeface="微软雅黑"/>
              </a:endParaRPr>
            </a:p>
          </p:txBody>
        </p:sp>
        <p:sp>
          <p:nvSpPr>
            <p:cNvPr id="28" name="矩形 27"/>
            <p:cNvSpPr/>
            <p:nvPr/>
          </p:nvSpPr>
          <p:spPr>
            <a:xfrm>
              <a:off x="642042" y="2526036"/>
              <a:ext cx="1577908" cy="461653"/>
            </a:xfrm>
            <a:prstGeom prst="rect">
              <a:avLst/>
            </a:prstGeom>
          </p:spPr>
          <p:txBody>
            <a:bodyPr wrap="none" lIns="91428" tIns="45714" rIns="91428" bIns="45714">
              <a:spAutoFit/>
            </a:bodyPr>
            <a:lstStyle/>
            <a:p>
              <a:pPr fontAlgn="base">
                <a:spcBef>
                  <a:spcPct val="0"/>
                </a:spcBef>
                <a:spcAft>
                  <a:spcPct val="0"/>
                </a:spcAft>
              </a:pPr>
              <a:r>
                <a:rPr lang="en-US" altLang="zh-CN" sz="2400" b="1" dirty="0">
                  <a:solidFill>
                    <a:srgbClr val="FFFFFF"/>
                  </a:solidFill>
                  <a:latin typeface="微软雅黑"/>
                  <a:ea typeface="微软雅黑"/>
                  <a:sym typeface="微软雅黑" pitchFamily="34" charset="-122"/>
                </a:rPr>
                <a:t>Contents</a:t>
              </a:r>
            </a:p>
          </p:txBody>
        </p:sp>
        <p:sp>
          <p:nvSpPr>
            <p:cNvPr id="29" name="矩形 28"/>
            <p:cNvSpPr/>
            <p:nvPr/>
          </p:nvSpPr>
          <p:spPr>
            <a:xfrm>
              <a:off x="594854" y="1752680"/>
              <a:ext cx="1653199" cy="76944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zh-CN" altLang="en-US">
                <a:ea typeface="微软雅黑"/>
              </a:endParaRPr>
            </a:p>
          </p:txBody>
        </p:sp>
        <p:sp>
          <p:nvSpPr>
            <p:cNvPr id="30" name="矩形 29"/>
            <p:cNvSpPr/>
            <p:nvPr/>
          </p:nvSpPr>
          <p:spPr>
            <a:xfrm>
              <a:off x="681083" y="1752679"/>
              <a:ext cx="1649786" cy="769429"/>
            </a:xfrm>
            <a:prstGeom prst="rect">
              <a:avLst/>
            </a:prstGeom>
          </p:spPr>
          <p:txBody>
            <a:bodyPr wrap="none" lIns="91428" tIns="45714" rIns="91428" bIns="45714">
              <a:spAutoFit/>
            </a:bodyPr>
            <a:lstStyle/>
            <a:p>
              <a:pPr lvl="0" fontAlgn="base">
                <a:spcBef>
                  <a:spcPct val="0"/>
                </a:spcBef>
                <a:spcAft>
                  <a:spcPct val="0"/>
                </a:spcAft>
              </a:pPr>
              <a:r>
                <a:rPr lang="zh-CN" altLang="en-US" sz="4400" b="1" dirty="0">
                  <a:solidFill>
                    <a:srgbClr val="FFFFFF"/>
                  </a:solidFill>
                  <a:latin typeface="微软雅黑"/>
                  <a:ea typeface="微软雅黑"/>
                  <a:sym typeface="微软雅黑" pitchFamily="34" charset="-122"/>
                </a:rPr>
                <a:t>目  录</a:t>
              </a:r>
            </a:p>
          </p:txBody>
        </p:sp>
      </p:grpSp>
      <p:grpSp>
        <p:nvGrpSpPr>
          <p:cNvPr id="3" name="组合 2"/>
          <p:cNvGrpSpPr/>
          <p:nvPr/>
        </p:nvGrpSpPr>
        <p:grpSpPr>
          <a:xfrm>
            <a:off x="3434084" y="987574"/>
            <a:ext cx="5386388" cy="628650"/>
            <a:chOff x="3434084" y="1371600"/>
            <a:chExt cx="5386388" cy="628650"/>
          </a:xfrm>
        </p:grpSpPr>
        <p:sp>
          <p:nvSpPr>
            <p:cNvPr id="17" name="矩形 16"/>
            <p:cNvSpPr/>
            <p:nvPr/>
          </p:nvSpPr>
          <p:spPr>
            <a:xfrm>
              <a:off x="3434084" y="1371600"/>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24" name="Copyright Notice"/>
            <p:cNvSpPr>
              <a:spLocks/>
            </p:cNvSpPr>
            <p:nvPr/>
          </p:nvSpPr>
          <p:spPr bwMode="auto">
            <a:xfrm>
              <a:off x="4226095" y="1476722"/>
              <a:ext cx="3802373"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65">
                <a:defRPr/>
              </a:pPr>
              <a:r>
                <a:rPr lang="zh-CN" altLang="en-US" sz="2400" b="1" cap="small" dirty="0">
                  <a:solidFill>
                    <a:prstClr val="white"/>
                  </a:solidFill>
                  <a:latin typeface="微软雅黑"/>
                  <a:ea typeface="微软雅黑"/>
                </a:rPr>
                <a:t>一、单击此处添加标题文本</a:t>
              </a:r>
              <a:endParaRPr lang="en-US" sz="2400" b="1" cap="small" dirty="0">
                <a:solidFill>
                  <a:prstClr val="white"/>
                </a:solidFill>
                <a:latin typeface="微软雅黑"/>
                <a:ea typeface="微软雅黑"/>
              </a:endParaRPr>
            </a:p>
          </p:txBody>
        </p:sp>
      </p:grpSp>
      <p:grpSp>
        <p:nvGrpSpPr>
          <p:cNvPr id="4" name="组合 3"/>
          <p:cNvGrpSpPr/>
          <p:nvPr/>
        </p:nvGrpSpPr>
        <p:grpSpPr>
          <a:xfrm>
            <a:off x="3434084" y="1878162"/>
            <a:ext cx="5386388" cy="628650"/>
            <a:chOff x="3434084" y="2157413"/>
            <a:chExt cx="5386388" cy="628650"/>
          </a:xfrm>
        </p:grpSpPr>
        <p:sp>
          <p:nvSpPr>
            <p:cNvPr id="19" name="矩形 18"/>
            <p:cNvSpPr/>
            <p:nvPr/>
          </p:nvSpPr>
          <p:spPr>
            <a:xfrm>
              <a:off x="3434084" y="2157413"/>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25" name="Copyright Notice"/>
            <p:cNvSpPr>
              <a:spLocks/>
            </p:cNvSpPr>
            <p:nvPr/>
          </p:nvSpPr>
          <p:spPr bwMode="auto">
            <a:xfrm>
              <a:off x="4226091" y="2262535"/>
              <a:ext cx="3802373"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defRPr/>
              </a:pPr>
              <a:r>
                <a:rPr lang="zh-CN" altLang="en-US" sz="2400" b="1" cap="small" dirty="0">
                  <a:solidFill>
                    <a:prstClr val="white"/>
                  </a:solidFill>
                  <a:latin typeface="微软雅黑"/>
                  <a:ea typeface="微软雅黑"/>
                </a:rPr>
                <a:t>二、单击此处添加标题文本</a:t>
              </a:r>
              <a:endParaRPr lang="en-US" altLang="zh-CN" sz="2400" b="1" cap="small" dirty="0">
                <a:solidFill>
                  <a:prstClr val="white"/>
                </a:solidFill>
                <a:latin typeface="微软雅黑"/>
                <a:ea typeface="微软雅黑"/>
              </a:endParaRPr>
            </a:p>
          </p:txBody>
        </p:sp>
      </p:grpSp>
      <p:grpSp>
        <p:nvGrpSpPr>
          <p:cNvPr id="14" name="组合 13"/>
          <p:cNvGrpSpPr/>
          <p:nvPr/>
        </p:nvGrpSpPr>
        <p:grpSpPr>
          <a:xfrm>
            <a:off x="3434084" y="2768750"/>
            <a:ext cx="5386388" cy="628650"/>
            <a:chOff x="3434084" y="2943225"/>
            <a:chExt cx="5386388" cy="628650"/>
          </a:xfrm>
        </p:grpSpPr>
        <p:sp>
          <p:nvSpPr>
            <p:cNvPr id="21" name="矩形 20"/>
            <p:cNvSpPr/>
            <p:nvPr/>
          </p:nvSpPr>
          <p:spPr>
            <a:xfrm>
              <a:off x="3434084" y="2943225"/>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26" name="Copyright Notice"/>
            <p:cNvSpPr>
              <a:spLocks/>
            </p:cNvSpPr>
            <p:nvPr/>
          </p:nvSpPr>
          <p:spPr bwMode="auto">
            <a:xfrm>
              <a:off x="4226091" y="3000375"/>
              <a:ext cx="3802373"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defRPr/>
              </a:pPr>
              <a:r>
                <a:rPr lang="zh-CN" altLang="en-US" sz="2400" b="1" cap="small" dirty="0">
                  <a:solidFill>
                    <a:prstClr val="white"/>
                  </a:solidFill>
                  <a:latin typeface="微软雅黑"/>
                  <a:ea typeface="微软雅黑"/>
                </a:rPr>
                <a:t>三、单击此处添加标题文本</a:t>
              </a:r>
              <a:endParaRPr lang="en-US" altLang="zh-CN" sz="2400" b="1" cap="small" dirty="0">
                <a:solidFill>
                  <a:prstClr val="white"/>
                </a:solidFill>
                <a:latin typeface="微软雅黑"/>
                <a:ea typeface="微软雅黑"/>
              </a:endParaRPr>
            </a:p>
          </p:txBody>
        </p:sp>
      </p:grpSp>
      <p:grpSp>
        <p:nvGrpSpPr>
          <p:cNvPr id="15" name="组合 14"/>
          <p:cNvGrpSpPr/>
          <p:nvPr/>
        </p:nvGrpSpPr>
        <p:grpSpPr>
          <a:xfrm>
            <a:off x="3434084" y="3659337"/>
            <a:ext cx="5386388" cy="628650"/>
            <a:chOff x="3434084" y="3729038"/>
            <a:chExt cx="5386388" cy="628650"/>
          </a:xfrm>
        </p:grpSpPr>
        <p:sp>
          <p:nvSpPr>
            <p:cNvPr id="23" name="矩形 22"/>
            <p:cNvSpPr/>
            <p:nvPr/>
          </p:nvSpPr>
          <p:spPr>
            <a:xfrm>
              <a:off x="3434084" y="3729038"/>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31" name="Copyright Notice"/>
            <p:cNvSpPr>
              <a:spLocks/>
            </p:cNvSpPr>
            <p:nvPr/>
          </p:nvSpPr>
          <p:spPr bwMode="auto">
            <a:xfrm>
              <a:off x="4226091" y="3834160"/>
              <a:ext cx="3802373"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defRPr/>
              </a:pPr>
              <a:r>
                <a:rPr lang="zh-CN" altLang="en-US" sz="2400" b="1" cap="small" dirty="0">
                  <a:solidFill>
                    <a:prstClr val="white"/>
                  </a:solidFill>
                  <a:latin typeface="微软雅黑"/>
                  <a:ea typeface="微软雅黑"/>
                </a:rPr>
                <a:t>四、单击此处添加标题文本</a:t>
              </a:r>
              <a:endParaRPr lang="en-US" altLang="zh-CN" sz="2400" b="1" cap="small" dirty="0">
                <a:solidFill>
                  <a:prstClr val="white"/>
                </a:solidFill>
                <a:latin typeface="微软雅黑"/>
                <a:ea typeface="微软雅黑"/>
              </a:endParaRPr>
            </a:p>
          </p:txBody>
        </p:sp>
      </p:grpSp>
    </p:spTree>
    <p:extLst>
      <p:ext uri="{BB962C8B-B14F-4D97-AF65-F5344CB8AC3E}">
        <p14:creationId xmlns:p14="http://schemas.microsoft.com/office/powerpoint/2010/main" val="2267258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p:tgtEl>
                                          <p:spTgt spid="4"/>
                                        </p:tgtEl>
                                        <p:attrNameLst>
                                          <p:attrName>ppt_y</p:attrName>
                                        </p:attrNameLst>
                                      </p:cBhvr>
                                      <p:tavLst>
                                        <p:tav tm="0">
                                          <p:val>
                                            <p:strVal val="#ppt_y+#ppt_h*1.125000"/>
                                          </p:val>
                                        </p:tav>
                                        <p:tav tm="100000">
                                          <p:val>
                                            <p:strVal val="#ppt_y"/>
                                          </p:val>
                                        </p:tav>
                                      </p:tavLst>
                                    </p:anim>
                                    <p:animEffect transition="in" filter="wipe(up)">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ppt_y</p:attrName>
                                        </p:attrNameLst>
                                      </p:cBhvr>
                                      <p:tavLst>
                                        <p:tav tm="0">
                                          <p:val>
                                            <p:strVal val="#ppt_y+#ppt_h*1.125000"/>
                                          </p:val>
                                        </p:tav>
                                        <p:tav tm="100000">
                                          <p:val>
                                            <p:strVal val="#ppt_y"/>
                                          </p:val>
                                        </p:tav>
                                      </p:tavLst>
                                    </p:anim>
                                    <p:animEffect transition="in" filter="wipe(up)">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p:tgtEl>
                                          <p:spTgt spid="15"/>
                                        </p:tgtEl>
                                        <p:attrNameLst>
                                          <p:attrName>ppt_y</p:attrName>
                                        </p:attrNameLst>
                                      </p:cBhvr>
                                      <p:tavLst>
                                        <p:tav tm="0">
                                          <p:val>
                                            <p:strVal val="#ppt_y+#ppt_h*1.125000"/>
                                          </p:val>
                                        </p:tav>
                                        <p:tav tm="100000">
                                          <p:val>
                                            <p:strVal val="#ppt_y"/>
                                          </p:val>
                                        </p:tav>
                                      </p:tavLst>
                                    </p:anim>
                                    <p:animEffect transition="in" filter="wipe(up)">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25"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26" name="矩形 1"/>
          <p:cNvSpPr>
            <a:spLocks noChangeArrowheads="1"/>
          </p:cNvSpPr>
          <p:nvPr/>
        </p:nvSpPr>
        <p:spPr bwMode="auto">
          <a:xfrm>
            <a:off x="6" y="365126"/>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2" name="组合 1"/>
          <p:cNvGrpSpPr/>
          <p:nvPr/>
        </p:nvGrpSpPr>
        <p:grpSpPr>
          <a:xfrm>
            <a:off x="7380316" y="932938"/>
            <a:ext cx="1152165" cy="3727044"/>
            <a:chOff x="7380312" y="932938"/>
            <a:chExt cx="1152165" cy="3727044"/>
          </a:xfrm>
        </p:grpSpPr>
        <p:sp>
          <p:nvSpPr>
            <p:cNvPr id="53" name="Oval 388"/>
            <p:cNvSpPr>
              <a:spLocks noChangeArrowheads="1"/>
            </p:cNvSpPr>
            <p:nvPr/>
          </p:nvSpPr>
          <p:spPr bwMode="auto">
            <a:xfrm>
              <a:off x="7387310" y="4476895"/>
              <a:ext cx="1000565" cy="183087"/>
            </a:xfrm>
            <a:prstGeom prst="ellipse">
              <a:avLst/>
            </a:prstGeom>
            <a:solidFill>
              <a:srgbClr val="4D8A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4" name="Freeform 389"/>
            <p:cNvSpPr>
              <a:spLocks/>
            </p:cNvSpPr>
            <p:nvPr/>
          </p:nvSpPr>
          <p:spPr bwMode="auto">
            <a:xfrm>
              <a:off x="7619958" y="932938"/>
              <a:ext cx="559756" cy="614565"/>
            </a:xfrm>
            <a:custGeom>
              <a:avLst/>
              <a:gdLst>
                <a:gd name="T0" fmla="*/ 222 w 406"/>
                <a:gd name="T1" fmla="*/ 14 h 446"/>
                <a:gd name="T2" fmla="*/ 6 w 406"/>
                <a:gd name="T3" fmla="*/ 243 h 446"/>
                <a:gd name="T4" fmla="*/ 134 w 406"/>
                <a:gd name="T5" fmla="*/ 436 h 446"/>
                <a:gd name="T6" fmla="*/ 186 w 406"/>
                <a:gd name="T7" fmla="*/ 446 h 446"/>
                <a:gd name="T8" fmla="*/ 219 w 406"/>
                <a:gd name="T9" fmla="*/ 443 h 446"/>
                <a:gd name="T10" fmla="*/ 384 w 406"/>
                <a:gd name="T11" fmla="*/ 276 h 446"/>
                <a:gd name="T12" fmla="*/ 222 w 406"/>
                <a:gd name="T13" fmla="*/ 14 h 446"/>
              </a:gdLst>
              <a:ahLst/>
              <a:cxnLst>
                <a:cxn ang="0">
                  <a:pos x="T0" y="T1"/>
                </a:cxn>
                <a:cxn ang="0">
                  <a:pos x="T2" y="T3"/>
                </a:cxn>
                <a:cxn ang="0">
                  <a:pos x="T4" y="T5"/>
                </a:cxn>
                <a:cxn ang="0">
                  <a:pos x="T6" y="T7"/>
                </a:cxn>
                <a:cxn ang="0">
                  <a:pos x="T8" y="T9"/>
                </a:cxn>
                <a:cxn ang="0">
                  <a:pos x="T10" y="T11"/>
                </a:cxn>
                <a:cxn ang="0">
                  <a:pos x="T12" y="T13"/>
                </a:cxn>
              </a:cxnLst>
              <a:rect l="0" t="0" r="r" b="b"/>
              <a:pathLst>
                <a:path w="406" h="446">
                  <a:moveTo>
                    <a:pt x="222" y="14"/>
                  </a:moveTo>
                  <a:cubicBezTo>
                    <a:pt x="68" y="0"/>
                    <a:pt x="0" y="105"/>
                    <a:pt x="6" y="243"/>
                  </a:cubicBezTo>
                  <a:cubicBezTo>
                    <a:pt x="13" y="395"/>
                    <a:pt x="134" y="436"/>
                    <a:pt x="134" y="436"/>
                  </a:cubicBezTo>
                  <a:cubicBezTo>
                    <a:pt x="186" y="446"/>
                    <a:pt x="186" y="446"/>
                    <a:pt x="186" y="446"/>
                  </a:cubicBezTo>
                  <a:cubicBezTo>
                    <a:pt x="219" y="443"/>
                    <a:pt x="219" y="443"/>
                    <a:pt x="219" y="443"/>
                  </a:cubicBezTo>
                  <a:cubicBezTo>
                    <a:pt x="219" y="443"/>
                    <a:pt x="362" y="412"/>
                    <a:pt x="384" y="276"/>
                  </a:cubicBezTo>
                  <a:cubicBezTo>
                    <a:pt x="406" y="139"/>
                    <a:pt x="376" y="27"/>
                    <a:pt x="222" y="14"/>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5" name="Freeform 390"/>
            <p:cNvSpPr>
              <a:spLocks/>
            </p:cNvSpPr>
            <p:nvPr/>
          </p:nvSpPr>
          <p:spPr bwMode="auto">
            <a:xfrm>
              <a:off x="7568064" y="1348674"/>
              <a:ext cx="586578" cy="356845"/>
            </a:xfrm>
            <a:custGeom>
              <a:avLst/>
              <a:gdLst>
                <a:gd name="T0" fmla="*/ 380 w 426"/>
                <a:gd name="T1" fmla="*/ 52 h 259"/>
                <a:gd name="T2" fmla="*/ 426 w 426"/>
                <a:gd name="T3" fmla="*/ 193 h 259"/>
                <a:gd name="T4" fmla="*/ 396 w 426"/>
                <a:gd name="T5" fmla="*/ 231 h 259"/>
                <a:gd name="T6" fmla="*/ 415 w 426"/>
                <a:gd name="T7" fmla="*/ 259 h 259"/>
                <a:gd name="T8" fmla="*/ 378 w 426"/>
                <a:gd name="T9" fmla="*/ 255 h 259"/>
                <a:gd name="T10" fmla="*/ 1 w 426"/>
                <a:gd name="T11" fmla="*/ 222 h 259"/>
                <a:gd name="T12" fmla="*/ 40 w 426"/>
                <a:gd name="T13" fmla="*/ 156 h 259"/>
                <a:gd name="T14" fmla="*/ 19 w 426"/>
                <a:gd name="T15" fmla="*/ 110 h 259"/>
                <a:gd name="T16" fmla="*/ 60 w 426"/>
                <a:gd name="T17" fmla="*/ 0 h 259"/>
                <a:gd name="T18" fmla="*/ 380 w 426"/>
                <a:gd name="T19" fmla="*/ 5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6" h="259">
                  <a:moveTo>
                    <a:pt x="380" y="52"/>
                  </a:moveTo>
                  <a:cubicBezTo>
                    <a:pt x="380" y="52"/>
                    <a:pt x="290" y="168"/>
                    <a:pt x="426" y="193"/>
                  </a:cubicBezTo>
                  <a:cubicBezTo>
                    <a:pt x="426" y="193"/>
                    <a:pt x="421" y="218"/>
                    <a:pt x="396" y="231"/>
                  </a:cubicBezTo>
                  <a:cubicBezTo>
                    <a:pt x="396" y="231"/>
                    <a:pt x="411" y="247"/>
                    <a:pt x="415" y="259"/>
                  </a:cubicBezTo>
                  <a:cubicBezTo>
                    <a:pt x="378" y="255"/>
                    <a:pt x="378" y="255"/>
                    <a:pt x="378" y="255"/>
                  </a:cubicBezTo>
                  <a:cubicBezTo>
                    <a:pt x="334" y="252"/>
                    <a:pt x="1" y="222"/>
                    <a:pt x="1" y="222"/>
                  </a:cubicBezTo>
                  <a:cubicBezTo>
                    <a:pt x="0" y="167"/>
                    <a:pt x="40" y="156"/>
                    <a:pt x="40" y="156"/>
                  </a:cubicBezTo>
                  <a:cubicBezTo>
                    <a:pt x="19" y="142"/>
                    <a:pt x="19" y="110"/>
                    <a:pt x="19" y="110"/>
                  </a:cubicBezTo>
                  <a:cubicBezTo>
                    <a:pt x="109" y="118"/>
                    <a:pt x="60" y="0"/>
                    <a:pt x="60" y="0"/>
                  </a:cubicBezTo>
                  <a:cubicBezTo>
                    <a:pt x="380" y="52"/>
                    <a:pt x="380" y="52"/>
                    <a:pt x="380" y="52"/>
                  </a:cubicBezTo>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6" name="Freeform 391"/>
            <p:cNvSpPr>
              <a:spLocks/>
            </p:cNvSpPr>
            <p:nvPr/>
          </p:nvSpPr>
          <p:spPr bwMode="auto">
            <a:xfrm>
              <a:off x="7959310" y="1346341"/>
              <a:ext cx="143437" cy="297370"/>
            </a:xfrm>
            <a:custGeom>
              <a:avLst/>
              <a:gdLst>
                <a:gd name="T0" fmla="*/ 104 w 104"/>
                <a:gd name="T1" fmla="*/ 0 h 216"/>
                <a:gd name="T2" fmla="*/ 62 w 104"/>
                <a:gd name="T3" fmla="*/ 96 h 216"/>
                <a:gd name="T4" fmla="*/ 70 w 104"/>
                <a:gd name="T5" fmla="*/ 175 h 216"/>
                <a:gd name="T6" fmla="*/ 45 w 104"/>
                <a:gd name="T7" fmla="*/ 101 h 216"/>
                <a:gd name="T8" fmla="*/ 45 w 104"/>
                <a:gd name="T9" fmla="*/ 38 h 216"/>
                <a:gd name="T10" fmla="*/ 104 w 104"/>
                <a:gd name="T11" fmla="*/ 0 h 216"/>
              </a:gdLst>
              <a:ahLst/>
              <a:cxnLst>
                <a:cxn ang="0">
                  <a:pos x="T0" y="T1"/>
                </a:cxn>
                <a:cxn ang="0">
                  <a:pos x="T2" y="T3"/>
                </a:cxn>
                <a:cxn ang="0">
                  <a:pos x="T4" y="T5"/>
                </a:cxn>
                <a:cxn ang="0">
                  <a:pos x="T6" y="T7"/>
                </a:cxn>
                <a:cxn ang="0">
                  <a:pos x="T8" y="T9"/>
                </a:cxn>
                <a:cxn ang="0">
                  <a:pos x="T10" y="T11"/>
                </a:cxn>
              </a:cxnLst>
              <a:rect l="0" t="0" r="r" b="b"/>
              <a:pathLst>
                <a:path w="104" h="216">
                  <a:moveTo>
                    <a:pt x="104" y="0"/>
                  </a:moveTo>
                  <a:cubicBezTo>
                    <a:pt x="104" y="0"/>
                    <a:pt x="83" y="64"/>
                    <a:pt x="62" y="96"/>
                  </a:cubicBezTo>
                  <a:cubicBezTo>
                    <a:pt x="40" y="128"/>
                    <a:pt x="32" y="189"/>
                    <a:pt x="70" y="175"/>
                  </a:cubicBezTo>
                  <a:cubicBezTo>
                    <a:pt x="70" y="175"/>
                    <a:pt x="0" y="216"/>
                    <a:pt x="45" y="101"/>
                  </a:cubicBezTo>
                  <a:cubicBezTo>
                    <a:pt x="67" y="40"/>
                    <a:pt x="45" y="38"/>
                    <a:pt x="45" y="38"/>
                  </a:cubicBezTo>
                  <a:lnTo>
                    <a:pt x="104" y="0"/>
                  </a:ln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7" name="Freeform 392"/>
            <p:cNvSpPr>
              <a:spLocks/>
            </p:cNvSpPr>
            <p:nvPr/>
          </p:nvSpPr>
          <p:spPr bwMode="auto">
            <a:xfrm>
              <a:off x="7894588" y="1458876"/>
              <a:ext cx="138773" cy="177840"/>
            </a:xfrm>
            <a:custGeom>
              <a:avLst/>
              <a:gdLst>
                <a:gd name="T0" fmla="*/ 89 w 101"/>
                <a:gd name="T1" fmla="*/ 1 h 129"/>
                <a:gd name="T2" fmla="*/ 101 w 101"/>
                <a:gd name="T3" fmla="*/ 120 h 129"/>
                <a:gd name="T4" fmla="*/ 23 w 101"/>
                <a:gd name="T5" fmla="*/ 114 h 129"/>
                <a:gd name="T6" fmla="*/ 0 w 101"/>
                <a:gd name="T7" fmla="*/ 49 h 129"/>
                <a:gd name="T8" fmla="*/ 89 w 101"/>
                <a:gd name="T9" fmla="*/ 1 h 129"/>
              </a:gdLst>
              <a:ahLst/>
              <a:cxnLst>
                <a:cxn ang="0">
                  <a:pos x="T0" y="T1"/>
                </a:cxn>
                <a:cxn ang="0">
                  <a:pos x="T2" y="T3"/>
                </a:cxn>
                <a:cxn ang="0">
                  <a:pos x="T4" y="T5"/>
                </a:cxn>
                <a:cxn ang="0">
                  <a:pos x="T6" y="T7"/>
                </a:cxn>
                <a:cxn ang="0">
                  <a:pos x="T8" y="T9"/>
                </a:cxn>
              </a:cxnLst>
              <a:rect l="0" t="0" r="r" b="b"/>
              <a:pathLst>
                <a:path w="101" h="129">
                  <a:moveTo>
                    <a:pt x="89" y="1"/>
                  </a:moveTo>
                  <a:cubicBezTo>
                    <a:pt x="89" y="1"/>
                    <a:pt x="0" y="92"/>
                    <a:pt x="101" y="120"/>
                  </a:cubicBezTo>
                  <a:cubicBezTo>
                    <a:pt x="101" y="120"/>
                    <a:pt x="55" y="129"/>
                    <a:pt x="23" y="114"/>
                  </a:cubicBezTo>
                  <a:cubicBezTo>
                    <a:pt x="0" y="49"/>
                    <a:pt x="0" y="49"/>
                    <a:pt x="0" y="49"/>
                  </a:cubicBezTo>
                  <a:cubicBezTo>
                    <a:pt x="0" y="49"/>
                    <a:pt x="59" y="0"/>
                    <a:pt x="89" y="1"/>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8" name="Freeform 393"/>
            <p:cNvSpPr>
              <a:spLocks/>
            </p:cNvSpPr>
            <p:nvPr/>
          </p:nvSpPr>
          <p:spPr bwMode="auto">
            <a:xfrm>
              <a:off x="7596634" y="1511353"/>
              <a:ext cx="85713" cy="74634"/>
            </a:xfrm>
            <a:custGeom>
              <a:avLst/>
              <a:gdLst>
                <a:gd name="T0" fmla="*/ 0 w 62"/>
                <a:gd name="T1" fmla="*/ 0 h 54"/>
                <a:gd name="T2" fmla="*/ 62 w 62"/>
                <a:gd name="T3" fmla="*/ 46 h 54"/>
                <a:gd name="T4" fmla="*/ 0 w 62"/>
                <a:gd name="T5" fmla="*/ 0 h 54"/>
              </a:gdLst>
              <a:ahLst/>
              <a:cxnLst>
                <a:cxn ang="0">
                  <a:pos x="T0" y="T1"/>
                </a:cxn>
                <a:cxn ang="0">
                  <a:pos x="T2" y="T3"/>
                </a:cxn>
                <a:cxn ang="0">
                  <a:pos x="T4" y="T5"/>
                </a:cxn>
              </a:cxnLst>
              <a:rect l="0" t="0" r="r" b="b"/>
              <a:pathLst>
                <a:path w="62" h="54">
                  <a:moveTo>
                    <a:pt x="0" y="0"/>
                  </a:moveTo>
                  <a:cubicBezTo>
                    <a:pt x="0" y="0"/>
                    <a:pt x="8" y="54"/>
                    <a:pt x="62" y="46"/>
                  </a:cubicBezTo>
                  <a:cubicBezTo>
                    <a:pt x="62" y="46"/>
                    <a:pt x="14" y="43"/>
                    <a:pt x="0" y="0"/>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9" name="Freeform 394"/>
            <p:cNvSpPr>
              <a:spLocks/>
            </p:cNvSpPr>
            <p:nvPr/>
          </p:nvSpPr>
          <p:spPr bwMode="auto">
            <a:xfrm>
              <a:off x="7574477" y="1587153"/>
              <a:ext cx="65305" cy="60640"/>
            </a:xfrm>
            <a:custGeom>
              <a:avLst/>
              <a:gdLst>
                <a:gd name="T0" fmla="*/ 0 w 47"/>
                <a:gd name="T1" fmla="*/ 44 h 44"/>
                <a:gd name="T2" fmla="*/ 47 w 47"/>
                <a:gd name="T3" fmla="*/ 2 h 44"/>
                <a:gd name="T4" fmla="*/ 0 w 47"/>
                <a:gd name="T5" fmla="*/ 44 h 44"/>
              </a:gdLst>
              <a:ahLst/>
              <a:cxnLst>
                <a:cxn ang="0">
                  <a:pos x="T0" y="T1"/>
                </a:cxn>
                <a:cxn ang="0">
                  <a:pos x="T2" y="T3"/>
                </a:cxn>
                <a:cxn ang="0">
                  <a:pos x="T4" y="T5"/>
                </a:cxn>
              </a:cxnLst>
              <a:rect l="0" t="0" r="r" b="b"/>
              <a:pathLst>
                <a:path w="47" h="44">
                  <a:moveTo>
                    <a:pt x="0" y="44"/>
                  </a:moveTo>
                  <a:cubicBezTo>
                    <a:pt x="0" y="44"/>
                    <a:pt x="18" y="0"/>
                    <a:pt x="47" y="2"/>
                  </a:cubicBezTo>
                  <a:cubicBezTo>
                    <a:pt x="47" y="2"/>
                    <a:pt x="15" y="14"/>
                    <a:pt x="0" y="44"/>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0" name="Freeform 395"/>
            <p:cNvSpPr>
              <a:spLocks/>
            </p:cNvSpPr>
            <p:nvPr/>
          </p:nvSpPr>
          <p:spPr bwMode="auto">
            <a:xfrm>
              <a:off x="7617625" y="1365583"/>
              <a:ext cx="117199" cy="172008"/>
            </a:xfrm>
            <a:custGeom>
              <a:avLst/>
              <a:gdLst>
                <a:gd name="T0" fmla="*/ 0 w 85"/>
                <a:gd name="T1" fmla="*/ 100 h 125"/>
                <a:gd name="T2" fmla="*/ 48 w 85"/>
                <a:gd name="T3" fmla="*/ 61 h 125"/>
                <a:gd name="T4" fmla="*/ 44 w 85"/>
                <a:gd name="T5" fmla="*/ 0 h 125"/>
                <a:gd name="T6" fmla="*/ 0 w 85"/>
                <a:gd name="T7" fmla="*/ 100 h 125"/>
              </a:gdLst>
              <a:ahLst/>
              <a:cxnLst>
                <a:cxn ang="0">
                  <a:pos x="T0" y="T1"/>
                </a:cxn>
                <a:cxn ang="0">
                  <a:pos x="T2" y="T3"/>
                </a:cxn>
                <a:cxn ang="0">
                  <a:pos x="T4" y="T5"/>
                </a:cxn>
                <a:cxn ang="0">
                  <a:pos x="T6" y="T7"/>
                </a:cxn>
              </a:cxnLst>
              <a:rect l="0" t="0" r="r" b="b"/>
              <a:pathLst>
                <a:path w="85" h="125">
                  <a:moveTo>
                    <a:pt x="0" y="100"/>
                  </a:moveTo>
                  <a:cubicBezTo>
                    <a:pt x="0" y="100"/>
                    <a:pt x="48" y="105"/>
                    <a:pt x="48" y="61"/>
                  </a:cubicBezTo>
                  <a:cubicBezTo>
                    <a:pt x="48" y="17"/>
                    <a:pt x="44" y="0"/>
                    <a:pt x="44" y="0"/>
                  </a:cubicBezTo>
                  <a:cubicBezTo>
                    <a:pt x="44" y="0"/>
                    <a:pt x="85" y="125"/>
                    <a:pt x="0" y="10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1" name="Freeform 396"/>
            <p:cNvSpPr>
              <a:spLocks/>
            </p:cNvSpPr>
            <p:nvPr/>
          </p:nvSpPr>
          <p:spPr bwMode="auto">
            <a:xfrm>
              <a:off x="7676516" y="1286868"/>
              <a:ext cx="89794" cy="317195"/>
            </a:xfrm>
            <a:custGeom>
              <a:avLst/>
              <a:gdLst>
                <a:gd name="T0" fmla="*/ 0 w 65"/>
                <a:gd name="T1" fmla="*/ 0 h 230"/>
                <a:gd name="T2" fmla="*/ 25 w 65"/>
                <a:gd name="T3" fmla="*/ 101 h 230"/>
                <a:gd name="T4" fmla="*/ 3 w 65"/>
                <a:gd name="T5" fmla="*/ 177 h 230"/>
                <a:gd name="T6" fmla="*/ 41 w 65"/>
                <a:gd name="T7" fmla="*/ 109 h 230"/>
                <a:gd name="T8" fmla="*/ 51 w 65"/>
                <a:gd name="T9" fmla="*/ 47 h 230"/>
                <a:gd name="T10" fmla="*/ 0 w 65"/>
                <a:gd name="T11" fmla="*/ 0 h 230"/>
              </a:gdLst>
              <a:ahLst/>
              <a:cxnLst>
                <a:cxn ang="0">
                  <a:pos x="T0" y="T1"/>
                </a:cxn>
                <a:cxn ang="0">
                  <a:pos x="T2" y="T3"/>
                </a:cxn>
                <a:cxn ang="0">
                  <a:pos x="T4" y="T5"/>
                </a:cxn>
                <a:cxn ang="0">
                  <a:pos x="T6" y="T7"/>
                </a:cxn>
                <a:cxn ang="0">
                  <a:pos x="T8" y="T9"/>
                </a:cxn>
                <a:cxn ang="0">
                  <a:pos x="T10" y="T11"/>
                </a:cxn>
              </a:cxnLst>
              <a:rect l="0" t="0" r="r" b="b"/>
              <a:pathLst>
                <a:path w="65" h="230">
                  <a:moveTo>
                    <a:pt x="0" y="0"/>
                  </a:moveTo>
                  <a:cubicBezTo>
                    <a:pt x="0" y="0"/>
                    <a:pt x="9" y="66"/>
                    <a:pt x="25" y="101"/>
                  </a:cubicBezTo>
                  <a:cubicBezTo>
                    <a:pt x="41" y="137"/>
                    <a:pt x="38" y="198"/>
                    <a:pt x="3" y="177"/>
                  </a:cubicBezTo>
                  <a:cubicBezTo>
                    <a:pt x="3" y="177"/>
                    <a:pt x="65" y="230"/>
                    <a:pt x="41" y="109"/>
                  </a:cubicBezTo>
                  <a:cubicBezTo>
                    <a:pt x="29" y="45"/>
                    <a:pt x="51" y="47"/>
                    <a:pt x="51" y="47"/>
                  </a:cubicBezTo>
                  <a:lnTo>
                    <a:pt x="0" y="0"/>
                  </a:ln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2" name="Freeform 397"/>
            <p:cNvSpPr>
              <a:spLocks/>
            </p:cNvSpPr>
            <p:nvPr/>
          </p:nvSpPr>
          <p:spPr bwMode="auto">
            <a:xfrm>
              <a:off x="7719664" y="1446631"/>
              <a:ext cx="130610" cy="163845"/>
            </a:xfrm>
            <a:custGeom>
              <a:avLst/>
              <a:gdLst>
                <a:gd name="T0" fmla="*/ 17 w 95"/>
                <a:gd name="T1" fmla="*/ 0 h 119"/>
                <a:gd name="T2" fmla="*/ 0 w 95"/>
                <a:gd name="T3" fmla="*/ 105 h 119"/>
                <a:gd name="T4" fmla="*/ 60 w 95"/>
                <a:gd name="T5" fmla="*/ 110 h 119"/>
                <a:gd name="T6" fmla="*/ 95 w 95"/>
                <a:gd name="T7" fmla="*/ 62 h 119"/>
                <a:gd name="T8" fmla="*/ 17 w 95"/>
                <a:gd name="T9" fmla="*/ 0 h 119"/>
              </a:gdLst>
              <a:ahLst/>
              <a:cxnLst>
                <a:cxn ang="0">
                  <a:pos x="T0" y="T1"/>
                </a:cxn>
                <a:cxn ang="0">
                  <a:pos x="T2" y="T3"/>
                </a:cxn>
                <a:cxn ang="0">
                  <a:pos x="T4" y="T5"/>
                </a:cxn>
                <a:cxn ang="0">
                  <a:pos x="T6" y="T7"/>
                </a:cxn>
                <a:cxn ang="0">
                  <a:pos x="T8" y="T9"/>
                </a:cxn>
              </a:cxnLst>
              <a:rect l="0" t="0" r="r" b="b"/>
              <a:pathLst>
                <a:path w="95" h="119">
                  <a:moveTo>
                    <a:pt x="17" y="0"/>
                  </a:moveTo>
                  <a:cubicBezTo>
                    <a:pt x="17" y="0"/>
                    <a:pt x="70" y="86"/>
                    <a:pt x="0" y="105"/>
                  </a:cubicBezTo>
                  <a:cubicBezTo>
                    <a:pt x="0" y="105"/>
                    <a:pt x="26" y="119"/>
                    <a:pt x="60" y="110"/>
                  </a:cubicBezTo>
                  <a:cubicBezTo>
                    <a:pt x="95" y="62"/>
                    <a:pt x="95" y="62"/>
                    <a:pt x="95" y="62"/>
                  </a:cubicBezTo>
                  <a:cubicBezTo>
                    <a:pt x="95" y="62"/>
                    <a:pt x="46" y="4"/>
                    <a:pt x="17" y="0"/>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3" name="Freeform 398"/>
            <p:cNvSpPr>
              <a:spLocks/>
            </p:cNvSpPr>
            <p:nvPr/>
          </p:nvSpPr>
          <p:spPr bwMode="auto">
            <a:xfrm>
              <a:off x="8057268" y="1620389"/>
              <a:ext cx="76966" cy="38483"/>
            </a:xfrm>
            <a:custGeom>
              <a:avLst/>
              <a:gdLst>
                <a:gd name="T0" fmla="*/ 56 w 56"/>
                <a:gd name="T1" fmla="*/ 0 h 28"/>
                <a:gd name="T2" fmla="*/ 0 w 56"/>
                <a:gd name="T3" fmla="*/ 17 h 28"/>
                <a:gd name="T4" fmla="*/ 56 w 56"/>
                <a:gd name="T5" fmla="*/ 0 h 28"/>
              </a:gdLst>
              <a:ahLst/>
              <a:cxnLst>
                <a:cxn ang="0">
                  <a:pos x="T0" y="T1"/>
                </a:cxn>
                <a:cxn ang="0">
                  <a:pos x="T2" y="T3"/>
                </a:cxn>
                <a:cxn ang="0">
                  <a:pos x="T4" y="T5"/>
                </a:cxn>
              </a:cxnLst>
              <a:rect l="0" t="0" r="r" b="b"/>
              <a:pathLst>
                <a:path w="56" h="28">
                  <a:moveTo>
                    <a:pt x="56" y="0"/>
                  </a:moveTo>
                  <a:cubicBezTo>
                    <a:pt x="56" y="0"/>
                    <a:pt x="46" y="28"/>
                    <a:pt x="0" y="17"/>
                  </a:cubicBezTo>
                  <a:cubicBezTo>
                    <a:pt x="0" y="17"/>
                    <a:pt x="36" y="20"/>
                    <a:pt x="56"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4" name="Freeform 399"/>
            <p:cNvSpPr>
              <a:spLocks/>
            </p:cNvSpPr>
            <p:nvPr/>
          </p:nvSpPr>
          <p:spPr bwMode="auto">
            <a:xfrm>
              <a:off x="7405385" y="1609310"/>
              <a:ext cx="303202" cy="667043"/>
            </a:xfrm>
            <a:custGeom>
              <a:avLst/>
              <a:gdLst>
                <a:gd name="T0" fmla="*/ 196 w 220"/>
                <a:gd name="T1" fmla="*/ 21 h 484"/>
                <a:gd name="T2" fmla="*/ 67 w 220"/>
                <a:gd name="T3" fmla="*/ 165 h 484"/>
                <a:gd name="T4" fmla="*/ 8 w 220"/>
                <a:gd name="T5" fmla="*/ 436 h 484"/>
                <a:gd name="T6" fmla="*/ 66 w 220"/>
                <a:gd name="T7" fmla="*/ 441 h 484"/>
                <a:gd name="T8" fmla="*/ 168 w 220"/>
                <a:gd name="T9" fmla="*/ 169 h 484"/>
                <a:gd name="T10" fmla="*/ 196 w 220"/>
                <a:gd name="T11" fmla="*/ 21 h 484"/>
              </a:gdLst>
              <a:ahLst/>
              <a:cxnLst>
                <a:cxn ang="0">
                  <a:pos x="T0" y="T1"/>
                </a:cxn>
                <a:cxn ang="0">
                  <a:pos x="T2" y="T3"/>
                </a:cxn>
                <a:cxn ang="0">
                  <a:pos x="T4" y="T5"/>
                </a:cxn>
                <a:cxn ang="0">
                  <a:pos x="T6" y="T7"/>
                </a:cxn>
                <a:cxn ang="0">
                  <a:pos x="T8" y="T9"/>
                </a:cxn>
                <a:cxn ang="0">
                  <a:pos x="T10" y="T11"/>
                </a:cxn>
              </a:cxnLst>
              <a:rect l="0" t="0" r="r" b="b"/>
              <a:pathLst>
                <a:path w="220" h="484">
                  <a:moveTo>
                    <a:pt x="196" y="21"/>
                  </a:moveTo>
                  <a:cubicBezTo>
                    <a:pt x="196" y="21"/>
                    <a:pt x="104" y="0"/>
                    <a:pt x="67" y="165"/>
                  </a:cubicBezTo>
                  <a:cubicBezTo>
                    <a:pt x="30" y="331"/>
                    <a:pt x="0" y="389"/>
                    <a:pt x="8" y="436"/>
                  </a:cubicBezTo>
                  <a:cubicBezTo>
                    <a:pt x="16" y="484"/>
                    <a:pt x="66" y="441"/>
                    <a:pt x="66" y="441"/>
                  </a:cubicBezTo>
                  <a:cubicBezTo>
                    <a:pt x="66" y="441"/>
                    <a:pt x="72" y="376"/>
                    <a:pt x="168" y="169"/>
                  </a:cubicBezTo>
                  <a:cubicBezTo>
                    <a:pt x="220" y="57"/>
                    <a:pt x="196" y="21"/>
                    <a:pt x="196" y="21"/>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5" name="Freeform 400"/>
            <p:cNvSpPr>
              <a:spLocks/>
            </p:cNvSpPr>
            <p:nvPr/>
          </p:nvSpPr>
          <p:spPr bwMode="auto">
            <a:xfrm>
              <a:off x="7530747" y="2443114"/>
              <a:ext cx="372005" cy="1062370"/>
            </a:xfrm>
            <a:custGeom>
              <a:avLst/>
              <a:gdLst>
                <a:gd name="T0" fmla="*/ 270 w 270"/>
                <a:gd name="T1" fmla="*/ 0 h 771"/>
                <a:gd name="T2" fmla="*/ 236 w 270"/>
                <a:gd name="T3" fmla="*/ 490 h 771"/>
                <a:gd name="T4" fmla="*/ 219 w 270"/>
                <a:gd name="T5" fmla="*/ 740 h 771"/>
                <a:gd name="T6" fmla="*/ 107 w 270"/>
                <a:gd name="T7" fmla="*/ 717 h 771"/>
                <a:gd name="T8" fmla="*/ 109 w 270"/>
                <a:gd name="T9" fmla="*/ 5 h 771"/>
                <a:gd name="T10" fmla="*/ 270 w 270"/>
                <a:gd name="T11" fmla="*/ 0 h 771"/>
              </a:gdLst>
              <a:ahLst/>
              <a:cxnLst>
                <a:cxn ang="0">
                  <a:pos x="T0" y="T1"/>
                </a:cxn>
                <a:cxn ang="0">
                  <a:pos x="T2" y="T3"/>
                </a:cxn>
                <a:cxn ang="0">
                  <a:pos x="T4" y="T5"/>
                </a:cxn>
                <a:cxn ang="0">
                  <a:pos x="T6" y="T7"/>
                </a:cxn>
                <a:cxn ang="0">
                  <a:pos x="T8" y="T9"/>
                </a:cxn>
                <a:cxn ang="0">
                  <a:pos x="T10" y="T11"/>
                </a:cxn>
              </a:cxnLst>
              <a:rect l="0" t="0" r="r" b="b"/>
              <a:pathLst>
                <a:path w="270" h="771">
                  <a:moveTo>
                    <a:pt x="270" y="0"/>
                  </a:moveTo>
                  <a:cubicBezTo>
                    <a:pt x="270" y="0"/>
                    <a:pt x="239" y="270"/>
                    <a:pt x="236" y="490"/>
                  </a:cubicBezTo>
                  <a:cubicBezTo>
                    <a:pt x="232" y="710"/>
                    <a:pt x="219" y="740"/>
                    <a:pt x="219" y="740"/>
                  </a:cubicBezTo>
                  <a:cubicBezTo>
                    <a:pt x="219" y="740"/>
                    <a:pt x="109" y="771"/>
                    <a:pt x="107" y="717"/>
                  </a:cubicBezTo>
                  <a:cubicBezTo>
                    <a:pt x="100" y="506"/>
                    <a:pt x="0" y="117"/>
                    <a:pt x="109" y="5"/>
                  </a:cubicBezTo>
                  <a:lnTo>
                    <a:pt x="270" y="0"/>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6" name="Freeform 401"/>
            <p:cNvSpPr>
              <a:spLocks/>
            </p:cNvSpPr>
            <p:nvPr/>
          </p:nvSpPr>
          <p:spPr bwMode="auto">
            <a:xfrm>
              <a:off x="7625788" y="3403446"/>
              <a:ext cx="211074" cy="1205808"/>
            </a:xfrm>
            <a:custGeom>
              <a:avLst/>
              <a:gdLst>
                <a:gd name="T0" fmla="*/ 153 w 153"/>
                <a:gd name="T1" fmla="*/ 32 h 875"/>
                <a:gd name="T2" fmla="*/ 108 w 153"/>
                <a:gd name="T3" fmla="*/ 813 h 875"/>
                <a:gd name="T4" fmla="*/ 37 w 153"/>
                <a:gd name="T5" fmla="*/ 784 h 875"/>
                <a:gd name="T6" fmla="*/ 23 w 153"/>
                <a:gd name="T7" fmla="*/ 465 h 875"/>
                <a:gd name="T8" fmla="*/ 42 w 153"/>
                <a:gd name="T9" fmla="*/ 0 h 875"/>
                <a:gd name="T10" fmla="*/ 153 w 153"/>
                <a:gd name="T11" fmla="*/ 32 h 875"/>
              </a:gdLst>
              <a:ahLst/>
              <a:cxnLst>
                <a:cxn ang="0">
                  <a:pos x="T0" y="T1"/>
                </a:cxn>
                <a:cxn ang="0">
                  <a:pos x="T2" y="T3"/>
                </a:cxn>
                <a:cxn ang="0">
                  <a:pos x="T4" y="T5"/>
                </a:cxn>
                <a:cxn ang="0">
                  <a:pos x="T6" y="T7"/>
                </a:cxn>
                <a:cxn ang="0">
                  <a:pos x="T8" y="T9"/>
                </a:cxn>
                <a:cxn ang="0">
                  <a:pos x="T10" y="T11"/>
                </a:cxn>
              </a:cxnLst>
              <a:rect l="0" t="0" r="r" b="b"/>
              <a:pathLst>
                <a:path w="153" h="875">
                  <a:moveTo>
                    <a:pt x="153" y="32"/>
                  </a:moveTo>
                  <a:cubicBezTo>
                    <a:pt x="153" y="32"/>
                    <a:pt x="57" y="530"/>
                    <a:pt x="108" y="813"/>
                  </a:cubicBezTo>
                  <a:cubicBezTo>
                    <a:pt x="108" y="813"/>
                    <a:pt x="76" y="875"/>
                    <a:pt x="37" y="784"/>
                  </a:cubicBezTo>
                  <a:cubicBezTo>
                    <a:pt x="37" y="784"/>
                    <a:pt x="42" y="679"/>
                    <a:pt x="23" y="465"/>
                  </a:cubicBezTo>
                  <a:cubicBezTo>
                    <a:pt x="9" y="314"/>
                    <a:pt x="0" y="227"/>
                    <a:pt x="42" y="0"/>
                  </a:cubicBezTo>
                  <a:lnTo>
                    <a:pt x="153" y="32"/>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7" name="Freeform 402"/>
            <p:cNvSpPr>
              <a:spLocks/>
            </p:cNvSpPr>
            <p:nvPr/>
          </p:nvSpPr>
          <p:spPr bwMode="auto">
            <a:xfrm>
              <a:off x="7631036" y="4465816"/>
              <a:ext cx="164428" cy="186002"/>
            </a:xfrm>
            <a:custGeom>
              <a:avLst/>
              <a:gdLst>
                <a:gd name="T0" fmla="*/ 95 w 119"/>
                <a:gd name="T1" fmla="*/ 49 h 135"/>
                <a:gd name="T2" fmla="*/ 35 w 119"/>
                <a:gd name="T3" fmla="*/ 11 h 135"/>
                <a:gd name="T4" fmla="*/ 33 w 119"/>
                <a:gd name="T5" fmla="*/ 0 h 135"/>
                <a:gd name="T6" fmla="*/ 46 w 119"/>
                <a:gd name="T7" fmla="*/ 82 h 135"/>
                <a:gd name="T8" fmla="*/ 109 w 119"/>
                <a:gd name="T9" fmla="*/ 66 h 135"/>
                <a:gd name="T10" fmla="*/ 100 w 119"/>
                <a:gd name="T11" fmla="*/ 21 h 135"/>
                <a:gd name="T12" fmla="*/ 95 w 119"/>
                <a:gd name="T13" fmla="*/ 49 h 135"/>
              </a:gdLst>
              <a:ahLst/>
              <a:cxnLst>
                <a:cxn ang="0">
                  <a:pos x="T0" y="T1"/>
                </a:cxn>
                <a:cxn ang="0">
                  <a:pos x="T2" y="T3"/>
                </a:cxn>
                <a:cxn ang="0">
                  <a:pos x="T4" y="T5"/>
                </a:cxn>
                <a:cxn ang="0">
                  <a:pos x="T6" y="T7"/>
                </a:cxn>
                <a:cxn ang="0">
                  <a:pos x="T8" y="T9"/>
                </a:cxn>
                <a:cxn ang="0">
                  <a:pos x="T10" y="T11"/>
                </a:cxn>
                <a:cxn ang="0">
                  <a:pos x="T12" y="T13"/>
                </a:cxn>
              </a:cxnLst>
              <a:rect l="0" t="0" r="r" b="b"/>
              <a:pathLst>
                <a:path w="119" h="135">
                  <a:moveTo>
                    <a:pt x="95" y="49"/>
                  </a:moveTo>
                  <a:cubicBezTo>
                    <a:pt x="89" y="56"/>
                    <a:pt x="53" y="71"/>
                    <a:pt x="35" y="11"/>
                  </a:cubicBezTo>
                  <a:cubicBezTo>
                    <a:pt x="33" y="0"/>
                    <a:pt x="33" y="0"/>
                    <a:pt x="33" y="0"/>
                  </a:cubicBezTo>
                  <a:cubicBezTo>
                    <a:pt x="33" y="0"/>
                    <a:pt x="0" y="29"/>
                    <a:pt x="46" y="82"/>
                  </a:cubicBezTo>
                  <a:cubicBezTo>
                    <a:pt x="92" y="135"/>
                    <a:pt x="93" y="107"/>
                    <a:pt x="109" y="66"/>
                  </a:cubicBezTo>
                  <a:cubicBezTo>
                    <a:pt x="109" y="66"/>
                    <a:pt x="119" y="39"/>
                    <a:pt x="100" y="21"/>
                  </a:cubicBezTo>
                  <a:cubicBezTo>
                    <a:pt x="100" y="21"/>
                    <a:pt x="104" y="38"/>
                    <a:pt x="95" y="49"/>
                  </a:cubicBezTo>
                  <a:close/>
                </a:path>
              </a:pathLst>
            </a:custGeom>
            <a:solidFill>
              <a:srgbClr val="EF46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8" name="Freeform 403"/>
            <p:cNvSpPr>
              <a:spLocks/>
            </p:cNvSpPr>
            <p:nvPr/>
          </p:nvSpPr>
          <p:spPr bwMode="auto">
            <a:xfrm>
              <a:off x="7740072" y="4534620"/>
              <a:ext cx="37317" cy="67637"/>
            </a:xfrm>
            <a:custGeom>
              <a:avLst/>
              <a:gdLst>
                <a:gd name="T0" fmla="*/ 22 w 27"/>
                <a:gd name="T1" fmla="*/ 0 h 49"/>
                <a:gd name="T2" fmla="*/ 0 w 27"/>
                <a:gd name="T3" fmla="*/ 12 h 49"/>
                <a:gd name="T4" fmla="*/ 12 w 27"/>
                <a:gd name="T5" fmla="*/ 21 h 49"/>
                <a:gd name="T6" fmla="*/ 8 w 27"/>
                <a:gd name="T7" fmla="*/ 49 h 49"/>
                <a:gd name="T8" fmla="*/ 22 w 27"/>
                <a:gd name="T9" fmla="*/ 0 h 49"/>
              </a:gdLst>
              <a:ahLst/>
              <a:cxnLst>
                <a:cxn ang="0">
                  <a:pos x="T0" y="T1"/>
                </a:cxn>
                <a:cxn ang="0">
                  <a:pos x="T2" y="T3"/>
                </a:cxn>
                <a:cxn ang="0">
                  <a:pos x="T4" y="T5"/>
                </a:cxn>
                <a:cxn ang="0">
                  <a:pos x="T6" y="T7"/>
                </a:cxn>
                <a:cxn ang="0">
                  <a:pos x="T8" y="T9"/>
                </a:cxn>
              </a:cxnLst>
              <a:rect l="0" t="0" r="r" b="b"/>
              <a:pathLst>
                <a:path w="27" h="49">
                  <a:moveTo>
                    <a:pt x="22" y="0"/>
                  </a:moveTo>
                  <a:cubicBezTo>
                    <a:pt x="22" y="0"/>
                    <a:pt x="10" y="12"/>
                    <a:pt x="0" y="12"/>
                  </a:cubicBezTo>
                  <a:cubicBezTo>
                    <a:pt x="12" y="21"/>
                    <a:pt x="12" y="21"/>
                    <a:pt x="12" y="21"/>
                  </a:cubicBezTo>
                  <a:cubicBezTo>
                    <a:pt x="8" y="49"/>
                    <a:pt x="8" y="49"/>
                    <a:pt x="8" y="49"/>
                  </a:cubicBezTo>
                  <a:cubicBezTo>
                    <a:pt x="8" y="49"/>
                    <a:pt x="27" y="24"/>
                    <a:pt x="22" y="0"/>
                  </a:cubicBezTo>
                  <a:close/>
                </a:path>
              </a:pathLst>
            </a:custGeom>
            <a:solidFill>
              <a:srgbClr val="E88C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9" name="Freeform 404"/>
            <p:cNvSpPr>
              <a:spLocks/>
            </p:cNvSpPr>
            <p:nvPr/>
          </p:nvSpPr>
          <p:spPr bwMode="auto">
            <a:xfrm>
              <a:off x="7638034" y="4469898"/>
              <a:ext cx="64722" cy="109036"/>
            </a:xfrm>
            <a:custGeom>
              <a:avLst/>
              <a:gdLst>
                <a:gd name="T0" fmla="*/ 26 w 47"/>
                <a:gd name="T1" fmla="*/ 0 h 79"/>
                <a:gd name="T2" fmla="*/ 38 w 47"/>
                <a:gd name="T3" fmla="*/ 33 h 79"/>
                <a:gd name="T4" fmla="*/ 41 w 47"/>
                <a:gd name="T5" fmla="*/ 79 h 79"/>
                <a:gd name="T6" fmla="*/ 26 w 47"/>
                <a:gd name="T7" fmla="*/ 0 h 79"/>
              </a:gdLst>
              <a:ahLst/>
              <a:cxnLst>
                <a:cxn ang="0">
                  <a:pos x="T0" y="T1"/>
                </a:cxn>
                <a:cxn ang="0">
                  <a:pos x="T2" y="T3"/>
                </a:cxn>
                <a:cxn ang="0">
                  <a:pos x="T4" y="T5"/>
                </a:cxn>
                <a:cxn ang="0">
                  <a:pos x="T6" y="T7"/>
                </a:cxn>
              </a:cxnLst>
              <a:rect l="0" t="0" r="r" b="b"/>
              <a:pathLst>
                <a:path w="47" h="79">
                  <a:moveTo>
                    <a:pt x="26" y="0"/>
                  </a:moveTo>
                  <a:cubicBezTo>
                    <a:pt x="26" y="0"/>
                    <a:pt x="29" y="20"/>
                    <a:pt x="38" y="33"/>
                  </a:cubicBezTo>
                  <a:cubicBezTo>
                    <a:pt x="47" y="47"/>
                    <a:pt x="41" y="79"/>
                    <a:pt x="41" y="79"/>
                  </a:cubicBezTo>
                  <a:cubicBezTo>
                    <a:pt x="41" y="79"/>
                    <a:pt x="0" y="33"/>
                    <a:pt x="26" y="0"/>
                  </a:cubicBezTo>
                  <a:close/>
                </a:path>
              </a:pathLst>
            </a:custGeom>
            <a:solidFill>
              <a:srgbClr val="D9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0" name="Freeform 405"/>
            <p:cNvSpPr>
              <a:spLocks/>
            </p:cNvSpPr>
            <p:nvPr/>
          </p:nvSpPr>
          <p:spPr bwMode="auto">
            <a:xfrm>
              <a:off x="7842111" y="2433202"/>
              <a:ext cx="372005" cy="1061204"/>
            </a:xfrm>
            <a:custGeom>
              <a:avLst/>
              <a:gdLst>
                <a:gd name="T0" fmla="*/ 0 w 270"/>
                <a:gd name="T1" fmla="*/ 0 h 770"/>
                <a:gd name="T2" fmla="*/ 35 w 270"/>
                <a:gd name="T3" fmla="*/ 489 h 770"/>
                <a:gd name="T4" fmla="*/ 51 w 270"/>
                <a:gd name="T5" fmla="*/ 739 h 770"/>
                <a:gd name="T6" fmla="*/ 163 w 270"/>
                <a:gd name="T7" fmla="*/ 716 h 770"/>
                <a:gd name="T8" fmla="*/ 161 w 270"/>
                <a:gd name="T9" fmla="*/ 5 h 770"/>
                <a:gd name="T10" fmla="*/ 0 w 270"/>
                <a:gd name="T11" fmla="*/ 0 h 770"/>
              </a:gdLst>
              <a:ahLst/>
              <a:cxnLst>
                <a:cxn ang="0">
                  <a:pos x="T0" y="T1"/>
                </a:cxn>
                <a:cxn ang="0">
                  <a:pos x="T2" y="T3"/>
                </a:cxn>
                <a:cxn ang="0">
                  <a:pos x="T4" y="T5"/>
                </a:cxn>
                <a:cxn ang="0">
                  <a:pos x="T6" y="T7"/>
                </a:cxn>
                <a:cxn ang="0">
                  <a:pos x="T8" y="T9"/>
                </a:cxn>
                <a:cxn ang="0">
                  <a:pos x="T10" y="T11"/>
                </a:cxn>
              </a:cxnLst>
              <a:rect l="0" t="0" r="r" b="b"/>
              <a:pathLst>
                <a:path w="270" h="770">
                  <a:moveTo>
                    <a:pt x="0" y="0"/>
                  </a:moveTo>
                  <a:cubicBezTo>
                    <a:pt x="0" y="0"/>
                    <a:pt x="31" y="269"/>
                    <a:pt x="35" y="489"/>
                  </a:cubicBezTo>
                  <a:cubicBezTo>
                    <a:pt x="38" y="710"/>
                    <a:pt x="51" y="739"/>
                    <a:pt x="51" y="739"/>
                  </a:cubicBezTo>
                  <a:cubicBezTo>
                    <a:pt x="51" y="739"/>
                    <a:pt x="161" y="770"/>
                    <a:pt x="163" y="716"/>
                  </a:cubicBezTo>
                  <a:cubicBezTo>
                    <a:pt x="171" y="506"/>
                    <a:pt x="270" y="116"/>
                    <a:pt x="161" y="5"/>
                  </a:cubicBezTo>
                  <a:lnTo>
                    <a:pt x="0" y="0"/>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1" name="Freeform 407"/>
            <p:cNvSpPr>
              <a:spLocks/>
            </p:cNvSpPr>
            <p:nvPr/>
          </p:nvSpPr>
          <p:spPr bwMode="auto">
            <a:xfrm>
              <a:off x="7909749" y="3394117"/>
              <a:ext cx="209326" cy="1205225"/>
            </a:xfrm>
            <a:custGeom>
              <a:avLst/>
              <a:gdLst>
                <a:gd name="T0" fmla="*/ 0 w 152"/>
                <a:gd name="T1" fmla="*/ 32 h 875"/>
                <a:gd name="T2" fmla="*/ 44 w 152"/>
                <a:gd name="T3" fmla="*/ 813 h 875"/>
                <a:gd name="T4" fmla="*/ 116 w 152"/>
                <a:gd name="T5" fmla="*/ 783 h 875"/>
                <a:gd name="T6" fmla="*/ 130 w 152"/>
                <a:gd name="T7" fmla="*/ 465 h 875"/>
                <a:gd name="T8" fmla="*/ 110 w 152"/>
                <a:gd name="T9" fmla="*/ 0 h 875"/>
                <a:gd name="T10" fmla="*/ 0 w 152"/>
                <a:gd name="T11" fmla="*/ 32 h 875"/>
              </a:gdLst>
              <a:ahLst/>
              <a:cxnLst>
                <a:cxn ang="0">
                  <a:pos x="T0" y="T1"/>
                </a:cxn>
                <a:cxn ang="0">
                  <a:pos x="T2" y="T3"/>
                </a:cxn>
                <a:cxn ang="0">
                  <a:pos x="T4" y="T5"/>
                </a:cxn>
                <a:cxn ang="0">
                  <a:pos x="T6" y="T7"/>
                </a:cxn>
                <a:cxn ang="0">
                  <a:pos x="T8" y="T9"/>
                </a:cxn>
                <a:cxn ang="0">
                  <a:pos x="T10" y="T11"/>
                </a:cxn>
              </a:cxnLst>
              <a:rect l="0" t="0" r="r" b="b"/>
              <a:pathLst>
                <a:path w="152" h="875">
                  <a:moveTo>
                    <a:pt x="0" y="32"/>
                  </a:moveTo>
                  <a:cubicBezTo>
                    <a:pt x="0" y="32"/>
                    <a:pt x="95" y="529"/>
                    <a:pt x="44" y="813"/>
                  </a:cubicBezTo>
                  <a:cubicBezTo>
                    <a:pt x="44" y="813"/>
                    <a:pt x="76" y="875"/>
                    <a:pt x="116" y="783"/>
                  </a:cubicBezTo>
                  <a:cubicBezTo>
                    <a:pt x="116" y="783"/>
                    <a:pt x="110" y="678"/>
                    <a:pt x="130" y="465"/>
                  </a:cubicBezTo>
                  <a:cubicBezTo>
                    <a:pt x="143" y="313"/>
                    <a:pt x="152" y="226"/>
                    <a:pt x="110" y="0"/>
                  </a:cubicBezTo>
                  <a:lnTo>
                    <a:pt x="0" y="32"/>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2" name="Freeform 408"/>
            <p:cNvSpPr>
              <a:spLocks/>
            </p:cNvSpPr>
            <p:nvPr/>
          </p:nvSpPr>
          <p:spPr bwMode="auto">
            <a:xfrm>
              <a:off x="7949398" y="4456487"/>
              <a:ext cx="164428" cy="186002"/>
            </a:xfrm>
            <a:custGeom>
              <a:avLst/>
              <a:gdLst>
                <a:gd name="T0" fmla="*/ 25 w 119"/>
                <a:gd name="T1" fmla="*/ 49 h 135"/>
                <a:gd name="T2" fmla="*/ 84 w 119"/>
                <a:gd name="T3" fmla="*/ 11 h 135"/>
                <a:gd name="T4" fmla="*/ 86 w 119"/>
                <a:gd name="T5" fmla="*/ 0 h 135"/>
                <a:gd name="T6" fmla="*/ 73 w 119"/>
                <a:gd name="T7" fmla="*/ 81 h 135"/>
                <a:gd name="T8" fmla="*/ 11 w 119"/>
                <a:gd name="T9" fmla="*/ 65 h 135"/>
                <a:gd name="T10" fmla="*/ 19 w 119"/>
                <a:gd name="T11" fmla="*/ 20 h 135"/>
                <a:gd name="T12" fmla="*/ 25 w 119"/>
                <a:gd name="T13" fmla="*/ 49 h 135"/>
              </a:gdLst>
              <a:ahLst/>
              <a:cxnLst>
                <a:cxn ang="0">
                  <a:pos x="T0" y="T1"/>
                </a:cxn>
                <a:cxn ang="0">
                  <a:pos x="T2" y="T3"/>
                </a:cxn>
                <a:cxn ang="0">
                  <a:pos x="T4" y="T5"/>
                </a:cxn>
                <a:cxn ang="0">
                  <a:pos x="T6" y="T7"/>
                </a:cxn>
                <a:cxn ang="0">
                  <a:pos x="T8" y="T9"/>
                </a:cxn>
                <a:cxn ang="0">
                  <a:pos x="T10" y="T11"/>
                </a:cxn>
                <a:cxn ang="0">
                  <a:pos x="T12" y="T13"/>
                </a:cxn>
              </a:cxnLst>
              <a:rect l="0" t="0" r="r" b="b"/>
              <a:pathLst>
                <a:path w="119" h="135">
                  <a:moveTo>
                    <a:pt x="25" y="49"/>
                  </a:moveTo>
                  <a:cubicBezTo>
                    <a:pt x="30" y="55"/>
                    <a:pt x="66" y="70"/>
                    <a:pt x="84" y="11"/>
                  </a:cubicBezTo>
                  <a:cubicBezTo>
                    <a:pt x="86" y="0"/>
                    <a:pt x="86" y="0"/>
                    <a:pt x="86" y="0"/>
                  </a:cubicBezTo>
                  <a:cubicBezTo>
                    <a:pt x="86" y="0"/>
                    <a:pt x="119" y="28"/>
                    <a:pt x="73" y="81"/>
                  </a:cubicBezTo>
                  <a:cubicBezTo>
                    <a:pt x="27" y="135"/>
                    <a:pt x="26" y="107"/>
                    <a:pt x="11" y="65"/>
                  </a:cubicBezTo>
                  <a:cubicBezTo>
                    <a:pt x="11" y="65"/>
                    <a:pt x="0" y="38"/>
                    <a:pt x="19" y="20"/>
                  </a:cubicBezTo>
                  <a:cubicBezTo>
                    <a:pt x="19" y="20"/>
                    <a:pt x="15" y="37"/>
                    <a:pt x="25" y="49"/>
                  </a:cubicBezTo>
                  <a:close/>
                </a:path>
              </a:pathLst>
            </a:custGeom>
            <a:solidFill>
              <a:srgbClr val="EF46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3" name="Freeform 409"/>
            <p:cNvSpPr>
              <a:spLocks/>
            </p:cNvSpPr>
            <p:nvPr/>
          </p:nvSpPr>
          <p:spPr bwMode="auto">
            <a:xfrm>
              <a:off x="7967473" y="4523541"/>
              <a:ext cx="37317" cy="67637"/>
            </a:xfrm>
            <a:custGeom>
              <a:avLst/>
              <a:gdLst>
                <a:gd name="T0" fmla="*/ 5 w 27"/>
                <a:gd name="T1" fmla="*/ 0 h 49"/>
                <a:gd name="T2" fmla="*/ 27 w 27"/>
                <a:gd name="T3" fmla="*/ 12 h 49"/>
                <a:gd name="T4" fmla="*/ 15 w 27"/>
                <a:gd name="T5" fmla="*/ 21 h 49"/>
                <a:gd name="T6" fmla="*/ 19 w 27"/>
                <a:gd name="T7" fmla="*/ 49 h 49"/>
                <a:gd name="T8" fmla="*/ 5 w 27"/>
                <a:gd name="T9" fmla="*/ 0 h 49"/>
              </a:gdLst>
              <a:ahLst/>
              <a:cxnLst>
                <a:cxn ang="0">
                  <a:pos x="T0" y="T1"/>
                </a:cxn>
                <a:cxn ang="0">
                  <a:pos x="T2" y="T3"/>
                </a:cxn>
                <a:cxn ang="0">
                  <a:pos x="T4" y="T5"/>
                </a:cxn>
                <a:cxn ang="0">
                  <a:pos x="T6" y="T7"/>
                </a:cxn>
                <a:cxn ang="0">
                  <a:pos x="T8" y="T9"/>
                </a:cxn>
              </a:cxnLst>
              <a:rect l="0" t="0" r="r" b="b"/>
              <a:pathLst>
                <a:path w="27" h="49">
                  <a:moveTo>
                    <a:pt x="5" y="0"/>
                  </a:moveTo>
                  <a:cubicBezTo>
                    <a:pt x="5" y="0"/>
                    <a:pt x="17" y="12"/>
                    <a:pt x="27" y="12"/>
                  </a:cubicBezTo>
                  <a:cubicBezTo>
                    <a:pt x="15" y="21"/>
                    <a:pt x="15" y="21"/>
                    <a:pt x="15" y="21"/>
                  </a:cubicBezTo>
                  <a:cubicBezTo>
                    <a:pt x="19" y="49"/>
                    <a:pt x="19" y="49"/>
                    <a:pt x="19" y="49"/>
                  </a:cubicBezTo>
                  <a:cubicBezTo>
                    <a:pt x="19" y="49"/>
                    <a:pt x="0" y="24"/>
                    <a:pt x="5" y="0"/>
                  </a:cubicBezTo>
                  <a:close/>
                </a:path>
              </a:pathLst>
            </a:custGeom>
            <a:solidFill>
              <a:srgbClr val="E88C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4" name="Freeform 410"/>
            <p:cNvSpPr>
              <a:spLocks/>
            </p:cNvSpPr>
            <p:nvPr/>
          </p:nvSpPr>
          <p:spPr bwMode="auto">
            <a:xfrm>
              <a:off x="8042107" y="4458819"/>
              <a:ext cx="64722" cy="109036"/>
            </a:xfrm>
            <a:custGeom>
              <a:avLst/>
              <a:gdLst>
                <a:gd name="T0" fmla="*/ 21 w 47"/>
                <a:gd name="T1" fmla="*/ 0 h 79"/>
                <a:gd name="T2" fmla="*/ 9 w 47"/>
                <a:gd name="T3" fmla="*/ 34 h 79"/>
                <a:gd name="T4" fmla="*/ 6 w 47"/>
                <a:gd name="T5" fmla="*/ 79 h 79"/>
                <a:gd name="T6" fmla="*/ 21 w 47"/>
                <a:gd name="T7" fmla="*/ 0 h 79"/>
              </a:gdLst>
              <a:ahLst/>
              <a:cxnLst>
                <a:cxn ang="0">
                  <a:pos x="T0" y="T1"/>
                </a:cxn>
                <a:cxn ang="0">
                  <a:pos x="T2" y="T3"/>
                </a:cxn>
                <a:cxn ang="0">
                  <a:pos x="T4" y="T5"/>
                </a:cxn>
                <a:cxn ang="0">
                  <a:pos x="T6" y="T7"/>
                </a:cxn>
              </a:cxnLst>
              <a:rect l="0" t="0" r="r" b="b"/>
              <a:pathLst>
                <a:path w="47" h="79">
                  <a:moveTo>
                    <a:pt x="21" y="0"/>
                  </a:moveTo>
                  <a:cubicBezTo>
                    <a:pt x="21" y="0"/>
                    <a:pt x="18" y="20"/>
                    <a:pt x="9" y="34"/>
                  </a:cubicBezTo>
                  <a:cubicBezTo>
                    <a:pt x="0" y="47"/>
                    <a:pt x="6" y="79"/>
                    <a:pt x="6" y="79"/>
                  </a:cubicBezTo>
                  <a:cubicBezTo>
                    <a:pt x="6" y="79"/>
                    <a:pt x="47" y="34"/>
                    <a:pt x="21" y="0"/>
                  </a:cubicBezTo>
                  <a:close/>
                </a:path>
              </a:pathLst>
            </a:custGeom>
            <a:solidFill>
              <a:srgbClr val="D9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5" name="Freeform 411"/>
            <p:cNvSpPr>
              <a:spLocks/>
            </p:cNvSpPr>
            <p:nvPr/>
          </p:nvSpPr>
          <p:spPr bwMode="auto">
            <a:xfrm>
              <a:off x="7552904" y="2385389"/>
              <a:ext cx="641970" cy="923015"/>
            </a:xfrm>
            <a:custGeom>
              <a:avLst/>
              <a:gdLst>
                <a:gd name="T0" fmla="*/ 46 w 466"/>
                <a:gd name="T1" fmla="*/ 1 h 670"/>
                <a:gd name="T2" fmla="*/ 36 w 466"/>
                <a:gd name="T3" fmla="*/ 345 h 670"/>
                <a:gd name="T4" fmla="*/ 22 w 466"/>
                <a:gd name="T5" fmla="*/ 592 h 670"/>
                <a:gd name="T6" fmla="*/ 432 w 466"/>
                <a:gd name="T7" fmla="*/ 582 h 670"/>
                <a:gd name="T8" fmla="*/ 444 w 466"/>
                <a:gd name="T9" fmla="*/ 326 h 670"/>
                <a:gd name="T10" fmla="*/ 393 w 466"/>
                <a:gd name="T11" fmla="*/ 0 h 670"/>
                <a:gd name="T12" fmla="*/ 46 w 466"/>
                <a:gd name="T13" fmla="*/ 1 h 670"/>
              </a:gdLst>
              <a:ahLst/>
              <a:cxnLst>
                <a:cxn ang="0">
                  <a:pos x="T0" y="T1"/>
                </a:cxn>
                <a:cxn ang="0">
                  <a:pos x="T2" y="T3"/>
                </a:cxn>
                <a:cxn ang="0">
                  <a:pos x="T4" y="T5"/>
                </a:cxn>
                <a:cxn ang="0">
                  <a:pos x="T6" y="T7"/>
                </a:cxn>
                <a:cxn ang="0">
                  <a:pos x="T8" y="T9"/>
                </a:cxn>
                <a:cxn ang="0">
                  <a:pos x="T10" y="T11"/>
                </a:cxn>
                <a:cxn ang="0">
                  <a:pos x="T12" y="T13"/>
                </a:cxn>
              </a:cxnLst>
              <a:rect l="0" t="0" r="r" b="b"/>
              <a:pathLst>
                <a:path w="466" h="670">
                  <a:moveTo>
                    <a:pt x="46" y="1"/>
                  </a:moveTo>
                  <a:cubicBezTo>
                    <a:pt x="46" y="1"/>
                    <a:pt x="0" y="137"/>
                    <a:pt x="36" y="345"/>
                  </a:cubicBezTo>
                  <a:cubicBezTo>
                    <a:pt x="64" y="506"/>
                    <a:pt x="22" y="592"/>
                    <a:pt x="22" y="592"/>
                  </a:cubicBezTo>
                  <a:cubicBezTo>
                    <a:pt x="22" y="592"/>
                    <a:pt x="217" y="670"/>
                    <a:pt x="432" y="582"/>
                  </a:cubicBezTo>
                  <a:cubicBezTo>
                    <a:pt x="432" y="582"/>
                    <a:pt x="422" y="461"/>
                    <a:pt x="444" y="326"/>
                  </a:cubicBezTo>
                  <a:cubicBezTo>
                    <a:pt x="466" y="195"/>
                    <a:pt x="456" y="94"/>
                    <a:pt x="393" y="0"/>
                  </a:cubicBezTo>
                  <a:lnTo>
                    <a:pt x="46" y="1"/>
                  </a:lnTo>
                  <a:close/>
                </a:path>
              </a:pathLst>
            </a:custGeom>
            <a:solidFill>
              <a:srgbClr val="12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6" name="Freeform 412"/>
            <p:cNvSpPr>
              <a:spLocks/>
            </p:cNvSpPr>
            <p:nvPr/>
          </p:nvSpPr>
          <p:spPr bwMode="auto">
            <a:xfrm>
              <a:off x="8098666" y="1624470"/>
              <a:ext cx="202329" cy="705526"/>
            </a:xfrm>
            <a:custGeom>
              <a:avLst/>
              <a:gdLst>
                <a:gd name="T0" fmla="*/ 4 w 147"/>
                <a:gd name="T1" fmla="*/ 22 h 512"/>
                <a:gd name="T2" fmla="*/ 103 w 147"/>
                <a:gd name="T3" fmla="*/ 194 h 512"/>
                <a:gd name="T4" fmla="*/ 137 w 147"/>
                <a:gd name="T5" fmla="*/ 465 h 512"/>
                <a:gd name="T6" fmla="*/ 70 w 147"/>
                <a:gd name="T7" fmla="*/ 481 h 512"/>
                <a:gd name="T8" fmla="*/ 17 w 147"/>
                <a:gd name="T9" fmla="*/ 172 h 512"/>
                <a:gd name="T10" fmla="*/ 4 w 147"/>
                <a:gd name="T11" fmla="*/ 22 h 512"/>
              </a:gdLst>
              <a:ahLst/>
              <a:cxnLst>
                <a:cxn ang="0">
                  <a:pos x="T0" y="T1"/>
                </a:cxn>
                <a:cxn ang="0">
                  <a:pos x="T2" y="T3"/>
                </a:cxn>
                <a:cxn ang="0">
                  <a:pos x="T4" y="T5"/>
                </a:cxn>
                <a:cxn ang="0">
                  <a:pos x="T6" y="T7"/>
                </a:cxn>
                <a:cxn ang="0">
                  <a:pos x="T8" y="T9"/>
                </a:cxn>
                <a:cxn ang="0">
                  <a:pos x="T10" y="T11"/>
                </a:cxn>
              </a:cxnLst>
              <a:rect l="0" t="0" r="r" b="b"/>
              <a:pathLst>
                <a:path w="147" h="512">
                  <a:moveTo>
                    <a:pt x="4" y="22"/>
                  </a:moveTo>
                  <a:cubicBezTo>
                    <a:pt x="4" y="22"/>
                    <a:pt x="80" y="0"/>
                    <a:pt x="103" y="194"/>
                  </a:cubicBezTo>
                  <a:cubicBezTo>
                    <a:pt x="125" y="377"/>
                    <a:pt x="102" y="302"/>
                    <a:pt x="137" y="465"/>
                  </a:cubicBezTo>
                  <a:cubicBezTo>
                    <a:pt x="147" y="512"/>
                    <a:pt x="70" y="481"/>
                    <a:pt x="70" y="481"/>
                  </a:cubicBezTo>
                  <a:cubicBezTo>
                    <a:pt x="70" y="481"/>
                    <a:pt x="51" y="439"/>
                    <a:pt x="17" y="172"/>
                  </a:cubicBezTo>
                  <a:cubicBezTo>
                    <a:pt x="0" y="44"/>
                    <a:pt x="4" y="22"/>
                    <a:pt x="4" y="22"/>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7" name="Freeform 413"/>
            <p:cNvSpPr>
              <a:spLocks/>
            </p:cNvSpPr>
            <p:nvPr/>
          </p:nvSpPr>
          <p:spPr bwMode="auto">
            <a:xfrm>
              <a:off x="7747069" y="1469955"/>
              <a:ext cx="245477" cy="229150"/>
            </a:xfrm>
            <a:custGeom>
              <a:avLst/>
              <a:gdLst>
                <a:gd name="T0" fmla="*/ 137 w 178"/>
                <a:gd name="T1" fmla="*/ 85 h 166"/>
                <a:gd name="T2" fmla="*/ 137 w 178"/>
                <a:gd name="T3" fmla="*/ 0 h 166"/>
                <a:gd name="T4" fmla="*/ 89 w 178"/>
                <a:gd name="T5" fmla="*/ 0 h 166"/>
                <a:gd name="T6" fmla="*/ 89 w 178"/>
                <a:gd name="T7" fmla="*/ 0 h 166"/>
                <a:gd name="T8" fmla="*/ 41 w 178"/>
                <a:gd name="T9" fmla="*/ 0 h 166"/>
                <a:gd name="T10" fmla="*/ 41 w 178"/>
                <a:gd name="T11" fmla="*/ 85 h 166"/>
                <a:gd name="T12" fmla="*/ 89 w 178"/>
                <a:gd name="T13" fmla="*/ 166 h 166"/>
                <a:gd name="T14" fmla="*/ 89 w 178"/>
                <a:gd name="T15" fmla="*/ 166 h 166"/>
                <a:gd name="T16" fmla="*/ 89 w 178"/>
                <a:gd name="T17" fmla="*/ 166 h 166"/>
                <a:gd name="T18" fmla="*/ 89 w 178"/>
                <a:gd name="T19" fmla="*/ 166 h 166"/>
                <a:gd name="T20" fmla="*/ 89 w 178"/>
                <a:gd name="T21" fmla="*/ 166 h 166"/>
                <a:gd name="T22" fmla="*/ 137 w 178"/>
                <a:gd name="T23" fmla="*/ 8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66">
                  <a:moveTo>
                    <a:pt x="137" y="85"/>
                  </a:moveTo>
                  <a:cubicBezTo>
                    <a:pt x="126" y="32"/>
                    <a:pt x="137" y="0"/>
                    <a:pt x="137" y="0"/>
                  </a:cubicBezTo>
                  <a:cubicBezTo>
                    <a:pt x="89" y="0"/>
                    <a:pt x="89" y="0"/>
                    <a:pt x="89" y="0"/>
                  </a:cubicBezTo>
                  <a:cubicBezTo>
                    <a:pt x="89" y="0"/>
                    <a:pt x="89" y="0"/>
                    <a:pt x="89" y="0"/>
                  </a:cubicBezTo>
                  <a:cubicBezTo>
                    <a:pt x="41" y="0"/>
                    <a:pt x="41" y="0"/>
                    <a:pt x="41" y="0"/>
                  </a:cubicBezTo>
                  <a:cubicBezTo>
                    <a:pt x="41" y="0"/>
                    <a:pt x="52" y="32"/>
                    <a:pt x="41" y="85"/>
                  </a:cubicBezTo>
                  <a:cubicBezTo>
                    <a:pt x="41" y="85"/>
                    <a:pt x="0" y="166"/>
                    <a:pt x="89" y="166"/>
                  </a:cubicBezTo>
                  <a:cubicBezTo>
                    <a:pt x="89" y="166"/>
                    <a:pt x="89" y="166"/>
                    <a:pt x="89" y="166"/>
                  </a:cubicBezTo>
                  <a:cubicBezTo>
                    <a:pt x="89" y="166"/>
                    <a:pt x="89" y="166"/>
                    <a:pt x="89" y="166"/>
                  </a:cubicBezTo>
                  <a:cubicBezTo>
                    <a:pt x="89" y="166"/>
                    <a:pt x="89" y="166"/>
                    <a:pt x="89" y="166"/>
                  </a:cubicBezTo>
                  <a:cubicBezTo>
                    <a:pt x="89" y="166"/>
                    <a:pt x="89" y="166"/>
                    <a:pt x="89" y="166"/>
                  </a:cubicBezTo>
                  <a:cubicBezTo>
                    <a:pt x="178" y="166"/>
                    <a:pt x="137" y="85"/>
                    <a:pt x="137" y="85"/>
                  </a:cubicBezTo>
                  <a:close/>
                </a:path>
              </a:pathLst>
            </a:custGeom>
            <a:solidFill>
              <a:srgbClr val="EC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8" name="Freeform 414"/>
            <p:cNvSpPr>
              <a:spLocks/>
            </p:cNvSpPr>
            <p:nvPr/>
          </p:nvSpPr>
          <p:spPr bwMode="auto">
            <a:xfrm>
              <a:off x="7705671" y="1594150"/>
              <a:ext cx="295038" cy="417485"/>
            </a:xfrm>
            <a:custGeom>
              <a:avLst/>
              <a:gdLst>
                <a:gd name="T0" fmla="*/ 71 w 214"/>
                <a:gd name="T1" fmla="*/ 0 h 303"/>
                <a:gd name="T2" fmla="*/ 55 w 214"/>
                <a:gd name="T3" fmla="*/ 1 h 303"/>
                <a:gd name="T4" fmla="*/ 4 w 214"/>
                <a:gd name="T5" fmla="*/ 91 h 303"/>
                <a:gd name="T6" fmla="*/ 115 w 214"/>
                <a:gd name="T7" fmla="*/ 303 h 303"/>
                <a:gd name="T8" fmla="*/ 214 w 214"/>
                <a:gd name="T9" fmla="*/ 86 h 303"/>
                <a:gd name="T10" fmla="*/ 164 w 214"/>
                <a:gd name="T11" fmla="*/ 0 h 303"/>
                <a:gd name="T12" fmla="*/ 71 w 214"/>
                <a:gd name="T13" fmla="*/ 0 h 303"/>
              </a:gdLst>
              <a:ahLst/>
              <a:cxnLst>
                <a:cxn ang="0">
                  <a:pos x="T0" y="T1"/>
                </a:cxn>
                <a:cxn ang="0">
                  <a:pos x="T2" y="T3"/>
                </a:cxn>
                <a:cxn ang="0">
                  <a:pos x="T4" y="T5"/>
                </a:cxn>
                <a:cxn ang="0">
                  <a:pos x="T6" y="T7"/>
                </a:cxn>
                <a:cxn ang="0">
                  <a:pos x="T8" y="T9"/>
                </a:cxn>
                <a:cxn ang="0">
                  <a:pos x="T10" y="T11"/>
                </a:cxn>
                <a:cxn ang="0">
                  <a:pos x="T12" y="T13"/>
                </a:cxn>
              </a:cxnLst>
              <a:rect l="0" t="0" r="r" b="b"/>
              <a:pathLst>
                <a:path w="214" h="303">
                  <a:moveTo>
                    <a:pt x="71" y="0"/>
                  </a:moveTo>
                  <a:cubicBezTo>
                    <a:pt x="55" y="1"/>
                    <a:pt x="55" y="1"/>
                    <a:pt x="55" y="1"/>
                  </a:cubicBezTo>
                  <a:cubicBezTo>
                    <a:pt x="55" y="1"/>
                    <a:pt x="8" y="54"/>
                    <a:pt x="4" y="91"/>
                  </a:cubicBezTo>
                  <a:cubicBezTo>
                    <a:pt x="0" y="128"/>
                    <a:pt x="115" y="303"/>
                    <a:pt x="115" y="303"/>
                  </a:cubicBezTo>
                  <a:cubicBezTo>
                    <a:pt x="214" y="86"/>
                    <a:pt x="214" y="86"/>
                    <a:pt x="214" y="86"/>
                  </a:cubicBezTo>
                  <a:cubicBezTo>
                    <a:pt x="214" y="86"/>
                    <a:pt x="209" y="3"/>
                    <a:pt x="164" y="0"/>
                  </a:cubicBezTo>
                  <a:lnTo>
                    <a:pt x="71" y="0"/>
                  </a:lnTo>
                  <a:close/>
                </a:path>
              </a:pathLst>
            </a:custGeom>
            <a:solidFill>
              <a:srgbClr val="EC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9" name="Freeform 415"/>
            <p:cNvSpPr>
              <a:spLocks/>
            </p:cNvSpPr>
            <p:nvPr/>
          </p:nvSpPr>
          <p:spPr bwMode="auto">
            <a:xfrm>
              <a:off x="7609462" y="1609310"/>
              <a:ext cx="279295" cy="848964"/>
            </a:xfrm>
            <a:custGeom>
              <a:avLst/>
              <a:gdLst>
                <a:gd name="T0" fmla="*/ 93 w 203"/>
                <a:gd name="T1" fmla="*/ 0 h 616"/>
                <a:gd name="T2" fmla="*/ 152 w 203"/>
                <a:gd name="T3" fmla="*/ 181 h 616"/>
                <a:gd name="T4" fmla="*/ 188 w 203"/>
                <a:gd name="T5" fmla="*/ 314 h 616"/>
                <a:gd name="T6" fmla="*/ 194 w 203"/>
                <a:gd name="T7" fmla="*/ 616 h 616"/>
                <a:gd name="T8" fmla="*/ 27 w 203"/>
                <a:gd name="T9" fmla="*/ 610 h 616"/>
                <a:gd name="T10" fmla="*/ 37 w 203"/>
                <a:gd name="T11" fmla="*/ 406 h 616"/>
                <a:gd name="T12" fmla="*/ 21 w 203"/>
                <a:gd name="T13" fmla="*/ 198 h 616"/>
                <a:gd name="T14" fmla="*/ 2 w 203"/>
                <a:gd name="T15" fmla="*/ 27 h 616"/>
                <a:gd name="T16" fmla="*/ 93 w 20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616">
                  <a:moveTo>
                    <a:pt x="93" y="0"/>
                  </a:moveTo>
                  <a:cubicBezTo>
                    <a:pt x="93" y="0"/>
                    <a:pt x="116" y="125"/>
                    <a:pt x="152" y="181"/>
                  </a:cubicBezTo>
                  <a:cubicBezTo>
                    <a:pt x="188" y="238"/>
                    <a:pt x="183" y="269"/>
                    <a:pt x="188" y="314"/>
                  </a:cubicBezTo>
                  <a:cubicBezTo>
                    <a:pt x="193" y="358"/>
                    <a:pt x="203" y="536"/>
                    <a:pt x="194" y="616"/>
                  </a:cubicBezTo>
                  <a:cubicBezTo>
                    <a:pt x="27" y="610"/>
                    <a:pt x="27" y="610"/>
                    <a:pt x="27" y="610"/>
                  </a:cubicBezTo>
                  <a:cubicBezTo>
                    <a:pt x="27" y="610"/>
                    <a:pt x="57" y="477"/>
                    <a:pt x="37" y="406"/>
                  </a:cubicBezTo>
                  <a:cubicBezTo>
                    <a:pt x="16" y="335"/>
                    <a:pt x="0" y="252"/>
                    <a:pt x="21" y="198"/>
                  </a:cubicBezTo>
                  <a:cubicBezTo>
                    <a:pt x="42" y="143"/>
                    <a:pt x="2" y="27"/>
                    <a:pt x="2" y="27"/>
                  </a:cubicBezTo>
                  <a:lnTo>
                    <a:pt x="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0" name="Freeform 416"/>
            <p:cNvSpPr>
              <a:spLocks/>
            </p:cNvSpPr>
            <p:nvPr/>
          </p:nvSpPr>
          <p:spPr bwMode="auto">
            <a:xfrm>
              <a:off x="7854356" y="1609310"/>
              <a:ext cx="268800" cy="848964"/>
            </a:xfrm>
            <a:custGeom>
              <a:avLst/>
              <a:gdLst>
                <a:gd name="T0" fmla="*/ 82 w 195"/>
                <a:gd name="T1" fmla="*/ 65 h 616"/>
                <a:gd name="T2" fmla="*/ 38 w 195"/>
                <a:gd name="T3" fmla="*/ 182 h 616"/>
                <a:gd name="T4" fmla="*/ 7 w 195"/>
                <a:gd name="T5" fmla="*/ 314 h 616"/>
                <a:gd name="T6" fmla="*/ 8 w 195"/>
                <a:gd name="T7" fmla="*/ 616 h 616"/>
                <a:gd name="T8" fmla="*/ 171 w 195"/>
                <a:gd name="T9" fmla="*/ 601 h 616"/>
                <a:gd name="T10" fmla="*/ 158 w 195"/>
                <a:gd name="T11" fmla="*/ 406 h 616"/>
                <a:gd name="T12" fmla="*/ 174 w 195"/>
                <a:gd name="T13" fmla="*/ 198 h 616"/>
                <a:gd name="T14" fmla="*/ 193 w 195"/>
                <a:gd name="T15" fmla="*/ 35 h 616"/>
                <a:gd name="T16" fmla="*/ 107 w 195"/>
                <a:gd name="T17" fmla="*/ 7 h 616"/>
                <a:gd name="T18" fmla="*/ 82 w 195"/>
                <a:gd name="T19" fmla="*/ 6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616">
                  <a:moveTo>
                    <a:pt x="82" y="65"/>
                  </a:moveTo>
                  <a:cubicBezTo>
                    <a:pt x="82" y="65"/>
                    <a:pt x="76" y="124"/>
                    <a:pt x="38" y="182"/>
                  </a:cubicBezTo>
                  <a:cubicBezTo>
                    <a:pt x="1" y="238"/>
                    <a:pt x="12" y="269"/>
                    <a:pt x="7" y="314"/>
                  </a:cubicBezTo>
                  <a:cubicBezTo>
                    <a:pt x="2" y="358"/>
                    <a:pt x="0" y="536"/>
                    <a:pt x="8" y="616"/>
                  </a:cubicBezTo>
                  <a:cubicBezTo>
                    <a:pt x="171" y="601"/>
                    <a:pt x="171" y="601"/>
                    <a:pt x="171" y="601"/>
                  </a:cubicBezTo>
                  <a:cubicBezTo>
                    <a:pt x="171" y="601"/>
                    <a:pt x="137" y="477"/>
                    <a:pt x="158" y="406"/>
                  </a:cubicBezTo>
                  <a:cubicBezTo>
                    <a:pt x="179" y="335"/>
                    <a:pt x="195" y="252"/>
                    <a:pt x="174" y="198"/>
                  </a:cubicBezTo>
                  <a:cubicBezTo>
                    <a:pt x="153" y="143"/>
                    <a:pt x="193" y="35"/>
                    <a:pt x="193" y="35"/>
                  </a:cubicBezTo>
                  <a:cubicBezTo>
                    <a:pt x="107" y="7"/>
                    <a:pt x="107" y="7"/>
                    <a:pt x="107" y="7"/>
                  </a:cubicBezTo>
                  <a:cubicBezTo>
                    <a:pt x="107" y="7"/>
                    <a:pt x="84" y="0"/>
                    <a:pt x="8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1" name="Freeform 417"/>
            <p:cNvSpPr>
              <a:spLocks/>
            </p:cNvSpPr>
            <p:nvPr/>
          </p:nvSpPr>
          <p:spPr bwMode="auto">
            <a:xfrm>
              <a:off x="7646196" y="2422123"/>
              <a:ext cx="443724" cy="84546"/>
            </a:xfrm>
            <a:custGeom>
              <a:avLst/>
              <a:gdLst>
                <a:gd name="T0" fmla="*/ 3 w 322"/>
                <a:gd name="T1" fmla="*/ 8 h 61"/>
                <a:gd name="T2" fmla="*/ 320 w 322"/>
                <a:gd name="T3" fmla="*/ 0 h 61"/>
                <a:gd name="T4" fmla="*/ 322 w 322"/>
                <a:gd name="T5" fmla="*/ 11 h 61"/>
                <a:gd name="T6" fmla="*/ 0 w 322"/>
                <a:gd name="T7" fmla="*/ 20 h 61"/>
                <a:gd name="T8" fmla="*/ 3 w 322"/>
                <a:gd name="T9" fmla="*/ 8 h 61"/>
              </a:gdLst>
              <a:ahLst/>
              <a:cxnLst>
                <a:cxn ang="0">
                  <a:pos x="T0" y="T1"/>
                </a:cxn>
                <a:cxn ang="0">
                  <a:pos x="T2" y="T3"/>
                </a:cxn>
                <a:cxn ang="0">
                  <a:pos x="T4" y="T5"/>
                </a:cxn>
                <a:cxn ang="0">
                  <a:pos x="T6" y="T7"/>
                </a:cxn>
                <a:cxn ang="0">
                  <a:pos x="T8" y="T9"/>
                </a:cxn>
              </a:cxnLst>
              <a:rect l="0" t="0" r="r" b="b"/>
              <a:pathLst>
                <a:path w="322" h="61">
                  <a:moveTo>
                    <a:pt x="3" y="8"/>
                  </a:moveTo>
                  <a:cubicBezTo>
                    <a:pt x="3" y="8"/>
                    <a:pt x="166" y="47"/>
                    <a:pt x="320" y="0"/>
                  </a:cubicBezTo>
                  <a:cubicBezTo>
                    <a:pt x="322" y="11"/>
                    <a:pt x="322" y="11"/>
                    <a:pt x="322" y="11"/>
                  </a:cubicBezTo>
                  <a:cubicBezTo>
                    <a:pt x="322" y="11"/>
                    <a:pt x="211" y="61"/>
                    <a:pt x="0" y="20"/>
                  </a:cubicBezTo>
                  <a:lnTo>
                    <a:pt x="3" y="8"/>
                  </a:lnTo>
                  <a:close/>
                </a:path>
              </a:pathLst>
            </a:custGeom>
            <a:solidFill>
              <a:srgbClr val="EF46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2" name="Freeform 418"/>
            <p:cNvSpPr>
              <a:spLocks/>
            </p:cNvSpPr>
            <p:nvPr/>
          </p:nvSpPr>
          <p:spPr bwMode="auto">
            <a:xfrm>
              <a:off x="7531913" y="1604063"/>
              <a:ext cx="335271" cy="1081612"/>
            </a:xfrm>
            <a:custGeom>
              <a:avLst/>
              <a:gdLst>
                <a:gd name="T0" fmla="*/ 243 w 243"/>
                <a:gd name="T1" fmla="*/ 337 h 785"/>
                <a:gd name="T2" fmla="*/ 177 w 243"/>
                <a:gd name="T3" fmla="*/ 209 h 785"/>
                <a:gd name="T4" fmla="*/ 160 w 243"/>
                <a:gd name="T5" fmla="*/ 0 h 785"/>
                <a:gd name="T6" fmla="*/ 26 w 243"/>
                <a:gd name="T7" fmla="*/ 51 h 785"/>
                <a:gd name="T8" fmla="*/ 73 w 243"/>
                <a:gd name="T9" fmla="*/ 164 h 785"/>
                <a:gd name="T10" fmla="*/ 74 w 243"/>
                <a:gd name="T11" fmla="*/ 205 h 785"/>
                <a:gd name="T12" fmla="*/ 58 w 243"/>
                <a:gd name="T13" fmla="*/ 310 h 785"/>
                <a:gd name="T14" fmla="*/ 64 w 243"/>
                <a:gd name="T15" fmla="*/ 496 h 785"/>
                <a:gd name="T16" fmla="*/ 0 w 243"/>
                <a:gd name="T17" fmla="*/ 716 h 785"/>
                <a:gd name="T18" fmla="*/ 242 w 243"/>
                <a:gd name="T19" fmla="*/ 738 h 785"/>
                <a:gd name="T20" fmla="*/ 243 w 243"/>
                <a:gd name="T21" fmla="*/ 337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3" h="785">
                  <a:moveTo>
                    <a:pt x="243" y="337"/>
                  </a:moveTo>
                  <a:cubicBezTo>
                    <a:pt x="237" y="296"/>
                    <a:pt x="193" y="264"/>
                    <a:pt x="177" y="209"/>
                  </a:cubicBezTo>
                  <a:cubicBezTo>
                    <a:pt x="150" y="119"/>
                    <a:pt x="160" y="0"/>
                    <a:pt x="160" y="0"/>
                  </a:cubicBezTo>
                  <a:cubicBezTo>
                    <a:pt x="46" y="18"/>
                    <a:pt x="26" y="51"/>
                    <a:pt x="26" y="51"/>
                  </a:cubicBezTo>
                  <a:cubicBezTo>
                    <a:pt x="80" y="51"/>
                    <a:pt x="73" y="164"/>
                    <a:pt x="73" y="164"/>
                  </a:cubicBezTo>
                  <a:cubicBezTo>
                    <a:pt x="75" y="172"/>
                    <a:pt x="76" y="186"/>
                    <a:pt x="74" y="205"/>
                  </a:cubicBezTo>
                  <a:cubicBezTo>
                    <a:pt x="74" y="205"/>
                    <a:pt x="46" y="247"/>
                    <a:pt x="58" y="310"/>
                  </a:cubicBezTo>
                  <a:cubicBezTo>
                    <a:pt x="71" y="373"/>
                    <a:pt x="108" y="399"/>
                    <a:pt x="64" y="496"/>
                  </a:cubicBezTo>
                  <a:cubicBezTo>
                    <a:pt x="10" y="612"/>
                    <a:pt x="0" y="716"/>
                    <a:pt x="0" y="716"/>
                  </a:cubicBezTo>
                  <a:cubicBezTo>
                    <a:pt x="0" y="716"/>
                    <a:pt x="158" y="785"/>
                    <a:pt x="242" y="738"/>
                  </a:cubicBezTo>
                  <a:lnTo>
                    <a:pt x="243" y="337"/>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3" name="Freeform 419"/>
            <p:cNvSpPr>
              <a:spLocks/>
            </p:cNvSpPr>
            <p:nvPr/>
          </p:nvSpPr>
          <p:spPr bwMode="auto">
            <a:xfrm>
              <a:off x="7632786" y="2404631"/>
              <a:ext cx="119531" cy="78132"/>
            </a:xfrm>
            <a:custGeom>
              <a:avLst/>
              <a:gdLst>
                <a:gd name="T0" fmla="*/ 22 w 87"/>
                <a:gd name="T1" fmla="*/ 2 h 57"/>
                <a:gd name="T2" fmla="*/ 85 w 87"/>
                <a:gd name="T3" fmla="*/ 32 h 57"/>
                <a:gd name="T4" fmla="*/ 69 w 87"/>
                <a:gd name="T5" fmla="*/ 55 h 57"/>
                <a:gd name="T6" fmla="*/ 11 w 87"/>
                <a:gd name="T7" fmla="*/ 13 h 57"/>
                <a:gd name="T8" fmla="*/ 22 w 87"/>
                <a:gd name="T9" fmla="*/ 2 h 57"/>
              </a:gdLst>
              <a:ahLst/>
              <a:cxnLst>
                <a:cxn ang="0">
                  <a:pos x="T0" y="T1"/>
                </a:cxn>
                <a:cxn ang="0">
                  <a:pos x="T2" y="T3"/>
                </a:cxn>
                <a:cxn ang="0">
                  <a:pos x="T4" y="T5"/>
                </a:cxn>
                <a:cxn ang="0">
                  <a:pos x="T6" y="T7"/>
                </a:cxn>
                <a:cxn ang="0">
                  <a:pos x="T8" y="T9"/>
                </a:cxn>
              </a:cxnLst>
              <a:rect l="0" t="0" r="r" b="b"/>
              <a:pathLst>
                <a:path w="87" h="57">
                  <a:moveTo>
                    <a:pt x="22" y="2"/>
                  </a:moveTo>
                  <a:cubicBezTo>
                    <a:pt x="22" y="2"/>
                    <a:pt x="57" y="33"/>
                    <a:pt x="85" y="32"/>
                  </a:cubicBezTo>
                  <a:cubicBezTo>
                    <a:pt x="85" y="32"/>
                    <a:pt x="87" y="57"/>
                    <a:pt x="69" y="55"/>
                  </a:cubicBezTo>
                  <a:cubicBezTo>
                    <a:pt x="50" y="52"/>
                    <a:pt x="0" y="28"/>
                    <a:pt x="11" y="13"/>
                  </a:cubicBezTo>
                  <a:cubicBezTo>
                    <a:pt x="21" y="0"/>
                    <a:pt x="22" y="2"/>
                    <a:pt x="22" y="2"/>
                  </a:cubicBez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4" name="Freeform 420"/>
            <p:cNvSpPr>
              <a:spLocks/>
            </p:cNvSpPr>
            <p:nvPr/>
          </p:nvSpPr>
          <p:spPr bwMode="auto">
            <a:xfrm>
              <a:off x="7865434" y="1604063"/>
              <a:ext cx="333522" cy="1081612"/>
            </a:xfrm>
            <a:custGeom>
              <a:avLst/>
              <a:gdLst>
                <a:gd name="T0" fmla="*/ 12 w 242"/>
                <a:gd name="T1" fmla="*/ 336 h 785"/>
                <a:gd name="T2" fmla="*/ 65 w 242"/>
                <a:gd name="T3" fmla="*/ 209 h 785"/>
                <a:gd name="T4" fmla="*/ 82 w 242"/>
                <a:gd name="T5" fmla="*/ 0 h 785"/>
                <a:gd name="T6" fmla="*/ 216 w 242"/>
                <a:gd name="T7" fmla="*/ 51 h 785"/>
                <a:gd name="T8" fmla="*/ 177 w 242"/>
                <a:gd name="T9" fmla="*/ 156 h 785"/>
                <a:gd name="T10" fmla="*/ 176 w 242"/>
                <a:gd name="T11" fmla="*/ 197 h 785"/>
                <a:gd name="T12" fmla="*/ 184 w 242"/>
                <a:gd name="T13" fmla="*/ 310 h 785"/>
                <a:gd name="T14" fmla="*/ 172 w 242"/>
                <a:gd name="T15" fmla="*/ 476 h 785"/>
                <a:gd name="T16" fmla="*/ 242 w 242"/>
                <a:gd name="T17" fmla="*/ 716 h 785"/>
                <a:gd name="T18" fmla="*/ 0 w 242"/>
                <a:gd name="T19" fmla="*/ 738 h 785"/>
                <a:gd name="T20" fmla="*/ 12 w 242"/>
                <a:gd name="T21" fmla="*/ 336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2" h="785">
                  <a:moveTo>
                    <a:pt x="12" y="336"/>
                  </a:moveTo>
                  <a:cubicBezTo>
                    <a:pt x="18" y="295"/>
                    <a:pt x="49" y="264"/>
                    <a:pt x="65" y="209"/>
                  </a:cubicBezTo>
                  <a:cubicBezTo>
                    <a:pt x="92" y="119"/>
                    <a:pt x="82" y="0"/>
                    <a:pt x="82" y="0"/>
                  </a:cubicBezTo>
                  <a:cubicBezTo>
                    <a:pt x="196" y="18"/>
                    <a:pt x="216" y="51"/>
                    <a:pt x="216" y="51"/>
                  </a:cubicBezTo>
                  <a:cubicBezTo>
                    <a:pt x="162" y="51"/>
                    <a:pt x="177" y="156"/>
                    <a:pt x="177" y="156"/>
                  </a:cubicBezTo>
                  <a:cubicBezTo>
                    <a:pt x="175" y="164"/>
                    <a:pt x="175" y="178"/>
                    <a:pt x="176" y="197"/>
                  </a:cubicBezTo>
                  <a:cubicBezTo>
                    <a:pt x="176" y="197"/>
                    <a:pt x="197" y="247"/>
                    <a:pt x="184" y="310"/>
                  </a:cubicBezTo>
                  <a:cubicBezTo>
                    <a:pt x="171" y="373"/>
                    <a:pt x="142" y="402"/>
                    <a:pt x="172" y="476"/>
                  </a:cubicBezTo>
                  <a:cubicBezTo>
                    <a:pt x="205" y="558"/>
                    <a:pt x="242" y="716"/>
                    <a:pt x="242" y="716"/>
                  </a:cubicBezTo>
                  <a:cubicBezTo>
                    <a:pt x="242" y="716"/>
                    <a:pt x="84" y="785"/>
                    <a:pt x="0" y="738"/>
                  </a:cubicBezTo>
                  <a:lnTo>
                    <a:pt x="12" y="336"/>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5" name="Freeform 421"/>
            <p:cNvSpPr>
              <a:spLocks/>
            </p:cNvSpPr>
            <p:nvPr/>
          </p:nvSpPr>
          <p:spPr bwMode="auto">
            <a:xfrm>
              <a:off x="7978552" y="2404631"/>
              <a:ext cx="120114" cy="78132"/>
            </a:xfrm>
            <a:custGeom>
              <a:avLst/>
              <a:gdLst>
                <a:gd name="T0" fmla="*/ 65 w 87"/>
                <a:gd name="T1" fmla="*/ 2 h 57"/>
                <a:gd name="T2" fmla="*/ 2 w 87"/>
                <a:gd name="T3" fmla="*/ 32 h 57"/>
                <a:gd name="T4" fmla="*/ 18 w 87"/>
                <a:gd name="T5" fmla="*/ 55 h 57"/>
                <a:gd name="T6" fmla="*/ 76 w 87"/>
                <a:gd name="T7" fmla="*/ 13 h 57"/>
                <a:gd name="T8" fmla="*/ 65 w 87"/>
                <a:gd name="T9" fmla="*/ 2 h 57"/>
              </a:gdLst>
              <a:ahLst/>
              <a:cxnLst>
                <a:cxn ang="0">
                  <a:pos x="T0" y="T1"/>
                </a:cxn>
                <a:cxn ang="0">
                  <a:pos x="T2" y="T3"/>
                </a:cxn>
                <a:cxn ang="0">
                  <a:pos x="T4" y="T5"/>
                </a:cxn>
                <a:cxn ang="0">
                  <a:pos x="T6" y="T7"/>
                </a:cxn>
                <a:cxn ang="0">
                  <a:pos x="T8" y="T9"/>
                </a:cxn>
              </a:cxnLst>
              <a:rect l="0" t="0" r="r" b="b"/>
              <a:pathLst>
                <a:path w="87" h="57">
                  <a:moveTo>
                    <a:pt x="65" y="2"/>
                  </a:moveTo>
                  <a:cubicBezTo>
                    <a:pt x="65" y="2"/>
                    <a:pt x="31" y="33"/>
                    <a:pt x="2" y="32"/>
                  </a:cubicBezTo>
                  <a:cubicBezTo>
                    <a:pt x="2" y="32"/>
                    <a:pt x="0" y="57"/>
                    <a:pt x="18" y="55"/>
                  </a:cubicBezTo>
                  <a:cubicBezTo>
                    <a:pt x="37" y="52"/>
                    <a:pt x="87" y="28"/>
                    <a:pt x="76" y="13"/>
                  </a:cubicBezTo>
                  <a:cubicBezTo>
                    <a:pt x="67" y="0"/>
                    <a:pt x="65" y="2"/>
                    <a:pt x="65" y="2"/>
                  </a:cubicBez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6" name="Freeform 422"/>
            <p:cNvSpPr>
              <a:spLocks/>
            </p:cNvSpPr>
            <p:nvPr/>
          </p:nvSpPr>
          <p:spPr bwMode="auto">
            <a:xfrm>
              <a:off x="8194874" y="1785983"/>
              <a:ext cx="247809" cy="662379"/>
            </a:xfrm>
            <a:custGeom>
              <a:avLst/>
              <a:gdLst>
                <a:gd name="T0" fmla="*/ 0 w 180"/>
                <a:gd name="T1" fmla="*/ 364 h 481"/>
                <a:gd name="T2" fmla="*/ 123 w 180"/>
                <a:gd name="T3" fmla="*/ 310 h 481"/>
                <a:gd name="T4" fmla="*/ 180 w 180"/>
                <a:gd name="T5" fmla="*/ 27 h 481"/>
                <a:gd name="T6" fmla="*/ 172 w 180"/>
                <a:gd name="T7" fmla="*/ 28 h 481"/>
                <a:gd name="T8" fmla="*/ 141 w 180"/>
                <a:gd name="T9" fmla="*/ 0 h 481"/>
                <a:gd name="T10" fmla="*/ 104 w 180"/>
                <a:gd name="T11" fmla="*/ 162 h 481"/>
                <a:gd name="T12" fmla="*/ 49 w 180"/>
                <a:gd name="T13" fmla="*/ 305 h 481"/>
                <a:gd name="T14" fmla="*/ 0 w 180"/>
                <a:gd name="T15" fmla="*/ 364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481">
                  <a:moveTo>
                    <a:pt x="0" y="364"/>
                  </a:moveTo>
                  <a:cubicBezTo>
                    <a:pt x="0" y="364"/>
                    <a:pt x="65" y="481"/>
                    <a:pt x="123" y="310"/>
                  </a:cubicBezTo>
                  <a:cubicBezTo>
                    <a:pt x="175" y="155"/>
                    <a:pt x="151" y="148"/>
                    <a:pt x="180" y="27"/>
                  </a:cubicBezTo>
                  <a:cubicBezTo>
                    <a:pt x="172" y="28"/>
                    <a:pt x="172" y="28"/>
                    <a:pt x="172" y="28"/>
                  </a:cubicBezTo>
                  <a:cubicBezTo>
                    <a:pt x="141" y="0"/>
                    <a:pt x="141" y="0"/>
                    <a:pt x="141" y="0"/>
                  </a:cubicBezTo>
                  <a:cubicBezTo>
                    <a:pt x="141" y="0"/>
                    <a:pt x="125" y="97"/>
                    <a:pt x="104" y="162"/>
                  </a:cubicBezTo>
                  <a:cubicBezTo>
                    <a:pt x="83" y="226"/>
                    <a:pt x="47" y="275"/>
                    <a:pt x="49" y="305"/>
                  </a:cubicBezTo>
                  <a:lnTo>
                    <a:pt x="0" y="36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7" name="Freeform 423"/>
            <p:cNvSpPr>
              <a:spLocks/>
            </p:cNvSpPr>
            <p:nvPr/>
          </p:nvSpPr>
          <p:spPr bwMode="auto">
            <a:xfrm>
              <a:off x="7390224" y="2072275"/>
              <a:ext cx="194165" cy="592408"/>
            </a:xfrm>
            <a:custGeom>
              <a:avLst/>
              <a:gdLst>
                <a:gd name="T0" fmla="*/ 76 w 141"/>
                <a:gd name="T1" fmla="*/ 19 h 430"/>
                <a:gd name="T2" fmla="*/ 22 w 141"/>
                <a:gd name="T3" fmla="*/ 123 h 430"/>
                <a:gd name="T4" fmla="*/ 80 w 141"/>
                <a:gd name="T5" fmla="*/ 372 h 430"/>
                <a:gd name="T6" fmla="*/ 99 w 141"/>
                <a:gd name="T7" fmla="*/ 430 h 430"/>
                <a:gd name="T8" fmla="*/ 141 w 141"/>
                <a:gd name="T9" fmla="*/ 410 h 430"/>
                <a:gd name="T10" fmla="*/ 104 w 141"/>
                <a:gd name="T11" fmla="*/ 248 h 430"/>
                <a:gd name="T12" fmla="*/ 73 w 141"/>
                <a:gd name="T13" fmla="*/ 76 h 430"/>
                <a:gd name="T14" fmla="*/ 76 w 141"/>
                <a:gd name="T15" fmla="*/ 19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430">
                  <a:moveTo>
                    <a:pt x="76" y="19"/>
                  </a:moveTo>
                  <a:cubicBezTo>
                    <a:pt x="76" y="19"/>
                    <a:pt x="0" y="0"/>
                    <a:pt x="22" y="123"/>
                  </a:cubicBezTo>
                  <a:cubicBezTo>
                    <a:pt x="45" y="254"/>
                    <a:pt x="54" y="251"/>
                    <a:pt x="80" y="372"/>
                  </a:cubicBezTo>
                  <a:cubicBezTo>
                    <a:pt x="99" y="430"/>
                    <a:pt x="99" y="430"/>
                    <a:pt x="99" y="430"/>
                  </a:cubicBezTo>
                  <a:cubicBezTo>
                    <a:pt x="141" y="410"/>
                    <a:pt x="141" y="410"/>
                    <a:pt x="141" y="410"/>
                  </a:cubicBezTo>
                  <a:cubicBezTo>
                    <a:pt x="141" y="410"/>
                    <a:pt x="113" y="315"/>
                    <a:pt x="104" y="248"/>
                  </a:cubicBezTo>
                  <a:cubicBezTo>
                    <a:pt x="94" y="181"/>
                    <a:pt x="88" y="103"/>
                    <a:pt x="73" y="76"/>
                  </a:cubicBezTo>
                  <a:lnTo>
                    <a:pt x="76" y="19"/>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8" name="Freeform 424"/>
            <p:cNvSpPr>
              <a:spLocks/>
            </p:cNvSpPr>
            <p:nvPr/>
          </p:nvSpPr>
          <p:spPr bwMode="auto">
            <a:xfrm>
              <a:off x="7519668" y="2630283"/>
              <a:ext cx="152767" cy="223320"/>
            </a:xfrm>
            <a:custGeom>
              <a:avLst/>
              <a:gdLst>
                <a:gd name="T0" fmla="*/ 57 w 111"/>
                <a:gd name="T1" fmla="*/ 34 h 162"/>
                <a:gd name="T2" fmla="*/ 74 w 111"/>
                <a:gd name="T3" fmla="*/ 58 h 162"/>
                <a:gd name="T4" fmla="*/ 94 w 111"/>
                <a:gd name="T5" fmla="*/ 86 h 162"/>
                <a:gd name="T6" fmla="*/ 77 w 111"/>
                <a:gd name="T7" fmla="*/ 91 h 162"/>
                <a:gd name="T8" fmla="*/ 60 w 111"/>
                <a:gd name="T9" fmla="*/ 68 h 162"/>
                <a:gd name="T10" fmla="*/ 79 w 111"/>
                <a:gd name="T11" fmla="*/ 110 h 162"/>
                <a:gd name="T12" fmla="*/ 99 w 111"/>
                <a:gd name="T13" fmla="*/ 135 h 162"/>
                <a:gd name="T14" fmla="*/ 75 w 111"/>
                <a:gd name="T15" fmla="*/ 128 h 162"/>
                <a:gd name="T16" fmla="*/ 46 w 111"/>
                <a:gd name="T17" fmla="*/ 75 h 162"/>
                <a:gd name="T18" fmla="*/ 95 w 111"/>
                <a:gd name="T19" fmla="*/ 144 h 162"/>
                <a:gd name="T20" fmla="*/ 82 w 111"/>
                <a:gd name="T21" fmla="*/ 150 h 162"/>
                <a:gd name="T22" fmla="*/ 52 w 111"/>
                <a:gd name="T23" fmla="*/ 122 h 162"/>
                <a:gd name="T24" fmla="*/ 37 w 111"/>
                <a:gd name="T25" fmla="*/ 89 h 162"/>
                <a:gd name="T26" fmla="*/ 77 w 111"/>
                <a:gd name="T27" fmla="*/ 153 h 162"/>
                <a:gd name="T28" fmla="*/ 69 w 111"/>
                <a:gd name="T29" fmla="*/ 157 h 162"/>
                <a:gd name="T30" fmla="*/ 28 w 111"/>
                <a:gd name="T31" fmla="*/ 107 h 162"/>
                <a:gd name="T32" fmla="*/ 24 w 111"/>
                <a:gd name="T33" fmla="*/ 97 h 162"/>
                <a:gd name="T34" fmla="*/ 52 w 111"/>
                <a:gd name="T35" fmla="*/ 151 h 162"/>
                <a:gd name="T36" fmla="*/ 41 w 111"/>
                <a:gd name="T37" fmla="*/ 149 h 162"/>
                <a:gd name="T38" fmla="*/ 15 w 111"/>
                <a:gd name="T39" fmla="*/ 105 h 162"/>
                <a:gd name="T40" fmla="*/ 11 w 111"/>
                <a:gd name="T41" fmla="*/ 40 h 162"/>
                <a:gd name="T42" fmla="*/ 3 w 111"/>
                <a:gd name="T43" fmla="*/ 18 h 162"/>
                <a:gd name="T44" fmla="*/ 46 w 111"/>
                <a:gd name="T45" fmla="*/ 0 h 162"/>
                <a:gd name="T46" fmla="*/ 57 w 111"/>
                <a:gd name="T47" fmla="*/ 3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62">
                  <a:moveTo>
                    <a:pt x="57" y="34"/>
                  </a:moveTo>
                  <a:cubicBezTo>
                    <a:pt x="57" y="34"/>
                    <a:pt x="62" y="46"/>
                    <a:pt x="74" y="58"/>
                  </a:cubicBezTo>
                  <a:cubicBezTo>
                    <a:pt x="88" y="70"/>
                    <a:pt x="92" y="81"/>
                    <a:pt x="94" y="86"/>
                  </a:cubicBezTo>
                  <a:cubicBezTo>
                    <a:pt x="98" y="93"/>
                    <a:pt x="92" y="108"/>
                    <a:pt x="77" y="91"/>
                  </a:cubicBezTo>
                  <a:cubicBezTo>
                    <a:pt x="60" y="72"/>
                    <a:pt x="60" y="68"/>
                    <a:pt x="60" y="68"/>
                  </a:cubicBezTo>
                  <a:cubicBezTo>
                    <a:pt x="79" y="110"/>
                    <a:pt x="79" y="110"/>
                    <a:pt x="79" y="110"/>
                  </a:cubicBezTo>
                  <a:cubicBezTo>
                    <a:pt x="79" y="110"/>
                    <a:pt x="87" y="131"/>
                    <a:pt x="99" y="135"/>
                  </a:cubicBezTo>
                  <a:cubicBezTo>
                    <a:pt x="111" y="140"/>
                    <a:pt x="90" y="152"/>
                    <a:pt x="75" y="128"/>
                  </a:cubicBezTo>
                  <a:cubicBezTo>
                    <a:pt x="46" y="75"/>
                    <a:pt x="46" y="75"/>
                    <a:pt x="46" y="75"/>
                  </a:cubicBezTo>
                  <a:cubicBezTo>
                    <a:pt x="46" y="75"/>
                    <a:pt x="64" y="139"/>
                    <a:pt x="95" y="144"/>
                  </a:cubicBezTo>
                  <a:cubicBezTo>
                    <a:pt x="103" y="149"/>
                    <a:pt x="92" y="155"/>
                    <a:pt x="82" y="150"/>
                  </a:cubicBezTo>
                  <a:cubicBezTo>
                    <a:pt x="71" y="145"/>
                    <a:pt x="57" y="131"/>
                    <a:pt x="52" y="122"/>
                  </a:cubicBezTo>
                  <a:cubicBezTo>
                    <a:pt x="48" y="114"/>
                    <a:pt x="37" y="89"/>
                    <a:pt x="37" y="89"/>
                  </a:cubicBezTo>
                  <a:cubicBezTo>
                    <a:pt x="37" y="89"/>
                    <a:pt x="46" y="134"/>
                    <a:pt x="77" y="153"/>
                  </a:cubicBezTo>
                  <a:cubicBezTo>
                    <a:pt x="83" y="158"/>
                    <a:pt x="79" y="160"/>
                    <a:pt x="69" y="157"/>
                  </a:cubicBezTo>
                  <a:cubicBezTo>
                    <a:pt x="60" y="154"/>
                    <a:pt x="34" y="132"/>
                    <a:pt x="28" y="107"/>
                  </a:cubicBezTo>
                  <a:cubicBezTo>
                    <a:pt x="24" y="97"/>
                    <a:pt x="24" y="97"/>
                    <a:pt x="24" y="97"/>
                  </a:cubicBezTo>
                  <a:cubicBezTo>
                    <a:pt x="24" y="97"/>
                    <a:pt x="25" y="122"/>
                    <a:pt x="52" y="151"/>
                  </a:cubicBezTo>
                  <a:cubicBezTo>
                    <a:pt x="59" y="161"/>
                    <a:pt x="51" y="162"/>
                    <a:pt x="41" y="149"/>
                  </a:cubicBezTo>
                  <a:cubicBezTo>
                    <a:pt x="31" y="136"/>
                    <a:pt x="22" y="127"/>
                    <a:pt x="15" y="105"/>
                  </a:cubicBezTo>
                  <a:cubicBezTo>
                    <a:pt x="15" y="105"/>
                    <a:pt x="0" y="61"/>
                    <a:pt x="11" y="40"/>
                  </a:cubicBezTo>
                  <a:cubicBezTo>
                    <a:pt x="3" y="18"/>
                    <a:pt x="3" y="18"/>
                    <a:pt x="3" y="18"/>
                  </a:cubicBezTo>
                  <a:cubicBezTo>
                    <a:pt x="46" y="0"/>
                    <a:pt x="46" y="0"/>
                    <a:pt x="46" y="0"/>
                  </a:cubicBezTo>
                  <a:lnTo>
                    <a:pt x="57" y="3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5" name="Freeform 425"/>
            <p:cNvSpPr>
              <a:spLocks/>
            </p:cNvSpPr>
            <p:nvPr/>
          </p:nvSpPr>
          <p:spPr bwMode="auto">
            <a:xfrm>
              <a:off x="8028113" y="1634383"/>
              <a:ext cx="401159" cy="766166"/>
            </a:xfrm>
            <a:custGeom>
              <a:avLst/>
              <a:gdLst>
                <a:gd name="T0" fmla="*/ 96 w 291"/>
                <a:gd name="T1" fmla="*/ 29 h 556"/>
                <a:gd name="T2" fmla="*/ 123 w 291"/>
                <a:gd name="T3" fmla="*/ 63 h 556"/>
                <a:gd name="T4" fmla="*/ 182 w 291"/>
                <a:gd name="T5" fmla="*/ 350 h 556"/>
                <a:gd name="T6" fmla="*/ 214 w 291"/>
                <a:gd name="T7" fmla="*/ 270 h 556"/>
                <a:gd name="T8" fmla="*/ 291 w 291"/>
                <a:gd name="T9" fmla="*/ 299 h 556"/>
                <a:gd name="T10" fmla="*/ 188 w 291"/>
                <a:gd name="T11" fmla="*/ 514 h 556"/>
                <a:gd name="T12" fmla="*/ 106 w 291"/>
                <a:gd name="T13" fmla="*/ 444 h 556"/>
                <a:gd name="T14" fmla="*/ 48 w 291"/>
                <a:gd name="T15" fmla="*/ 172 h 556"/>
                <a:gd name="T16" fmla="*/ 96 w 291"/>
                <a:gd name="T17" fmla="*/ 29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556">
                  <a:moveTo>
                    <a:pt x="96" y="29"/>
                  </a:moveTo>
                  <a:cubicBezTo>
                    <a:pt x="96" y="29"/>
                    <a:pt x="103" y="26"/>
                    <a:pt x="123" y="63"/>
                  </a:cubicBezTo>
                  <a:cubicBezTo>
                    <a:pt x="144" y="100"/>
                    <a:pt x="182" y="350"/>
                    <a:pt x="182" y="350"/>
                  </a:cubicBezTo>
                  <a:cubicBezTo>
                    <a:pt x="182" y="350"/>
                    <a:pt x="205" y="312"/>
                    <a:pt x="214" y="270"/>
                  </a:cubicBezTo>
                  <a:cubicBezTo>
                    <a:pt x="291" y="299"/>
                    <a:pt x="291" y="299"/>
                    <a:pt x="291" y="299"/>
                  </a:cubicBezTo>
                  <a:cubicBezTo>
                    <a:pt x="291" y="299"/>
                    <a:pt x="254" y="471"/>
                    <a:pt x="188" y="514"/>
                  </a:cubicBezTo>
                  <a:cubicBezTo>
                    <a:pt x="123" y="556"/>
                    <a:pt x="106" y="444"/>
                    <a:pt x="106" y="444"/>
                  </a:cubicBezTo>
                  <a:cubicBezTo>
                    <a:pt x="106" y="444"/>
                    <a:pt x="75" y="213"/>
                    <a:pt x="48" y="172"/>
                  </a:cubicBezTo>
                  <a:cubicBezTo>
                    <a:pt x="48" y="172"/>
                    <a:pt x="0" y="0"/>
                    <a:pt x="96" y="29"/>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6" name="Freeform 426"/>
            <p:cNvSpPr>
              <a:spLocks/>
            </p:cNvSpPr>
            <p:nvPr/>
          </p:nvSpPr>
          <p:spPr bwMode="auto">
            <a:xfrm>
              <a:off x="7919077" y="1590069"/>
              <a:ext cx="195915" cy="249558"/>
            </a:xfrm>
            <a:custGeom>
              <a:avLst/>
              <a:gdLst>
                <a:gd name="T0" fmla="*/ 18 w 142"/>
                <a:gd name="T1" fmla="*/ 3 h 181"/>
                <a:gd name="T2" fmla="*/ 53 w 142"/>
                <a:gd name="T3" fmla="*/ 23 h 181"/>
                <a:gd name="T4" fmla="*/ 142 w 142"/>
                <a:gd name="T5" fmla="*/ 143 h 181"/>
                <a:gd name="T6" fmla="*/ 29 w 142"/>
                <a:gd name="T7" fmla="*/ 117 h 181"/>
                <a:gd name="T8" fmla="*/ 0 w 142"/>
                <a:gd name="T9" fmla="*/ 181 h 181"/>
                <a:gd name="T10" fmla="*/ 18 w 142"/>
                <a:gd name="T11" fmla="*/ 3 h 181"/>
              </a:gdLst>
              <a:ahLst/>
              <a:cxnLst>
                <a:cxn ang="0">
                  <a:pos x="T0" y="T1"/>
                </a:cxn>
                <a:cxn ang="0">
                  <a:pos x="T2" y="T3"/>
                </a:cxn>
                <a:cxn ang="0">
                  <a:pos x="T4" y="T5"/>
                </a:cxn>
                <a:cxn ang="0">
                  <a:pos x="T6" y="T7"/>
                </a:cxn>
                <a:cxn ang="0">
                  <a:pos x="T8" y="T9"/>
                </a:cxn>
                <a:cxn ang="0">
                  <a:pos x="T10" y="T11"/>
                </a:cxn>
              </a:cxnLst>
              <a:rect l="0" t="0" r="r" b="b"/>
              <a:pathLst>
                <a:path w="142" h="181">
                  <a:moveTo>
                    <a:pt x="18" y="3"/>
                  </a:moveTo>
                  <a:cubicBezTo>
                    <a:pt x="18" y="3"/>
                    <a:pt x="37" y="0"/>
                    <a:pt x="53" y="23"/>
                  </a:cubicBezTo>
                  <a:cubicBezTo>
                    <a:pt x="69" y="46"/>
                    <a:pt x="142" y="143"/>
                    <a:pt x="142" y="143"/>
                  </a:cubicBezTo>
                  <a:cubicBezTo>
                    <a:pt x="142" y="143"/>
                    <a:pt x="43" y="76"/>
                    <a:pt x="29" y="117"/>
                  </a:cubicBezTo>
                  <a:cubicBezTo>
                    <a:pt x="22" y="140"/>
                    <a:pt x="0" y="181"/>
                    <a:pt x="0" y="181"/>
                  </a:cubicBezTo>
                  <a:cubicBezTo>
                    <a:pt x="0" y="181"/>
                    <a:pt x="41" y="5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7" name="Oval 427"/>
            <p:cNvSpPr>
              <a:spLocks noChangeArrowheads="1"/>
            </p:cNvSpPr>
            <p:nvPr/>
          </p:nvSpPr>
          <p:spPr bwMode="auto">
            <a:xfrm>
              <a:off x="7891672" y="2177230"/>
              <a:ext cx="27405" cy="27405"/>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8" name="Oval 428"/>
            <p:cNvSpPr>
              <a:spLocks noChangeArrowheads="1"/>
            </p:cNvSpPr>
            <p:nvPr/>
          </p:nvSpPr>
          <p:spPr bwMode="auto">
            <a:xfrm>
              <a:off x="7891672" y="2307840"/>
              <a:ext cx="27405" cy="27988"/>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9" name="Oval 429"/>
            <p:cNvSpPr>
              <a:spLocks noChangeArrowheads="1"/>
            </p:cNvSpPr>
            <p:nvPr/>
          </p:nvSpPr>
          <p:spPr bwMode="auto">
            <a:xfrm>
              <a:off x="7808876" y="2175480"/>
              <a:ext cx="27988" cy="29154"/>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0" name="Oval 430"/>
            <p:cNvSpPr>
              <a:spLocks noChangeArrowheads="1"/>
            </p:cNvSpPr>
            <p:nvPr/>
          </p:nvSpPr>
          <p:spPr bwMode="auto">
            <a:xfrm>
              <a:off x="7808876" y="2306674"/>
              <a:ext cx="27988" cy="27405"/>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1" name="Freeform 431"/>
            <p:cNvSpPr>
              <a:spLocks/>
            </p:cNvSpPr>
            <p:nvPr/>
          </p:nvSpPr>
          <p:spPr bwMode="auto">
            <a:xfrm>
              <a:off x="7380312" y="1649543"/>
              <a:ext cx="300286" cy="931178"/>
            </a:xfrm>
            <a:custGeom>
              <a:avLst/>
              <a:gdLst>
                <a:gd name="T0" fmla="*/ 148 w 218"/>
                <a:gd name="T1" fmla="*/ 11 h 676"/>
                <a:gd name="T2" fmla="*/ 50 w 218"/>
                <a:gd name="T3" fmla="*/ 202 h 676"/>
                <a:gd name="T4" fmla="*/ 13 w 218"/>
                <a:gd name="T5" fmla="*/ 422 h 676"/>
                <a:gd name="T6" fmla="*/ 68 w 218"/>
                <a:gd name="T7" fmla="*/ 676 h 676"/>
                <a:gd name="T8" fmla="*/ 140 w 218"/>
                <a:gd name="T9" fmla="*/ 650 h 676"/>
                <a:gd name="T10" fmla="*/ 97 w 218"/>
                <a:gd name="T11" fmla="*/ 401 h 676"/>
                <a:gd name="T12" fmla="*/ 128 w 218"/>
                <a:gd name="T13" fmla="*/ 275 h 676"/>
                <a:gd name="T14" fmla="*/ 201 w 218"/>
                <a:gd name="T15" fmla="*/ 133 h 676"/>
                <a:gd name="T16" fmla="*/ 148 w 218"/>
                <a:gd name="T17" fmla="*/ 11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676">
                  <a:moveTo>
                    <a:pt x="148" y="11"/>
                  </a:moveTo>
                  <a:cubicBezTo>
                    <a:pt x="148" y="11"/>
                    <a:pt x="93" y="22"/>
                    <a:pt x="50" y="202"/>
                  </a:cubicBezTo>
                  <a:cubicBezTo>
                    <a:pt x="6" y="382"/>
                    <a:pt x="0" y="361"/>
                    <a:pt x="13" y="422"/>
                  </a:cubicBezTo>
                  <a:cubicBezTo>
                    <a:pt x="25" y="484"/>
                    <a:pt x="68" y="676"/>
                    <a:pt x="68" y="676"/>
                  </a:cubicBezTo>
                  <a:cubicBezTo>
                    <a:pt x="140" y="650"/>
                    <a:pt x="140" y="650"/>
                    <a:pt x="140" y="650"/>
                  </a:cubicBezTo>
                  <a:cubicBezTo>
                    <a:pt x="140" y="650"/>
                    <a:pt x="104" y="440"/>
                    <a:pt x="97" y="401"/>
                  </a:cubicBezTo>
                  <a:cubicBezTo>
                    <a:pt x="91" y="362"/>
                    <a:pt x="111" y="316"/>
                    <a:pt x="128" y="275"/>
                  </a:cubicBezTo>
                  <a:cubicBezTo>
                    <a:pt x="144" y="234"/>
                    <a:pt x="201" y="133"/>
                    <a:pt x="201" y="133"/>
                  </a:cubicBezTo>
                  <a:cubicBezTo>
                    <a:pt x="201" y="133"/>
                    <a:pt x="218" y="0"/>
                    <a:pt x="148" y="1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2" name="Freeform 432"/>
            <p:cNvSpPr>
              <a:spLocks/>
            </p:cNvSpPr>
            <p:nvPr/>
          </p:nvSpPr>
          <p:spPr bwMode="auto">
            <a:xfrm>
              <a:off x="7611795" y="1590069"/>
              <a:ext cx="197081" cy="251890"/>
            </a:xfrm>
            <a:custGeom>
              <a:avLst/>
              <a:gdLst>
                <a:gd name="T0" fmla="*/ 135 w 143"/>
                <a:gd name="T1" fmla="*/ 3 h 183"/>
                <a:gd name="T2" fmla="*/ 90 w 143"/>
                <a:gd name="T3" fmla="*/ 23 h 183"/>
                <a:gd name="T4" fmla="*/ 0 w 143"/>
                <a:gd name="T5" fmla="*/ 143 h 183"/>
                <a:gd name="T6" fmla="*/ 113 w 143"/>
                <a:gd name="T7" fmla="*/ 117 h 183"/>
                <a:gd name="T8" fmla="*/ 143 w 143"/>
                <a:gd name="T9" fmla="*/ 183 h 183"/>
                <a:gd name="T10" fmla="*/ 135 w 143"/>
                <a:gd name="T11" fmla="*/ 3 h 183"/>
              </a:gdLst>
              <a:ahLst/>
              <a:cxnLst>
                <a:cxn ang="0">
                  <a:pos x="T0" y="T1"/>
                </a:cxn>
                <a:cxn ang="0">
                  <a:pos x="T2" y="T3"/>
                </a:cxn>
                <a:cxn ang="0">
                  <a:pos x="T4" y="T5"/>
                </a:cxn>
                <a:cxn ang="0">
                  <a:pos x="T6" y="T7"/>
                </a:cxn>
                <a:cxn ang="0">
                  <a:pos x="T8" y="T9"/>
                </a:cxn>
                <a:cxn ang="0">
                  <a:pos x="T10" y="T11"/>
                </a:cxn>
              </a:cxnLst>
              <a:rect l="0" t="0" r="r" b="b"/>
              <a:pathLst>
                <a:path w="143" h="183">
                  <a:moveTo>
                    <a:pt x="135" y="3"/>
                  </a:moveTo>
                  <a:cubicBezTo>
                    <a:pt x="135" y="3"/>
                    <a:pt x="106" y="0"/>
                    <a:pt x="90" y="23"/>
                  </a:cubicBezTo>
                  <a:cubicBezTo>
                    <a:pt x="73" y="46"/>
                    <a:pt x="0" y="143"/>
                    <a:pt x="0" y="143"/>
                  </a:cubicBezTo>
                  <a:cubicBezTo>
                    <a:pt x="0" y="143"/>
                    <a:pt x="100" y="76"/>
                    <a:pt x="113" y="117"/>
                  </a:cubicBezTo>
                  <a:cubicBezTo>
                    <a:pt x="121" y="140"/>
                    <a:pt x="143" y="183"/>
                    <a:pt x="143" y="183"/>
                  </a:cubicBezTo>
                  <a:cubicBezTo>
                    <a:pt x="143" y="183"/>
                    <a:pt x="96" y="46"/>
                    <a:pt x="1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3" name="Freeform 433"/>
            <p:cNvSpPr>
              <a:spLocks/>
            </p:cNvSpPr>
            <p:nvPr/>
          </p:nvSpPr>
          <p:spPr bwMode="auto">
            <a:xfrm>
              <a:off x="7682348" y="1026231"/>
              <a:ext cx="405241" cy="532351"/>
            </a:xfrm>
            <a:custGeom>
              <a:avLst/>
              <a:gdLst>
                <a:gd name="T0" fmla="*/ 293 w 294"/>
                <a:gd name="T1" fmla="*/ 162 h 386"/>
                <a:gd name="T2" fmla="*/ 293 w 294"/>
                <a:gd name="T3" fmla="*/ 162 h 386"/>
                <a:gd name="T4" fmla="*/ 163 w 294"/>
                <a:gd name="T5" fmla="*/ 8 h 386"/>
                <a:gd name="T6" fmla="*/ 10 w 294"/>
                <a:gd name="T7" fmla="*/ 134 h 386"/>
                <a:gd name="T8" fmla="*/ 10 w 294"/>
                <a:gd name="T9" fmla="*/ 134 h 386"/>
                <a:gd name="T10" fmla="*/ 8 w 294"/>
                <a:gd name="T11" fmla="*/ 143 h 386"/>
                <a:gd name="T12" fmla="*/ 2 w 294"/>
                <a:gd name="T13" fmla="*/ 184 h 386"/>
                <a:gd name="T14" fmla="*/ 2 w 294"/>
                <a:gd name="T15" fmla="*/ 190 h 386"/>
                <a:gd name="T16" fmla="*/ 9 w 294"/>
                <a:gd name="T17" fmla="*/ 229 h 386"/>
                <a:gd name="T18" fmla="*/ 76 w 294"/>
                <a:gd name="T19" fmla="*/ 351 h 386"/>
                <a:gd name="T20" fmla="*/ 130 w 294"/>
                <a:gd name="T21" fmla="*/ 384 h 386"/>
                <a:gd name="T22" fmla="*/ 130 w 294"/>
                <a:gd name="T23" fmla="*/ 384 h 386"/>
                <a:gd name="T24" fmla="*/ 130 w 294"/>
                <a:gd name="T25" fmla="*/ 385 h 386"/>
                <a:gd name="T26" fmla="*/ 130 w 294"/>
                <a:gd name="T27" fmla="*/ 385 h 386"/>
                <a:gd name="T28" fmla="*/ 197 w 294"/>
                <a:gd name="T29" fmla="*/ 357 h 386"/>
                <a:gd name="T30" fmla="*/ 283 w 294"/>
                <a:gd name="T31" fmla="*/ 249 h 386"/>
                <a:gd name="T32" fmla="*/ 293 w 294"/>
                <a:gd name="T33" fmla="*/ 16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4" h="386">
                  <a:moveTo>
                    <a:pt x="293" y="162"/>
                  </a:moveTo>
                  <a:cubicBezTo>
                    <a:pt x="293" y="162"/>
                    <a:pt x="293" y="162"/>
                    <a:pt x="293" y="162"/>
                  </a:cubicBezTo>
                  <a:cubicBezTo>
                    <a:pt x="292" y="80"/>
                    <a:pt x="264" y="17"/>
                    <a:pt x="163" y="8"/>
                  </a:cubicBezTo>
                  <a:cubicBezTo>
                    <a:pt x="73" y="0"/>
                    <a:pt x="27" y="55"/>
                    <a:pt x="10" y="134"/>
                  </a:cubicBezTo>
                  <a:cubicBezTo>
                    <a:pt x="10" y="134"/>
                    <a:pt x="10" y="134"/>
                    <a:pt x="10" y="134"/>
                  </a:cubicBezTo>
                  <a:cubicBezTo>
                    <a:pt x="9" y="136"/>
                    <a:pt x="8" y="140"/>
                    <a:pt x="8" y="143"/>
                  </a:cubicBezTo>
                  <a:cubicBezTo>
                    <a:pt x="5" y="156"/>
                    <a:pt x="3" y="170"/>
                    <a:pt x="2" y="184"/>
                  </a:cubicBezTo>
                  <a:cubicBezTo>
                    <a:pt x="2" y="186"/>
                    <a:pt x="2" y="188"/>
                    <a:pt x="2" y="190"/>
                  </a:cubicBezTo>
                  <a:cubicBezTo>
                    <a:pt x="0" y="211"/>
                    <a:pt x="9" y="229"/>
                    <a:pt x="9" y="229"/>
                  </a:cubicBezTo>
                  <a:cubicBezTo>
                    <a:pt x="9" y="229"/>
                    <a:pt x="17" y="299"/>
                    <a:pt x="76" y="351"/>
                  </a:cubicBezTo>
                  <a:cubicBezTo>
                    <a:pt x="118" y="381"/>
                    <a:pt x="108" y="382"/>
                    <a:pt x="130" y="384"/>
                  </a:cubicBezTo>
                  <a:cubicBezTo>
                    <a:pt x="130" y="384"/>
                    <a:pt x="130" y="384"/>
                    <a:pt x="130" y="384"/>
                  </a:cubicBezTo>
                  <a:cubicBezTo>
                    <a:pt x="130" y="384"/>
                    <a:pt x="130" y="385"/>
                    <a:pt x="130" y="385"/>
                  </a:cubicBezTo>
                  <a:cubicBezTo>
                    <a:pt x="130" y="385"/>
                    <a:pt x="130" y="385"/>
                    <a:pt x="130" y="385"/>
                  </a:cubicBezTo>
                  <a:cubicBezTo>
                    <a:pt x="153" y="386"/>
                    <a:pt x="150" y="381"/>
                    <a:pt x="197" y="357"/>
                  </a:cubicBezTo>
                  <a:cubicBezTo>
                    <a:pt x="253" y="319"/>
                    <a:pt x="283" y="249"/>
                    <a:pt x="283" y="249"/>
                  </a:cubicBezTo>
                  <a:cubicBezTo>
                    <a:pt x="283" y="249"/>
                    <a:pt x="294" y="187"/>
                    <a:pt x="293" y="162"/>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4" name="Freeform 434"/>
            <p:cNvSpPr>
              <a:spLocks/>
            </p:cNvSpPr>
            <p:nvPr/>
          </p:nvSpPr>
          <p:spPr bwMode="auto">
            <a:xfrm>
              <a:off x="7858438" y="1303194"/>
              <a:ext cx="29154" cy="88628"/>
            </a:xfrm>
            <a:custGeom>
              <a:avLst/>
              <a:gdLst>
                <a:gd name="T0" fmla="*/ 18 w 21"/>
                <a:gd name="T1" fmla="*/ 0 h 64"/>
                <a:gd name="T2" fmla="*/ 8 w 21"/>
                <a:gd name="T3" fmla="*/ 31 h 64"/>
                <a:gd name="T4" fmla="*/ 21 w 21"/>
                <a:gd name="T5" fmla="*/ 64 h 64"/>
                <a:gd name="T6" fmla="*/ 11 w 21"/>
                <a:gd name="T7" fmla="*/ 35 h 64"/>
                <a:gd name="T8" fmla="*/ 18 w 21"/>
                <a:gd name="T9" fmla="*/ 0 h 64"/>
              </a:gdLst>
              <a:ahLst/>
              <a:cxnLst>
                <a:cxn ang="0">
                  <a:pos x="T0" y="T1"/>
                </a:cxn>
                <a:cxn ang="0">
                  <a:pos x="T2" y="T3"/>
                </a:cxn>
                <a:cxn ang="0">
                  <a:pos x="T4" y="T5"/>
                </a:cxn>
                <a:cxn ang="0">
                  <a:pos x="T6" y="T7"/>
                </a:cxn>
                <a:cxn ang="0">
                  <a:pos x="T8" y="T9"/>
                </a:cxn>
              </a:cxnLst>
              <a:rect l="0" t="0" r="r" b="b"/>
              <a:pathLst>
                <a:path w="21" h="64">
                  <a:moveTo>
                    <a:pt x="18" y="0"/>
                  </a:moveTo>
                  <a:cubicBezTo>
                    <a:pt x="18" y="0"/>
                    <a:pt x="15" y="20"/>
                    <a:pt x="8" y="31"/>
                  </a:cubicBezTo>
                  <a:cubicBezTo>
                    <a:pt x="0" y="43"/>
                    <a:pt x="14" y="56"/>
                    <a:pt x="21" y="64"/>
                  </a:cubicBezTo>
                  <a:cubicBezTo>
                    <a:pt x="21" y="64"/>
                    <a:pt x="7" y="44"/>
                    <a:pt x="11" y="35"/>
                  </a:cubicBezTo>
                  <a:cubicBezTo>
                    <a:pt x="15" y="26"/>
                    <a:pt x="18" y="0"/>
                    <a:pt x="18" y="0"/>
                  </a:cubicBez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5" name="Freeform 435"/>
            <p:cNvSpPr>
              <a:spLocks/>
            </p:cNvSpPr>
            <p:nvPr/>
          </p:nvSpPr>
          <p:spPr bwMode="auto">
            <a:xfrm>
              <a:off x="7748235" y="1230309"/>
              <a:ext cx="104955" cy="57725"/>
            </a:xfrm>
            <a:custGeom>
              <a:avLst/>
              <a:gdLst>
                <a:gd name="T0" fmla="*/ 75 w 76"/>
                <a:gd name="T1" fmla="*/ 42 h 42"/>
                <a:gd name="T2" fmla="*/ 39 w 76"/>
                <a:gd name="T3" fmla="*/ 3 h 42"/>
                <a:gd name="T4" fmla="*/ 0 w 76"/>
                <a:gd name="T5" fmla="*/ 24 h 42"/>
                <a:gd name="T6" fmla="*/ 75 w 76"/>
                <a:gd name="T7" fmla="*/ 42 h 42"/>
              </a:gdLst>
              <a:ahLst/>
              <a:cxnLst>
                <a:cxn ang="0">
                  <a:pos x="T0" y="T1"/>
                </a:cxn>
                <a:cxn ang="0">
                  <a:pos x="T2" y="T3"/>
                </a:cxn>
                <a:cxn ang="0">
                  <a:pos x="T4" y="T5"/>
                </a:cxn>
                <a:cxn ang="0">
                  <a:pos x="T6" y="T7"/>
                </a:cxn>
              </a:cxnLst>
              <a:rect l="0" t="0" r="r" b="b"/>
              <a:pathLst>
                <a:path w="76" h="42">
                  <a:moveTo>
                    <a:pt x="75" y="42"/>
                  </a:moveTo>
                  <a:cubicBezTo>
                    <a:pt x="75" y="42"/>
                    <a:pt x="76" y="6"/>
                    <a:pt x="39" y="3"/>
                  </a:cubicBezTo>
                  <a:cubicBezTo>
                    <a:pt x="3" y="0"/>
                    <a:pt x="0" y="24"/>
                    <a:pt x="0" y="24"/>
                  </a:cubicBezTo>
                  <a:lnTo>
                    <a:pt x="75" y="42"/>
                  </a:lnTo>
                  <a:close/>
                </a:path>
              </a:pathLst>
            </a:custGeom>
            <a:solidFill>
              <a:srgbClr val="9C77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6" name="Freeform 436"/>
            <p:cNvSpPr>
              <a:spLocks/>
            </p:cNvSpPr>
            <p:nvPr/>
          </p:nvSpPr>
          <p:spPr bwMode="auto">
            <a:xfrm>
              <a:off x="7752317" y="1246635"/>
              <a:ext cx="102039" cy="52477"/>
            </a:xfrm>
            <a:custGeom>
              <a:avLst/>
              <a:gdLst>
                <a:gd name="T0" fmla="*/ 72 w 74"/>
                <a:gd name="T1" fmla="*/ 33 h 38"/>
                <a:gd name="T2" fmla="*/ 39 w 74"/>
                <a:gd name="T3" fmla="*/ 2 h 38"/>
                <a:gd name="T4" fmla="*/ 4 w 74"/>
                <a:gd name="T5" fmla="*/ 20 h 38"/>
                <a:gd name="T6" fmla="*/ 35 w 74"/>
                <a:gd name="T7" fmla="*/ 35 h 38"/>
                <a:gd name="T8" fmla="*/ 72 w 74"/>
                <a:gd name="T9" fmla="*/ 33 h 38"/>
              </a:gdLst>
              <a:ahLst/>
              <a:cxnLst>
                <a:cxn ang="0">
                  <a:pos x="T0" y="T1"/>
                </a:cxn>
                <a:cxn ang="0">
                  <a:pos x="T2" y="T3"/>
                </a:cxn>
                <a:cxn ang="0">
                  <a:pos x="T4" y="T5"/>
                </a:cxn>
                <a:cxn ang="0">
                  <a:pos x="T6" y="T7"/>
                </a:cxn>
                <a:cxn ang="0">
                  <a:pos x="T8" y="T9"/>
                </a:cxn>
              </a:cxnLst>
              <a:rect l="0" t="0" r="r" b="b"/>
              <a:pathLst>
                <a:path w="74" h="38">
                  <a:moveTo>
                    <a:pt x="72" y="33"/>
                  </a:moveTo>
                  <a:cubicBezTo>
                    <a:pt x="72" y="33"/>
                    <a:pt x="64" y="4"/>
                    <a:pt x="39" y="2"/>
                  </a:cubicBezTo>
                  <a:cubicBezTo>
                    <a:pt x="15" y="0"/>
                    <a:pt x="8" y="18"/>
                    <a:pt x="4" y="20"/>
                  </a:cubicBezTo>
                  <a:cubicBezTo>
                    <a:pt x="0" y="21"/>
                    <a:pt x="13" y="32"/>
                    <a:pt x="35" y="35"/>
                  </a:cubicBezTo>
                  <a:cubicBezTo>
                    <a:pt x="57" y="38"/>
                    <a:pt x="74" y="37"/>
                    <a:pt x="72"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7" name="Freeform 437"/>
            <p:cNvSpPr>
              <a:spLocks/>
            </p:cNvSpPr>
            <p:nvPr/>
          </p:nvSpPr>
          <p:spPr bwMode="auto">
            <a:xfrm>
              <a:off x="7780305" y="1246635"/>
              <a:ext cx="50728" cy="51311"/>
            </a:xfrm>
            <a:custGeom>
              <a:avLst/>
              <a:gdLst>
                <a:gd name="T0" fmla="*/ 1 w 37"/>
                <a:gd name="T1" fmla="*/ 17 h 37"/>
                <a:gd name="T2" fmla="*/ 17 w 37"/>
                <a:gd name="T3" fmla="*/ 36 h 37"/>
                <a:gd name="T4" fmla="*/ 36 w 37"/>
                <a:gd name="T5" fmla="*/ 20 h 37"/>
                <a:gd name="T6" fmla="*/ 20 w 37"/>
                <a:gd name="T7" fmla="*/ 1 h 37"/>
                <a:gd name="T8" fmla="*/ 1 w 37"/>
                <a:gd name="T9" fmla="*/ 17 h 37"/>
              </a:gdLst>
              <a:ahLst/>
              <a:cxnLst>
                <a:cxn ang="0">
                  <a:pos x="T0" y="T1"/>
                </a:cxn>
                <a:cxn ang="0">
                  <a:pos x="T2" y="T3"/>
                </a:cxn>
                <a:cxn ang="0">
                  <a:pos x="T4" y="T5"/>
                </a:cxn>
                <a:cxn ang="0">
                  <a:pos x="T6" y="T7"/>
                </a:cxn>
                <a:cxn ang="0">
                  <a:pos x="T8" y="T9"/>
                </a:cxn>
              </a:cxnLst>
              <a:rect l="0" t="0" r="r" b="b"/>
              <a:pathLst>
                <a:path w="37" h="37">
                  <a:moveTo>
                    <a:pt x="1" y="17"/>
                  </a:moveTo>
                  <a:cubicBezTo>
                    <a:pt x="0" y="27"/>
                    <a:pt x="7" y="35"/>
                    <a:pt x="17" y="36"/>
                  </a:cubicBezTo>
                  <a:cubicBezTo>
                    <a:pt x="27" y="37"/>
                    <a:pt x="35" y="30"/>
                    <a:pt x="36" y="20"/>
                  </a:cubicBezTo>
                  <a:cubicBezTo>
                    <a:pt x="37" y="10"/>
                    <a:pt x="30" y="2"/>
                    <a:pt x="20" y="1"/>
                  </a:cubicBezTo>
                  <a:cubicBezTo>
                    <a:pt x="10" y="0"/>
                    <a:pt x="2" y="7"/>
                    <a:pt x="1" y="17"/>
                  </a:cubicBezTo>
                  <a:close/>
                </a:path>
              </a:pathLst>
            </a:custGeom>
            <a:solidFill>
              <a:srgbClr val="8E57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8" name="Freeform 438"/>
            <p:cNvSpPr>
              <a:spLocks/>
            </p:cNvSpPr>
            <p:nvPr/>
          </p:nvSpPr>
          <p:spPr bwMode="auto">
            <a:xfrm>
              <a:off x="7789634" y="1255381"/>
              <a:ext cx="36151" cy="35568"/>
            </a:xfrm>
            <a:custGeom>
              <a:avLst/>
              <a:gdLst>
                <a:gd name="T0" fmla="*/ 0 w 26"/>
                <a:gd name="T1" fmla="*/ 12 h 26"/>
                <a:gd name="T2" fmla="*/ 12 w 26"/>
                <a:gd name="T3" fmla="*/ 25 h 26"/>
                <a:gd name="T4" fmla="*/ 25 w 26"/>
                <a:gd name="T5" fmla="*/ 14 h 26"/>
                <a:gd name="T6" fmla="*/ 14 w 26"/>
                <a:gd name="T7" fmla="*/ 0 h 26"/>
                <a:gd name="T8" fmla="*/ 0 w 26"/>
                <a:gd name="T9" fmla="*/ 12 h 26"/>
              </a:gdLst>
              <a:ahLst/>
              <a:cxnLst>
                <a:cxn ang="0">
                  <a:pos x="T0" y="T1"/>
                </a:cxn>
                <a:cxn ang="0">
                  <a:pos x="T2" y="T3"/>
                </a:cxn>
                <a:cxn ang="0">
                  <a:pos x="T4" y="T5"/>
                </a:cxn>
                <a:cxn ang="0">
                  <a:pos x="T6" y="T7"/>
                </a:cxn>
                <a:cxn ang="0">
                  <a:pos x="T8" y="T9"/>
                </a:cxn>
              </a:cxnLst>
              <a:rect l="0" t="0" r="r" b="b"/>
              <a:pathLst>
                <a:path w="26" h="26">
                  <a:moveTo>
                    <a:pt x="0" y="12"/>
                  </a:moveTo>
                  <a:cubicBezTo>
                    <a:pt x="0" y="19"/>
                    <a:pt x="5" y="25"/>
                    <a:pt x="12" y="25"/>
                  </a:cubicBezTo>
                  <a:cubicBezTo>
                    <a:pt x="19" y="26"/>
                    <a:pt x="25" y="21"/>
                    <a:pt x="25" y="14"/>
                  </a:cubicBezTo>
                  <a:cubicBezTo>
                    <a:pt x="26" y="7"/>
                    <a:pt x="21" y="1"/>
                    <a:pt x="14" y="0"/>
                  </a:cubicBezTo>
                  <a:cubicBezTo>
                    <a:pt x="7" y="0"/>
                    <a:pt x="1" y="5"/>
                    <a:pt x="0" y="1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9" name="Freeform 439"/>
            <p:cNvSpPr>
              <a:spLocks/>
            </p:cNvSpPr>
            <p:nvPr/>
          </p:nvSpPr>
          <p:spPr bwMode="auto">
            <a:xfrm>
              <a:off x="7786719" y="1283952"/>
              <a:ext cx="29154" cy="19242"/>
            </a:xfrm>
            <a:custGeom>
              <a:avLst/>
              <a:gdLst>
                <a:gd name="T0" fmla="*/ 21 w 21"/>
                <a:gd name="T1" fmla="*/ 4 h 14"/>
                <a:gd name="T2" fmla="*/ 0 w 21"/>
                <a:gd name="T3" fmla="*/ 0 h 14"/>
                <a:gd name="T4" fmla="*/ 21 w 21"/>
                <a:gd name="T5" fmla="*/ 4 h 14"/>
              </a:gdLst>
              <a:ahLst/>
              <a:cxnLst>
                <a:cxn ang="0">
                  <a:pos x="T0" y="T1"/>
                </a:cxn>
                <a:cxn ang="0">
                  <a:pos x="T2" y="T3"/>
                </a:cxn>
                <a:cxn ang="0">
                  <a:pos x="T4" y="T5"/>
                </a:cxn>
              </a:cxnLst>
              <a:rect l="0" t="0" r="r" b="b"/>
              <a:pathLst>
                <a:path w="21" h="14">
                  <a:moveTo>
                    <a:pt x="21" y="4"/>
                  </a:moveTo>
                  <a:cubicBezTo>
                    <a:pt x="21" y="4"/>
                    <a:pt x="12" y="10"/>
                    <a:pt x="0" y="0"/>
                  </a:cubicBezTo>
                  <a:cubicBezTo>
                    <a:pt x="0" y="0"/>
                    <a:pt x="8" y="14"/>
                    <a:pt x="21" y="4"/>
                  </a:cubicBezTo>
                  <a:close/>
                </a:path>
              </a:pathLst>
            </a:custGeom>
            <a:solidFill>
              <a:srgbClr val="4225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0" name="Freeform 440"/>
            <p:cNvSpPr>
              <a:spLocks/>
            </p:cNvSpPr>
            <p:nvPr/>
          </p:nvSpPr>
          <p:spPr bwMode="auto">
            <a:xfrm>
              <a:off x="7755232" y="1276955"/>
              <a:ext cx="34402" cy="16909"/>
            </a:xfrm>
            <a:custGeom>
              <a:avLst/>
              <a:gdLst>
                <a:gd name="T0" fmla="*/ 25 w 25"/>
                <a:gd name="T1" fmla="*/ 12 h 12"/>
                <a:gd name="T2" fmla="*/ 3 w 25"/>
                <a:gd name="T3" fmla="*/ 0 h 12"/>
                <a:gd name="T4" fmla="*/ 25 w 25"/>
                <a:gd name="T5" fmla="*/ 12 h 12"/>
              </a:gdLst>
              <a:ahLst/>
              <a:cxnLst>
                <a:cxn ang="0">
                  <a:pos x="T0" y="T1"/>
                </a:cxn>
                <a:cxn ang="0">
                  <a:pos x="T2" y="T3"/>
                </a:cxn>
                <a:cxn ang="0">
                  <a:pos x="T4" y="T5"/>
                </a:cxn>
              </a:cxnLst>
              <a:rect l="0" t="0" r="r" b="b"/>
              <a:pathLst>
                <a:path w="25" h="12">
                  <a:moveTo>
                    <a:pt x="25" y="12"/>
                  </a:moveTo>
                  <a:cubicBezTo>
                    <a:pt x="25" y="12"/>
                    <a:pt x="8" y="5"/>
                    <a:pt x="3" y="0"/>
                  </a:cubicBezTo>
                  <a:cubicBezTo>
                    <a:pt x="3" y="0"/>
                    <a:pt x="0" y="5"/>
                    <a:pt x="25" y="1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1" name="Freeform 441"/>
            <p:cNvSpPr>
              <a:spLocks/>
            </p:cNvSpPr>
            <p:nvPr/>
          </p:nvSpPr>
          <p:spPr bwMode="auto">
            <a:xfrm>
              <a:off x="7752317" y="1261795"/>
              <a:ext cx="22157" cy="18076"/>
            </a:xfrm>
            <a:custGeom>
              <a:avLst/>
              <a:gdLst>
                <a:gd name="T0" fmla="*/ 16 w 16"/>
                <a:gd name="T1" fmla="*/ 0 h 13"/>
                <a:gd name="T2" fmla="*/ 8 w 16"/>
                <a:gd name="T3" fmla="*/ 13 h 13"/>
                <a:gd name="T4" fmla="*/ 3 w 16"/>
                <a:gd name="T5" fmla="*/ 11 h 13"/>
                <a:gd name="T6" fmla="*/ 2 w 16"/>
                <a:gd name="T7" fmla="*/ 5 h 13"/>
                <a:gd name="T8" fmla="*/ 16 w 16"/>
                <a:gd name="T9" fmla="*/ 0 h 13"/>
              </a:gdLst>
              <a:ahLst/>
              <a:cxnLst>
                <a:cxn ang="0">
                  <a:pos x="T0" y="T1"/>
                </a:cxn>
                <a:cxn ang="0">
                  <a:pos x="T2" y="T3"/>
                </a:cxn>
                <a:cxn ang="0">
                  <a:pos x="T4" y="T5"/>
                </a:cxn>
                <a:cxn ang="0">
                  <a:pos x="T6" y="T7"/>
                </a:cxn>
                <a:cxn ang="0">
                  <a:pos x="T8" y="T9"/>
                </a:cxn>
              </a:cxnLst>
              <a:rect l="0" t="0" r="r" b="b"/>
              <a:pathLst>
                <a:path w="16" h="13">
                  <a:moveTo>
                    <a:pt x="16" y="0"/>
                  </a:moveTo>
                  <a:cubicBezTo>
                    <a:pt x="16" y="0"/>
                    <a:pt x="0" y="8"/>
                    <a:pt x="8" y="13"/>
                  </a:cubicBezTo>
                  <a:cubicBezTo>
                    <a:pt x="3" y="11"/>
                    <a:pt x="3" y="11"/>
                    <a:pt x="3" y="11"/>
                  </a:cubicBezTo>
                  <a:cubicBezTo>
                    <a:pt x="2" y="5"/>
                    <a:pt x="2" y="5"/>
                    <a:pt x="2" y="5"/>
                  </a:cubicBezTo>
                  <a:lnTo>
                    <a:pt x="16"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2" name="Freeform 442"/>
            <p:cNvSpPr>
              <a:spLocks/>
            </p:cNvSpPr>
            <p:nvPr/>
          </p:nvSpPr>
          <p:spPr bwMode="auto">
            <a:xfrm>
              <a:off x="7748235" y="1237306"/>
              <a:ext cx="104955" cy="52477"/>
            </a:xfrm>
            <a:custGeom>
              <a:avLst/>
              <a:gdLst>
                <a:gd name="T0" fmla="*/ 0 w 76"/>
                <a:gd name="T1" fmla="*/ 19 h 38"/>
                <a:gd name="T2" fmla="*/ 43 w 76"/>
                <a:gd name="T3" fmla="*/ 5 h 38"/>
                <a:gd name="T4" fmla="*/ 76 w 76"/>
                <a:gd name="T5" fmla="*/ 38 h 38"/>
                <a:gd name="T6" fmla="*/ 43 w 76"/>
                <a:gd name="T7" fmla="*/ 12 h 38"/>
                <a:gd name="T8" fmla="*/ 8 w 76"/>
                <a:gd name="T9" fmla="*/ 26 h 38"/>
                <a:gd name="T10" fmla="*/ 10 w 76"/>
                <a:gd name="T11" fmla="*/ 21 h 38"/>
                <a:gd name="T12" fmla="*/ 7 w 76"/>
                <a:gd name="T13" fmla="*/ 23 h 38"/>
                <a:gd name="T14" fmla="*/ 0 w 76"/>
                <a:gd name="T15" fmla="*/ 19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38">
                  <a:moveTo>
                    <a:pt x="0" y="19"/>
                  </a:moveTo>
                  <a:cubicBezTo>
                    <a:pt x="0" y="19"/>
                    <a:pt x="18" y="0"/>
                    <a:pt x="43" y="5"/>
                  </a:cubicBezTo>
                  <a:cubicBezTo>
                    <a:pt x="71" y="11"/>
                    <a:pt x="76" y="38"/>
                    <a:pt x="76" y="38"/>
                  </a:cubicBezTo>
                  <a:cubicBezTo>
                    <a:pt x="76" y="38"/>
                    <a:pt x="68" y="14"/>
                    <a:pt x="43" y="12"/>
                  </a:cubicBezTo>
                  <a:cubicBezTo>
                    <a:pt x="30" y="11"/>
                    <a:pt x="12" y="21"/>
                    <a:pt x="8" y="26"/>
                  </a:cubicBezTo>
                  <a:cubicBezTo>
                    <a:pt x="8" y="26"/>
                    <a:pt x="9" y="24"/>
                    <a:pt x="10" y="21"/>
                  </a:cubicBezTo>
                  <a:cubicBezTo>
                    <a:pt x="7" y="23"/>
                    <a:pt x="7" y="23"/>
                    <a:pt x="7" y="23"/>
                  </a:cubicBezTo>
                  <a:lnTo>
                    <a:pt x="0" y="19"/>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3" name="Freeform 443"/>
            <p:cNvSpPr>
              <a:spLocks/>
            </p:cNvSpPr>
            <p:nvPr/>
          </p:nvSpPr>
          <p:spPr bwMode="auto">
            <a:xfrm>
              <a:off x="7759314" y="1279871"/>
              <a:ext cx="89794" cy="29154"/>
            </a:xfrm>
            <a:custGeom>
              <a:avLst/>
              <a:gdLst>
                <a:gd name="T0" fmla="*/ 65 w 65"/>
                <a:gd name="T1" fmla="*/ 11 h 21"/>
                <a:gd name="T2" fmla="*/ 0 w 65"/>
                <a:gd name="T3" fmla="*/ 0 h 21"/>
                <a:gd name="T4" fmla="*/ 65 w 65"/>
                <a:gd name="T5" fmla="*/ 11 h 21"/>
              </a:gdLst>
              <a:ahLst/>
              <a:cxnLst>
                <a:cxn ang="0">
                  <a:pos x="T0" y="T1"/>
                </a:cxn>
                <a:cxn ang="0">
                  <a:pos x="T2" y="T3"/>
                </a:cxn>
                <a:cxn ang="0">
                  <a:pos x="T4" y="T5"/>
                </a:cxn>
              </a:cxnLst>
              <a:rect l="0" t="0" r="r" b="b"/>
              <a:pathLst>
                <a:path w="65" h="21">
                  <a:moveTo>
                    <a:pt x="65" y="11"/>
                  </a:moveTo>
                  <a:cubicBezTo>
                    <a:pt x="65" y="11"/>
                    <a:pt x="32" y="19"/>
                    <a:pt x="0" y="0"/>
                  </a:cubicBezTo>
                  <a:cubicBezTo>
                    <a:pt x="0" y="0"/>
                    <a:pt x="26" y="21"/>
                    <a:pt x="65" y="11"/>
                  </a:cubicBezTo>
                  <a:close/>
                </a:path>
              </a:pathLst>
            </a:custGeom>
            <a:solidFill>
              <a:srgbClr val="DEB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4" name="Freeform 444"/>
            <p:cNvSpPr>
              <a:spLocks/>
            </p:cNvSpPr>
            <p:nvPr/>
          </p:nvSpPr>
          <p:spPr bwMode="auto">
            <a:xfrm>
              <a:off x="7738905" y="1274623"/>
              <a:ext cx="20408" cy="5248"/>
            </a:xfrm>
            <a:custGeom>
              <a:avLst/>
              <a:gdLst>
                <a:gd name="T0" fmla="*/ 11 w 15"/>
                <a:gd name="T1" fmla="*/ 1 h 4"/>
                <a:gd name="T2" fmla="*/ 0 w 15"/>
                <a:gd name="T3" fmla="*/ 3 h 4"/>
                <a:gd name="T4" fmla="*/ 15 w 15"/>
                <a:gd name="T5" fmla="*/ 4 h 4"/>
                <a:gd name="T6" fmla="*/ 11 w 15"/>
                <a:gd name="T7" fmla="*/ 1 h 4"/>
              </a:gdLst>
              <a:ahLst/>
              <a:cxnLst>
                <a:cxn ang="0">
                  <a:pos x="T0" y="T1"/>
                </a:cxn>
                <a:cxn ang="0">
                  <a:pos x="T2" y="T3"/>
                </a:cxn>
                <a:cxn ang="0">
                  <a:pos x="T4" y="T5"/>
                </a:cxn>
                <a:cxn ang="0">
                  <a:pos x="T6" y="T7"/>
                </a:cxn>
              </a:cxnLst>
              <a:rect l="0" t="0" r="r" b="b"/>
              <a:pathLst>
                <a:path w="15" h="4">
                  <a:moveTo>
                    <a:pt x="11" y="1"/>
                  </a:moveTo>
                  <a:cubicBezTo>
                    <a:pt x="11" y="1"/>
                    <a:pt x="7" y="0"/>
                    <a:pt x="0" y="3"/>
                  </a:cubicBezTo>
                  <a:cubicBezTo>
                    <a:pt x="0" y="3"/>
                    <a:pt x="9" y="2"/>
                    <a:pt x="15" y="4"/>
                  </a:cubicBezTo>
                  <a:lnTo>
                    <a:pt x="11" y="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5" name="Freeform 445"/>
            <p:cNvSpPr>
              <a:spLocks/>
            </p:cNvSpPr>
            <p:nvPr/>
          </p:nvSpPr>
          <p:spPr bwMode="auto">
            <a:xfrm>
              <a:off x="7751151" y="1279871"/>
              <a:ext cx="16326" cy="4082"/>
            </a:xfrm>
            <a:custGeom>
              <a:avLst/>
              <a:gdLst>
                <a:gd name="T0" fmla="*/ 9 w 12"/>
                <a:gd name="T1" fmla="*/ 1 h 3"/>
                <a:gd name="T2" fmla="*/ 0 w 12"/>
                <a:gd name="T3" fmla="*/ 1 h 3"/>
                <a:gd name="T4" fmla="*/ 12 w 12"/>
                <a:gd name="T5" fmla="*/ 3 h 3"/>
                <a:gd name="T6" fmla="*/ 9 w 12"/>
                <a:gd name="T7" fmla="*/ 1 h 3"/>
              </a:gdLst>
              <a:ahLst/>
              <a:cxnLst>
                <a:cxn ang="0">
                  <a:pos x="T0" y="T1"/>
                </a:cxn>
                <a:cxn ang="0">
                  <a:pos x="T2" y="T3"/>
                </a:cxn>
                <a:cxn ang="0">
                  <a:pos x="T4" y="T5"/>
                </a:cxn>
                <a:cxn ang="0">
                  <a:pos x="T6" y="T7"/>
                </a:cxn>
              </a:cxnLst>
              <a:rect l="0" t="0" r="r" b="b"/>
              <a:pathLst>
                <a:path w="12" h="3">
                  <a:moveTo>
                    <a:pt x="9" y="1"/>
                  </a:moveTo>
                  <a:cubicBezTo>
                    <a:pt x="9" y="1"/>
                    <a:pt x="5" y="0"/>
                    <a:pt x="0" y="1"/>
                  </a:cubicBezTo>
                  <a:cubicBezTo>
                    <a:pt x="0" y="1"/>
                    <a:pt x="8" y="2"/>
                    <a:pt x="12" y="3"/>
                  </a:cubicBezTo>
                  <a:lnTo>
                    <a:pt x="9" y="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6" name="Freeform 446"/>
            <p:cNvSpPr>
              <a:spLocks/>
            </p:cNvSpPr>
            <p:nvPr/>
          </p:nvSpPr>
          <p:spPr bwMode="auto">
            <a:xfrm>
              <a:off x="7733075" y="1257714"/>
              <a:ext cx="40233" cy="30320"/>
            </a:xfrm>
            <a:custGeom>
              <a:avLst/>
              <a:gdLst>
                <a:gd name="T0" fmla="*/ 22 w 29"/>
                <a:gd name="T1" fmla="*/ 8 h 22"/>
                <a:gd name="T2" fmla="*/ 21 w 29"/>
                <a:gd name="T3" fmla="*/ 16 h 22"/>
                <a:gd name="T4" fmla="*/ 29 w 29"/>
                <a:gd name="T5" fmla="*/ 22 h 22"/>
                <a:gd name="T6" fmla="*/ 0 w 29"/>
                <a:gd name="T7" fmla="*/ 0 h 22"/>
                <a:gd name="T8" fmla="*/ 23 w 29"/>
                <a:gd name="T9" fmla="*/ 4 h 22"/>
                <a:gd name="T10" fmla="*/ 22 w 29"/>
                <a:gd name="T11" fmla="*/ 8 h 22"/>
              </a:gdLst>
              <a:ahLst/>
              <a:cxnLst>
                <a:cxn ang="0">
                  <a:pos x="T0" y="T1"/>
                </a:cxn>
                <a:cxn ang="0">
                  <a:pos x="T2" y="T3"/>
                </a:cxn>
                <a:cxn ang="0">
                  <a:pos x="T4" y="T5"/>
                </a:cxn>
                <a:cxn ang="0">
                  <a:pos x="T6" y="T7"/>
                </a:cxn>
                <a:cxn ang="0">
                  <a:pos x="T8" y="T9"/>
                </a:cxn>
                <a:cxn ang="0">
                  <a:pos x="T10" y="T11"/>
                </a:cxn>
              </a:cxnLst>
              <a:rect l="0" t="0" r="r" b="b"/>
              <a:pathLst>
                <a:path w="29" h="22">
                  <a:moveTo>
                    <a:pt x="22" y="8"/>
                  </a:moveTo>
                  <a:cubicBezTo>
                    <a:pt x="22" y="8"/>
                    <a:pt x="16" y="13"/>
                    <a:pt x="21" y="16"/>
                  </a:cubicBezTo>
                  <a:cubicBezTo>
                    <a:pt x="25" y="19"/>
                    <a:pt x="29" y="22"/>
                    <a:pt x="29" y="22"/>
                  </a:cubicBezTo>
                  <a:cubicBezTo>
                    <a:pt x="29" y="22"/>
                    <a:pt x="7" y="13"/>
                    <a:pt x="0" y="0"/>
                  </a:cubicBezTo>
                  <a:cubicBezTo>
                    <a:pt x="0" y="0"/>
                    <a:pt x="9" y="7"/>
                    <a:pt x="23" y="4"/>
                  </a:cubicBezTo>
                  <a:cubicBezTo>
                    <a:pt x="27" y="3"/>
                    <a:pt x="22" y="8"/>
                    <a:pt x="22" y="8"/>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7" name="Freeform 447"/>
            <p:cNvSpPr>
              <a:spLocks/>
            </p:cNvSpPr>
            <p:nvPr/>
          </p:nvSpPr>
          <p:spPr bwMode="auto">
            <a:xfrm>
              <a:off x="7784386" y="1260629"/>
              <a:ext cx="16326" cy="15160"/>
            </a:xfrm>
            <a:custGeom>
              <a:avLst/>
              <a:gdLst>
                <a:gd name="T0" fmla="*/ 0 w 12"/>
                <a:gd name="T1" fmla="*/ 5 h 11"/>
                <a:gd name="T2" fmla="*/ 5 w 12"/>
                <a:gd name="T3" fmla="*/ 11 h 11"/>
                <a:gd name="T4" fmla="*/ 11 w 12"/>
                <a:gd name="T5" fmla="*/ 6 h 11"/>
                <a:gd name="T6" fmla="*/ 6 w 12"/>
                <a:gd name="T7" fmla="*/ 0 h 11"/>
                <a:gd name="T8" fmla="*/ 0 w 12"/>
                <a:gd name="T9" fmla="*/ 5 h 11"/>
              </a:gdLst>
              <a:ahLst/>
              <a:cxnLst>
                <a:cxn ang="0">
                  <a:pos x="T0" y="T1"/>
                </a:cxn>
                <a:cxn ang="0">
                  <a:pos x="T2" y="T3"/>
                </a:cxn>
                <a:cxn ang="0">
                  <a:pos x="T4" y="T5"/>
                </a:cxn>
                <a:cxn ang="0">
                  <a:pos x="T6" y="T7"/>
                </a:cxn>
                <a:cxn ang="0">
                  <a:pos x="T8" y="T9"/>
                </a:cxn>
              </a:cxnLst>
              <a:rect l="0" t="0" r="r" b="b"/>
              <a:pathLst>
                <a:path w="12" h="11">
                  <a:moveTo>
                    <a:pt x="0" y="5"/>
                  </a:moveTo>
                  <a:cubicBezTo>
                    <a:pt x="0" y="8"/>
                    <a:pt x="2" y="11"/>
                    <a:pt x="5" y="11"/>
                  </a:cubicBezTo>
                  <a:cubicBezTo>
                    <a:pt x="8" y="11"/>
                    <a:pt x="11" y="9"/>
                    <a:pt x="11" y="6"/>
                  </a:cubicBezTo>
                  <a:cubicBezTo>
                    <a:pt x="12" y="3"/>
                    <a:pt x="9" y="0"/>
                    <a:pt x="6" y="0"/>
                  </a:cubicBezTo>
                  <a:cubicBezTo>
                    <a:pt x="3" y="0"/>
                    <a:pt x="1"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8" name="Freeform 448"/>
            <p:cNvSpPr>
              <a:spLocks/>
            </p:cNvSpPr>
            <p:nvPr/>
          </p:nvSpPr>
          <p:spPr bwMode="auto">
            <a:xfrm>
              <a:off x="7733075" y="1197074"/>
              <a:ext cx="132360" cy="32069"/>
            </a:xfrm>
            <a:custGeom>
              <a:avLst/>
              <a:gdLst>
                <a:gd name="T0" fmla="*/ 93 w 96"/>
                <a:gd name="T1" fmla="*/ 23 h 23"/>
                <a:gd name="T2" fmla="*/ 33 w 96"/>
                <a:gd name="T3" fmla="*/ 8 h 23"/>
                <a:gd name="T4" fmla="*/ 0 w 96"/>
                <a:gd name="T5" fmla="*/ 21 h 23"/>
                <a:gd name="T6" fmla="*/ 39 w 96"/>
                <a:gd name="T7" fmla="*/ 2 h 23"/>
                <a:gd name="T8" fmla="*/ 93 w 96"/>
                <a:gd name="T9" fmla="*/ 23 h 23"/>
              </a:gdLst>
              <a:ahLst/>
              <a:cxnLst>
                <a:cxn ang="0">
                  <a:pos x="T0" y="T1"/>
                </a:cxn>
                <a:cxn ang="0">
                  <a:pos x="T2" y="T3"/>
                </a:cxn>
                <a:cxn ang="0">
                  <a:pos x="T4" y="T5"/>
                </a:cxn>
                <a:cxn ang="0">
                  <a:pos x="T6" y="T7"/>
                </a:cxn>
                <a:cxn ang="0">
                  <a:pos x="T8" y="T9"/>
                </a:cxn>
              </a:cxnLst>
              <a:rect l="0" t="0" r="r" b="b"/>
              <a:pathLst>
                <a:path w="96" h="23">
                  <a:moveTo>
                    <a:pt x="93" y="23"/>
                  </a:moveTo>
                  <a:cubicBezTo>
                    <a:pt x="93" y="23"/>
                    <a:pt x="53" y="3"/>
                    <a:pt x="33" y="8"/>
                  </a:cubicBezTo>
                  <a:cubicBezTo>
                    <a:pt x="13" y="14"/>
                    <a:pt x="7" y="17"/>
                    <a:pt x="0" y="21"/>
                  </a:cubicBezTo>
                  <a:cubicBezTo>
                    <a:pt x="0" y="21"/>
                    <a:pt x="19" y="5"/>
                    <a:pt x="39" y="2"/>
                  </a:cubicBezTo>
                  <a:cubicBezTo>
                    <a:pt x="61" y="0"/>
                    <a:pt x="96" y="8"/>
                    <a:pt x="93" y="23"/>
                  </a:cubicBezTo>
                  <a:close/>
                </a:path>
              </a:pathLst>
            </a:custGeom>
            <a:solidFill>
              <a:srgbClr val="713C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9" name="Freeform 449"/>
            <p:cNvSpPr>
              <a:spLocks/>
            </p:cNvSpPr>
            <p:nvPr/>
          </p:nvSpPr>
          <p:spPr bwMode="auto">
            <a:xfrm>
              <a:off x="8059600" y="1227393"/>
              <a:ext cx="82798" cy="175507"/>
            </a:xfrm>
            <a:custGeom>
              <a:avLst/>
              <a:gdLst>
                <a:gd name="T0" fmla="*/ 7 w 60"/>
                <a:gd name="T1" fmla="*/ 19 h 127"/>
                <a:gd name="T2" fmla="*/ 43 w 60"/>
                <a:gd name="T3" fmla="*/ 16 h 127"/>
                <a:gd name="T4" fmla="*/ 38 w 60"/>
                <a:gd name="T5" fmla="*/ 102 h 127"/>
                <a:gd name="T6" fmla="*/ 0 w 60"/>
                <a:gd name="T7" fmla="*/ 90 h 127"/>
                <a:gd name="T8" fmla="*/ 7 w 60"/>
                <a:gd name="T9" fmla="*/ 19 h 127"/>
              </a:gdLst>
              <a:ahLst/>
              <a:cxnLst>
                <a:cxn ang="0">
                  <a:pos x="T0" y="T1"/>
                </a:cxn>
                <a:cxn ang="0">
                  <a:pos x="T2" y="T3"/>
                </a:cxn>
                <a:cxn ang="0">
                  <a:pos x="T4" y="T5"/>
                </a:cxn>
                <a:cxn ang="0">
                  <a:pos x="T6" y="T7"/>
                </a:cxn>
                <a:cxn ang="0">
                  <a:pos x="T8" y="T9"/>
                </a:cxn>
              </a:cxnLst>
              <a:rect l="0" t="0" r="r" b="b"/>
              <a:pathLst>
                <a:path w="60" h="127">
                  <a:moveTo>
                    <a:pt x="7" y="19"/>
                  </a:moveTo>
                  <a:cubicBezTo>
                    <a:pt x="7" y="19"/>
                    <a:pt x="27" y="0"/>
                    <a:pt x="43" y="16"/>
                  </a:cubicBezTo>
                  <a:cubicBezTo>
                    <a:pt x="60" y="33"/>
                    <a:pt x="52" y="87"/>
                    <a:pt x="38" y="102"/>
                  </a:cubicBezTo>
                  <a:cubicBezTo>
                    <a:pt x="14" y="127"/>
                    <a:pt x="7" y="118"/>
                    <a:pt x="0" y="90"/>
                  </a:cubicBezTo>
                  <a:lnTo>
                    <a:pt x="7" y="19"/>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0" name="Freeform 450"/>
            <p:cNvSpPr>
              <a:spLocks/>
            </p:cNvSpPr>
            <p:nvPr/>
          </p:nvSpPr>
          <p:spPr bwMode="auto">
            <a:xfrm>
              <a:off x="7639782" y="1195907"/>
              <a:ext cx="89212" cy="177840"/>
            </a:xfrm>
            <a:custGeom>
              <a:avLst/>
              <a:gdLst>
                <a:gd name="T0" fmla="*/ 65 w 65"/>
                <a:gd name="T1" fmla="*/ 24 h 129"/>
                <a:gd name="T2" fmla="*/ 24 w 65"/>
                <a:gd name="T3" fmla="*/ 14 h 129"/>
                <a:gd name="T4" fmla="*/ 14 w 65"/>
                <a:gd name="T5" fmla="*/ 99 h 129"/>
                <a:gd name="T6" fmla="*/ 58 w 65"/>
                <a:gd name="T7" fmla="*/ 94 h 129"/>
                <a:gd name="T8" fmla="*/ 65 w 65"/>
                <a:gd name="T9" fmla="*/ 24 h 129"/>
              </a:gdLst>
              <a:ahLst/>
              <a:cxnLst>
                <a:cxn ang="0">
                  <a:pos x="T0" y="T1"/>
                </a:cxn>
                <a:cxn ang="0">
                  <a:pos x="T2" y="T3"/>
                </a:cxn>
                <a:cxn ang="0">
                  <a:pos x="T4" y="T5"/>
                </a:cxn>
                <a:cxn ang="0">
                  <a:pos x="T6" y="T7"/>
                </a:cxn>
                <a:cxn ang="0">
                  <a:pos x="T8" y="T9"/>
                </a:cxn>
              </a:cxnLst>
              <a:rect l="0" t="0" r="r" b="b"/>
              <a:pathLst>
                <a:path w="65" h="129">
                  <a:moveTo>
                    <a:pt x="65" y="24"/>
                  </a:moveTo>
                  <a:cubicBezTo>
                    <a:pt x="65" y="24"/>
                    <a:pt x="45" y="0"/>
                    <a:pt x="24" y="14"/>
                  </a:cubicBezTo>
                  <a:cubicBezTo>
                    <a:pt x="2" y="27"/>
                    <a:pt x="0" y="82"/>
                    <a:pt x="14" y="99"/>
                  </a:cubicBezTo>
                  <a:cubicBezTo>
                    <a:pt x="36" y="129"/>
                    <a:pt x="46" y="121"/>
                    <a:pt x="58" y="94"/>
                  </a:cubicBezTo>
                  <a:lnTo>
                    <a:pt x="65" y="2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1" name="Freeform 451"/>
            <p:cNvSpPr>
              <a:spLocks/>
            </p:cNvSpPr>
            <p:nvPr/>
          </p:nvSpPr>
          <p:spPr bwMode="auto">
            <a:xfrm>
              <a:off x="7825785" y="1054219"/>
              <a:ext cx="202329" cy="121280"/>
            </a:xfrm>
            <a:custGeom>
              <a:avLst/>
              <a:gdLst>
                <a:gd name="T0" fmla="*/ 147 w 147"/>
                <a:gd name="T1" fmla="*/ 4 h 88"/>
                <a:gd name="T2" fmla="*/ 0 w 147"/>
                <a:gd name="T3" fmla="*/ 88 h 88"/>
                <a:gd name="T4" fmla="*/ 100 w 147"/>
                <a:gd name="T5" fmla="*/ 0 h 88"/>
                <a:gd name="T6" fmla="*/ 147 w 147"/>
                <a:gd name="T7" fmla="*/ 4 h 88"/>
              </a:gdLst>
              <a:ahLst/>
              <a:cxnLst>
                <a:cxn ang="0">
                  <a:pos x="T0" y="T1"/>
                </a:cxn>
                <a:cxn ang="0">
                  <a:pos x="T2" y="T3"/>
                </a:cxn>
                <a:cxn ang="0">
                  <a:pos x="T4" y="T5"/>
                </a:cxn>
                <a:cxn ang="0">
                  <a:pos x="T6" y="T7"/>
                </a:cxn>
              </a:cxnLst>
              <a:rect l="0" t="0" r="r" b="b"/>
              <a:pathLst>
                <a:path w="147" h="88">
                  <a:moveTo>
                    <a:pt x="147" y="4"/>
                  </a:moveTo>
                  <a:cubicBezTo>
                    <a:pt x="147" y="4"/>
                    <a:pt x="92" y="73"/>
                    <a:pt x="0" y="88"/>
                  </a:cubicBezTo>
                  <a:cubicBezTo>
                    <a:pt x="0" y="88"/>
                    <a:pt x="85" y="50"/>
                    <a:pt x="100" y="0"/>
                  </a:cubicBezTo>
                  <a:lnTo>
                    <a:pt x="147" y="4"/>
                  </a:ln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2" name="Freeform 452"/>
            <p:cNvSpPr>
              <a:spLocks/>
            </p:cNvSpPr>
            <p:nvPr/>
          </p:nvSpPr>
          <p:spPr bwMode="auto">
            <a:xfrm>
              <a:off x="7726078" y="1026231"/>
              <a:ext cx="257721" cy="173758"/>
            </a:xfrm>
            <a:custGeom>
              <a:avLst/>
              <a:gdLst>
                <a:gd name="T0" fmla="*/ 187 w 187"/>
                <a:gd name="T1" fmla="*/ 18 h 126"/>
                <a:gd name="T2" fmla="*/ 0 w 187"/>
                <a:gd name="T3" fmla="*/ 126 h 126"/>
                <a:gd name="T4" fmla="*/ 40 w 187"/>
                <a:gd name="T5" fmla="*/ 69 h 126"/>
                <a:gd name="T6" fmla="*/ 187 w 187"/>
                <a:gd name="T7" fmla="*/ 18 h 126"/>
              </a:gdLst>
              <a:ahLst/>
              <a:cxnLst>
                <a:cxn ang="0">
                  <a:pos x="T0" y="T1"/>
                </a:cxn>
                <a:cxn ang="0">
                  <a:pos x="T2" y="T3"/>
                </a:cxn>
                <a:cxn ang="0">
                  <a:pos x="T4" y="T5"/>
                </a:cxn>
                <a:cxn ang="0">
                  <a:pos x="T6" y="T7"/>
                </a:cxn>
              </a:cxnLst>
              <a:rect l="0" t="0" r="r" b="b"/>
              <a:pathLst>
                <a:path w="187" h="126">
                  <a:moveTo>
                    <a:pt x="187" y="18"/>
                  </a:moveTo>
                  <a:cubicBezTo>
                    <a:pt x="187" y="18"/>
                    <a:pt x="129" y="92"/>
                    <a:pt x="0" y="126"/>
                  </a:cubicBezTo>
                  <a:cubicBezTo>
                    <a:pt x="0" y="126"/>
                    <a:pt x="12" y="96"/>
                    <a:pt x="40" y="69"/>
                  </a:cubicBezTo>
                  <a:cubicBezTo>
                    <a:pt x="81" y="28"/>
                    <a:pt x="132" y="0"/>
                    <a:pt x="187" y="18"/>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3" name="Freeform 453"/>
            <p:cNvSpPr>
              <a:spLocks/>
            </p:cNvSpPr>
            <p:nvPr/>
          </p:nvSpPr>
          <p:spPr bwMode="auto">
            <a:xfrm>
              <a:off x="7989630" y="1062382"/>
              <a:ext cx="136441" cy="255972"/>
            </a:xfrm>
            <a:custGeom>
              <a:avLst/>
              <a:gdLst>
                <a:gd name="T0" fmla="*/ 0 w 99"/>
                <a:gd name="T1" fmla="*/ 1 h 186"/>
                <a:gd name="T2" fmla="*/ 65 w 99"/>
                <a:gd name="T3" fmla="*/ 186 h 186"/>
                <a:gd name="T4" fmla="*/ 50 w 99"/>
                <a:gd name="T5" fmla="*/ 22 h 186"/>
                <a:gd name="T6" fmla="*/ 0 w 99"/>
                <a:gd name="T7" fmla="*/ 1 h 186"/>
              </a:gdLst>
              <a:ahLst/>
              <a:cxnLst>
                <a:cxn ang="0">
                  <a:pos x="T0" y="T1"/>
                </a:cxn>
                <a:cxn ang="0">
                  <a:pos x="T2" y="T3"/>
                </a:cxn>
                <a:cxn ang="0">
                  <a:pos x="T4" y="T5"/>
                </a:cxn>
                <a:cxn ang="0">
                  <a:pos x="T6" y="T7"/>
                </a:cxn>
              </a:cxnLst>
              <a:rect l="0" t="0" r="r" b="b"/>
              <a:pathLst>
                <a:path w="99" h="186">
                  <a:moveTo>
                    <a:pt x="0" y="1"/>
                  </a:moveTo>
                  <a:cubicBezTo>
                    <a:pt x="0" y="1"/>
                    <a:pt x="74" y="96"/>
                    <a:pt x="65" y="186"/>
                  </a:cubicBezTo>
                  <a:cubicBezTo>
                    <a:pt x="65" y="186"/>
                    <a:pt x="99" y="56"/>
                    <a:pt x="50" y="22"/>
                  </a:cubicBezTo>
                  <a:cubicBezTo>
                    <a:pt x="18" y="0"/>
                    <a:pt x="0" y="1"/>
                    <a:pt x="0" y="1"/>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4" name="Freeform 454"/>
            <p:cNvSpPr>
              <a:spLocks/>
            </p:cNvSpPr>
            <p:nvPr/>
          </p:nvSpPr>
          <p:spPr bwMode="auto">
            <a:xfrm>
              <a:off x="7671268" y="1062382"/>
              <a:ext cx="162679" cy="240812"/>
            </a:xfrm>
            <a:custGeom>
              <a:avLst/>
              <a:gdLst>
                <a:gd name="T0" fmla="*/ 118 w 118"/>
                <a:gd name="T1" fmla="*/ 15 h 175"/>
                <a:gd name="T2" fmla="*/ 12 w 118"/>
                <a:gd name="T3" fmla="*/ 175 h 175"/>
                <a:gd name="T4" fmla="*/ 54 w 118"/>
                <a:gd name="T5" fmla="*/ 16 h 175"/>
                <a:gd name="T6" fmla="*/ 118 w 118"/>
                <a:gd name="T7" fmla="*/ 15 h 175"/>
              </a:gdLst>
              <a:ahLst/>
              <a:cxnLst>
                <a:cxn ang="0">
                  <a:pos x="T0" y="T1"/>
                </a:cxn>
                <a:cxn ang="0">
                  <a:pos x="T2" y="T3"/>
                </a:cxn>
                <a:cxn ang="0">
                  <a:pos x="T4" y="T5"/>
                </a:cxn>
                <a:cxn ang="0">
                  <a:pos x="T6" y="T7"/>
                </a:cxn>
              </a:cxnLst>
              <a:rect l="0" t="0" r="r" b="b"/>
              <a:pathLst>
                <a:path w="118" h="175">
                  <a:moveTo>
                    <a:pt x="118" y="15"/>
                  </a:moveTo>
                  <a:cubicBezTo>
                    <a:pt x="118" y="15"/>
                    <a:pt x="32" y="56"/>
                    <a:pt x="12" y="175"/>
                  </a:cubicBezTo>
                  <a:cubicBezTo>
                    <a:pt x="12" y="175"/>
                    <a:pt x="0" y="41"/>
                    <a:pt x="54" y="16"/>
                  </a:cubicBezTo>
                  <a:cubicBezTo>
                    <a:pt x="90" y="0"/>
                    <a:pt x="118" y="15"/>
                    <a:pt x="118" y="15"/>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5" name="Freeform 455"/>
            <p:cNvSpPr>
              <a:spLocks/>
            </p:cNvSpPr>
            <p:nvPr/>
          </p:nvSpPr>
          <p:spPr bwMode="auto">
            <a:xfrm>
              <a:off x="7733075" y="997660"/>
              <a:ext cx="340518" cy="111369"/>
            </a:xfrm>
            <a:custGeom>
              <a:avLst/>
              <a:gdLst>
                <a:gd name="T0" fmla="*/ 0 w 247"/>
                <a:gd name="T1" fmla="*/ 81 h 81"/>
                <a:gd name="T2" fmla="*/ 147 w 247"/>
                <a:gd name="T3" fmla="*/ 9 h 81"/>
                <a:gd name="T4" fmla="*/ 230 w 247"/>
                <a:gd name="T5" fmla="*/ 57 h 81"/>
                <a:gd name="T6" fmla="*/ 0 w 247"/>
                <a:gd name="T7" fmla="*/ 81 h 81"/>
              </a:gdLst>
              <a:ahLst/>
              <a:cxnLst>
                <a:cxn ang="0">
                  <a:pos x="T0" y="T1"/>
                </a:cxn>
                <a:cxn ang="0">
                  <a:pos x="T2" y="T3"/>
                </a:cxn>
                <a:cxn ang="0">
                  <a:pos x="T4" y="T5"/>
                </a:cxn>
                <a:cxn ang="0">
                  <a:pos x="T6" y="T7"/>
                </a:cxn>
              </a:cxnLst>
              <a:rect l="0" t="0" r="r" b="b"/>
              <a:pathLst>
                <a:path w="247" h="81">
                  <a:moveTo>
                    <a:pt x="0" y="81"/>
                  </a:moveTo>
                  <a:cubicBezTo>
                    <a:pt x="0" y="81"/>
                    <a:pt x="48" y="0"/>
                    <a:pt x="147" y="9"/>
                  </a:cubicBezTo>
                  <a:cubicBezTo>
                    <a:pt x="247" y="18"/>
                    <a:pt x="230" y="57"/>
                    <a:pt x="230" y="57"/>
                  </a:cubicBezTo>
                  <a:cubicBezTo>
                    <a:pt x="230" y="57"/>
                    <a:pt x="89" y="54"/>
                    <a:pt x="0" y="81"/>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6" name="Freeform 456"/>
            <p:cNvSpPr>
              <a:spLocks/>
            </p:cNvSpPr>
            <p:nvPr/>
          </p:nvSpPr>
          <p:spPr bwMode="auto">
            <a:xfrm>
              <a:off x="7797797" y="989498"/>
              <a:ext cx="177840" cy="138773"/>
            </a:xfrm>
            <a:custGeom>
              <a:avLst/>
              <a:gdLst>
                <a:gd name="T0" fmla="*/ 129 w 129"/>
                <a:gd name="T1" fmla="*/ 25 h 101"/>
                <a:gd name="T2" fmla="*/ 42 w 129"/>
                <a:gd name="T3" fmla="*/ 92 h 101"/>
                <a:gd name="T4" fmla="*/ 54 w 129"/>
                <a:gd name="T5" fmla="*/ 77 h 101"/>
                <a:gd name="T6" fmla="*/ 0 w 129"/>
                <a:gd name="T7" fmla="*/ 101 h 101"/>
                <a:gd name="T8" fmla="*/ 129 w 129"/>
                <a:gd name="T9" fmla="*/ 25 h 101"/>
              </a:gdLst>
              <a:ahLst/>
              <a:cxnLst>
                <a:cxn ang="0">
                  <a:pos x="T0" y="T1"/>
                </a:cxn>
                <a:cxn ang="0">
                  <a:pos x="T2" y="T3"/>
                </a:cxn>
                <a:cxn ang="0">
                  <a:pos x="T4" y="T5"/>
                </a:cxn>
                <a:cxn ang="0">
                  <a:pos x="T6" y="T7"/>
                </a:cxn>
                <a:cxn ang="0">
                  <a:pos x="T8" y="T9"/>
                </a:cxn>
              </a:cxnLst>
              <a:rect l="0" t="0" r="r" b="b"/>
              <a:pathLst>
                <a:path w="129" h="101">
                  <a:moveTo>
                    <a:pt x="129" y="25"/>
                  </a:moveTo>
                  <a:cubicBezTo>
                    <a:pt x="129" y="25"/>
                    <a:pt x="96" y="79"/>
                    <a:pt x="42" y="92"/>
                  </a:cubicBezTo>
                  <a:cubicBezTo>
                    <a:pt x="42" y="92"/>
                    <a:pt x="51" y="85"/>
                    <a:pt x="54" y="77"/>
                  </a:cubicBezTo>
                  <a:cubicBezTo>
                    <a:pt x="54" y="77"/>
                    <a:pt x="17" y="99"/>
                    <a:pt x="0" y="101"/>
                  </a:cubicBezTo>
                  <a:cubicBezTo>
                    <a:pt x="0" y="101"/>
                    <a:pt x="10" y="0"/>
                    <a:pt x="129" y="25"/>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7" name="Freeform 457"/>
            <p:cNvSpPr>
              <a:spLocks/>
            </p:cNvSpPr>
            <p:nvPr/>
          </p:nvSpPr>
          <p:spPr bwMode="auto">
            <a:xfrm>
              <a:off x="7731909" y="984832"/>
              <a:ext cx="246643" cy="156265"/>
            </a:xfrm>
            <a:custGeom>
              <a:avLst/>
              <a:gdLst>
                <a:gd name="T0" fmla="*/ 104 w 179"/>
                <a:gd name="T1" fmla="*/ 8 h 113"/>
                <a:gd name="T2" fmla="*/ 7 w 179"/>
                <a:gd name="T3" fmla="*/ 79 h 113"/>
                <a:gd name="T4" fmla="*/ 34 w 179"/>
                <a:gd name="T5" fmla="*/ 71 h 113"/>
                <a:gd name="T6" fmla="*/ 0 w 179"/>
                <a:gd name="T7" fmla="*/ 113 h 113"/>
                <a:gd name="T8" fmla="*/ 114 w 179"/>
                <a:gd name="T9" fmla="*/ 33 h 113"/>
                <a:gd name="T10" fmla="*/ 179 w 179"/>
                <a:gd name="T11" fmla="*/ 14 h 113"/>
                <a:gd name="T12" fmla="*/ 104 w 179"/>
                <a:gd name="T13" fmla="*/ 8 h 113"/>
              </a:gdLst>
              <a:ahLst/>
              <a:cxnLst>
                <a:cxn ang="0">
                  <a:pos x="T0" y="T1"/>
                </a:cxn>
                <a:cxn ang="0">
                  <a:pos x="T2" y="T3"/>
                </a:cxn>
                <a:cxn ang="0">
                  <a:pos x="T4" y="T5"/>
                </a:cxn>
                <a:cxn ang="0">
                  <a:pos x="T6" y="T7"/>
                </a:cxn>
                <a:cxn ang="0">
                  <a:pos x="T8" y="T9"/>
                </a:cxn>
                <a:cxn ang="0">
                  <a:pos x="T10" y="T11"/>
                </a:cxn>
                <a:cxn ang="0">
                  <a:pos x="T12" y="T13"/>
                </a:cxn>
              </a:cxnLst>
              <a:rect l="0" t="0" r="r" b="b"/>
              <a:pathLst>
                <a:path w="179" h="113">
                  <a:moveTo>
                    <a:pt x="104" y="8"/>
                  </a:moveTo>
                  <a:cubicBezTo>
                    <a:pt x="104" y="8"/>
                    <a:pt x="36" y="17"/>
                    <a:pt x="7" y="79"/>
                  </a:cubicBezTo>
                  <a:cubicBezTo>
                    <a:pt x="7" y="79"/>
                    <a:pt x="25" y="72"/>
                    <a:pt x="34" y="71"/>
                  </a:cubicBezTo>
                  <a:cubicBezTo>
                    <a:pt x="34" y="71"/>
                    <a:pt x="8" y="87"/>
                    <a:pt x="0" y="113"/>
                  </a:cubicBezTo>
                  <a:cubicBezTo>
                    <a:pt x="0" y="113"/>
                    <a:pt x="67" y="53"/>
                    <a:pt x="114" y="33"/>
                  </a:cubicBezTo>
                  <a:cubicBezTo>
                    <a:pt x="161" y="13"/>
                    <a:pt x="179" y="14"/>
                    <a:pt x="179" y="14"/>
                  </a:cubicBezTo>
                  <a:cubicBezTo>
                    <a:pt x="179" y="14"/>
                    <a:pt x="146" y="0"/>
                    <a:pt x="104" y="8"/>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8" name="Freeform 458"/>
            <p:cNvSpPr>
              <a:spLocks/>
            </p:cNvSpPr>
            <p:nvPr/>
          </p:nvSpPr>
          <p:spPr bwMode="auto">
            <a:xfrm>
              <a:off x="7493429" y="1029146"/>
              <a:ext cx="478125" cy="442557"/>
            </a:xfrm>
            <a:custGeom>
              <a:avLst/>
              <a:gdLst>
                <a:gd name="T0" fmla="*/ 347 w 347"/>
                <a:gd name="T1" fmla="*/ 0 h 321"/>
                <a:gd name="T2" fmla="*/ 181 w 347"/>
                <a:gd name="T3" fmla="*/ 135 h 321"/>
                <a:gd name="T4" fmla="*/ 53 w 347"/>
                <a:gd name="T5" fmla="*/ 321 h 321"/>
                <a:gd name="T6" fmla="*/ 165 w 347"/>
                <a:gd name="T7" fmla="*/ 127 h 321"/>
                <a:gd name="T8" fmla="*/ 253 w 347"/>
                <a:gd name="T9" fmla="*/ 72 h 321"/>
                <a:gd name="T10" fmla="*/ 347 w 347"/>
                <a:gd name="T11" fmla="*/ 0 h 321"/>
              </a:gdLst>
              <a:ahLst/>
              <a:cxnLst>
                <a:cxn ang="0">
                  <a:pos x="T0" y="T1"/>
                </a:cxn>
                <a:cxn ang="0">
                  <a:pos x="T2" y="T3"/>
                </a:cxn>
                <a:cxn ang="0">
                  <a:pos x="T4" y="T5"/>
                </a:cxn>
                <a:cxn ang="0">
                  <a:pos x="T6" y="T7"/>
                </a:cxn>
                <a:cxn ang="0">
                  <a:pos x="T8" y="T9"/>
                </a:cxn>
                <a:cxn ang="0">
                  <a:pos x="T10" y="T11"/>
                </a:cxn>
              </a:cxnLst>
              <a:rect l="0" t="0" r="r" b="b"/>
              <a:pathLst>
                <a:path w="347" h="321">
                  <a:moveTo>
                    <a:pt x="347" y="0"/>
                  </a:moveTo>
                  <a:cubicBezTo>
                    <a:pt x="347" y="0"/>
                    <a:pt x="272" y="81"/>
                    <a:pt x="181" y="135"/>
                  </a:cubicBezTo>
                  <a:cubicBezTo>
                    <a:pt x="90" y="189"/>
                    <a:pt x="25" y="237"/>
                    <a:pt x="53" y="321"/>
                  </a:cubicBezTo>
                  <a:cubicBezTo>
                    <a:pt x="53" y="321"/>
                    <a:pt x="0" y="220"/>
                    <a:pt x="165" y="127"/>
                  </a:cubicBezTo>
                  <a:cubicBezTo>
                    <a:pt x="165" y="127"/>
                    <a:pt x="223" y="96"/>
                    <a:pt x="253" y="72"/>
                  </a:cubicBezTo>
                  <a:cubicBezTo>
                    <a:pt x="283" y="48"/>
                    <a:pt x="347" y="0"/>
                    <a:pt x="347"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9" name="Freeform 459"/>
            <p:cNvSpPr>
              <a:spLocks/>
            </p:cNvSpPr>
            <p:nvPr/>
          </p:nvSpPr>
          <p:spPr bwMode="auto">
            <a:xfrm>
              <a:off x="7503342" y="1050137"/>
              <a:ext cx="403491" cy="232649"/>
            </a:xfrm>
            <a:custGeom>
              <a:avLst/>
              <a:gdLst>
                <a:gd name="T0" fmla="*/ 293 w 293"/>
                <a:gd name="T1" fmla="*/ 0 h 169"/>
                <a:gd name="T2" fmla="*/ 46 w 293"/>
                <a:gd name="T3" fmla="*/ 124 h 169"/>
                <a:gd name="T4" fmla="*/ 81 w 293"/>
                <a:gd name="T5" fmla="*/ 71 h 169"/>
                <a:gd name="T6" fmla="*/ 76 w 293"/>
                <a:gd name="T7" fmla="*/ 109 h 169"/>
                <a:gd name="T8" fmla="*/ 81 w 293"/>
                <a:gd name="T9" fmla="*/ 80 h 169"/>
                <a:gd name="T10" fmla="*/ 40 w 293"/>
                <a:gd name="T11" fmla="*/ 102 h 169"/>
                <a:gd name="T12" fmla="*/ 145 w 293"/>
                <a:gd name="T13" fmla="*/ 101 h 169"/>
                <a:gd name="T14" fmla="*/ 293 w 293"/>
                <a:gd name="T15" fmla="*/ 0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169">
                  <a:moveTo>
                    <a:pt x="293" y="0"/>
                  </a:moveTo>
                  <a:cubicBezTo>
                    <a:pt x="293" y="0"/>
                    <a:pt x="126" y="169"/>
                    <a:pt x="46" y="124"/>
                  </a:cubicBezTo>
                  <a:cubicBezTo>
                    <a:pt x="0" y="98"/>
                    <a:pt x="51" y="43"/>
                    <a:pt x="81" y="71"/>
                  </a:cubicBezTo>
                  <a:cubicBezTo>
                    <a:pt x="81" y="71"/>
                    <a:pt x="107" y="94"/>
                    <a:pt x="76" y="109"/>
                  </a:cubicBezTo>
                  <a:cubicBezTo>
                    <a:pt x="76" y="109"/>
                    <a:pt x="93" y="95"/>
                    <a:pt x="81" y="80"/>
                  </a:cubicBezTo>
                  <a:cubicBezTo>
                    <a:pt x="68" y="64"/>
                    <a:pt x="35" y="79"/>
                    <a:pt x="40" y="102"/>
                  </a:cubicBezTo>
                  <a:cubicBezTo>
                    <a:pt x="46" y="124"/>
                    <a:pt x="86" y="137"/>
                    <a:pt x="145" y="101"/>
                  </a:cubicBezTo>
                  <a:cubicBezTo>
                    <a:pt x="204" y="66"/>
                    <a:pt x="293" y="0"/>
                    <a:pt x="293"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0" name="Freeform 460"/>
            <p:cNvSpPr>
              <a:spLocks/>
            </p:cNvSpPr>
            <p:nvPr/>
          </p:nvSpPr>
          <p:spPr bwMode="auto">
            <a:xfrm>
              <a:off x="8076509" y="1337595"/>
              <a:ext cx="92126" cy="292123"/>
            </a:xfrm>
            <a:custGeom>
              <a:avLst/>
              <a:gdLst>
                <a:gd name="T0" fmla="*/ 43 w 67"/>
                <a:gd name="T1" fmla="*/ 0 h 212"/>
                <a:gd name="T2" fmla="*/ 67 w 67"/>
                <a:gd name="T3" fmla="*/ 176 h 212"/>
                <a:gd name="T4" fmla="*/ 43 w 67"/>
                <a:gd name="T5" fmla="*/ 0 h 212"/>
              </a:gdLst>
              <a:ahLst/>
              <a:cxnLst>
                <a:cxn ang="0">
                  <a:pos x="T0" y="T1"/>
                </a:cxn>
                <a:cxn ang="0">
                  <a:pos x="T2" y="T3"/>
                </a:cxn>
                <a:cxn ang="0">
                  <a:pos x="T4" y="T5"/>
                </a:cxn>
              </a:cxnLst>
              <a:rect l="0" t="0" r="r" b="b"/>
              <a:pathLst>
                <a:path w="67" h="212">
                  <a:moveTo>
                    <a:pt x="43" y="0"/>
                  </a:moveTo>
                  <a:cubicBezTo>
                    <a:pt x="43" y="0"/>
                    <a:pt x="19" y="193"/>
                    <a:pt x="67" y="176"/>
                  </a:cubicBezTo>
                  <a:cubicBezTo>
                    <a:pt x="67" y="176"/>
                    <a:pt x="0" y="212"/>
                    <a:pt x="43"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1" name="Freeform 461"/>
            <p:cNvSpPr>
              <a:spLocks/>
            </p:cNvSpPr>
            <p:nvPr/>
          </p:nvSpPr>
          <p:spPr bwMode="auto">
            <a:xfrm>
              <a:off x="8065430" y="1149261"/>
              <a:ext cx="213407" cy="443723"/>
            </a:xfrm>
            <a:custGeom>
              <a:avLst/>
              <a:gdLst>
                <a:gd name="T0" fmla="*/ 0 w 155"/>
                <a:gd name="T1" fmla="*/ 0 h 322"/>
                <a:gd name="T2" fmla="*/ 64 w 155"/>
                <a:gd name="T3" fmla="*/ 150 h 322"/>
                <a:gd name="T4" fmla="*/ 84 w 155"/>
                <a:gd name="T5" fmla="*/ 322 h 322"/>
                <a:gd name="T6" fmla="*/ 78 w 155"/>
                <a:gd name="T7" fmla="*/ 150 h 322"/>
                <a:gd name="T8" fmla="*/ 37 w 155"/>
                <a:gd name="T9" fmla="*/ 82 h 322"/>
                <a:gd name="T10" fmla="*/ 0 w 155"/>
                <a:gd name="T11" fmla="*/ 0 h 322"/>
              </a:gdLst>
              <a:ahLst/>
              <a:cxnLst>
                <a:cxn ang="0">
                  <a:pos x="T0" y="T1"/>
                </a:cxn>
                <a:cxn ang="0">
                  <a:pos x="T2" y="T3"/>
                </a:cxn>
                <a:cxn ang="0">
                  <a:pos x="T4" y="T5"/>
                </a:cxn>
                <a:cxn ang="0">
                  <a:pos x="T6" y="T7"/>
                </a:cxn>
                <a:cxn ang="0">
                  <a:pos x="T8" y="T9"/>
                </a:cxn>
                <a:cxn ang="0">
                  <a:pos x="T10" y="T11"/>
                </a:cxn>
              </a:cxnLst>
              <a:rect l="0" t="0" r="r" b="b"/>
              <a:pathLst>
                <a:path w="155" h="322">
                  <a:moveTo>
                    <a:pt x="0" y="0"/>
                  </a:moveTo>
                  <a:cubicBezTo>
                    <a:pt x="0" y="0"/>
                    <a:pt x="22" y="81"/>
                    <a:pt x="64" y="150"/>
                  </a:cubicBezTo>
                  <a:cubicBezTo>
                    <a:pt x="106" y="219"/>
                    <a:pt x="133" y="275"/>
                    <a:pt x="84" y="322"/>
                  </a:cubicBezTo>
                  <a:cubicBezTo>
                    <a:pt x="84" y="322"/>
                    <a:pt x="155" y="273"/>
                    <a:pt x="78" y="150"/>
                  </a:cubicBezTo>
                  <a:cubicBezTo>
                    <a:pt x="78" y="150"/>
                    <a:pt x="49" y="108"/>
                    <a:pt x="37" y="82"/>
                  </a:cubicBezTo>
                  <a:cubicBezTo>
                    <a:pt x="26" y="55"/>
                    <a:pt x="0" y="0"/>
                    <a:pt x="0"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2" name="Freeform 462"/>
            <p:cNvSpPr>
              <a:spLocks/>
            </p:cNvSpPr>
            <p:nvPr/>
          </p:nvSpPr>
          <p:spPr bwMode="auto">
            <a:xfrm>
              <a:off x="7981467" y="1015153"/>
              <a:ext cx="205244" cy="499116"/>
            </a:xfrm>
            <a:custGeom>
              <a:avLst/>
              <a:gdLst>
                <a:gd name="T0" fmla="*/ 0 w 149"/>
                <a:gd name="T1" fmla="*/ 0 h 362"/>
                <a:gd name="T2" fmla="*/ 93 w 149"/>
                <a:gd name="T3" fmla="*/ 199 h 362"/>
                <a:gd name="T4" fmla="*/ 149 w 149"/>
                <a:gd name="T5" fmla="*/ 325 h 362"/>
                <a:gd name="T6" fmla="*/ 90 w 149"/>
                <a:gd name="T7" fmla="*/ 252 h 362"/>
                <a:gd name="T8" fmla="*/ 0 w 149"/>
                <a:gd name="T9" fmla="*/ 0 h 362"/>
              </a:gdLst>
              <a:ahLst/>
              <a:cxnLst>
                <a:cxn ang="0">
                  <a:pos x="T0" y="T1"/>
                </a:cxn>
                <a:cxn ang="0">
                  <a:pos x="T2" y="T3"/>
                </a:cxn>
                <a:cxn ang="0">
                  <a:pos x="T4" y="T5"/>
                </a:cxn>
                <a:cxn ang="0">
                  <a:pos x="T6" y="T7"/>
                </a:cxn>
                <a:cxn ang="0">
                  <a:pos x="T8" y="T9"/>
                </a:cxn>
              </a:cxnLst>
              <a:rect l="0" t="0" r="r" b="b"/>
              <a:pathLst>
                <a:path w="149" h="362">
                  <a:moveTo>
                    <a:pt x="0" y="0"/>
                  </a:moveTo>
                  <a:cubicBezTo>
                    <a:pt x="0" y="0"/>
                    <a:pt x="92" y="9"/>
                    <a:pt x="93" y="199"/>
                  </a:cubicBezTo>
                  <a:cubicBezTo>
                    <a:pt x="95" y="308"/>
                    <a:pt x="108" y="345"/>
                    <a:pt x="149" y="325"/>
                  </a:cubicBezTo>
                  <a:cubicBezTo>
                    <a:pt x="149" y="325"/>
                    <a:pt x="92" y="362"/>
                    <a:pt x="90" y="252"/>
                  </a:cubicBezTo>
                  <a:cubicBezTo>
                    <a:pt x="89" y="144"/>
                    <a:pt x="82" y="46"/>
                    <a:pt x="0"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3" name="Freeform 463"/>
            <p:cNvSpPr>
              <a:spLocks/>
            </p:cNvSpPr>
            <p:nvPr/>
          </p:nvSpPr>
          <p:spPr bwMode="auto">
            <a:xfrm>
              <a:off x="7676516" y="1264711"/>
              <a:ext cx="67637" cy="195915"/>
            </a:xfrm>
            <a:custGeom>
              <a:avLst/>
              <a:gdLst>
                <a:gd name="T0" fmla="*/ 14 w 49"/>
                <a:gd name="T1" fmla="*/ 0 h 142"/>
                <a:gd name="T2" fmla="*/ 49 w 49"/>
                <a:gd name="T3" fmla="*/ 142 h 142"/>
                <a:gd name="T4" fmla="*/ 14 w 49"/>
                <a:gd name="T5" fmla="*/ 0 h 142"/>
              </a:gdLst>
              <a:ahLst/>
              <a:cxnLst>
                <a:cxn ang="0">
                  <a:pos x="T0" y="T1"/>
                </a:cxn>
                <a:cxn ang="0">
                  <a:pos x="T2" y="T3"/>
                </a:cxn>
                <a:cxn ang="0">
                  <a:pos x="T4" y="T5"/>
                </a:cxn>
              </a:cxnLst>
              <a:rect l="0" t="0" r="r" b="b"/>
              <a:pathLst>
                <a:path w="49" h="142">
                  <a:moveTo>
                    <a:pt x="14" y="0"/>
                  </a:moveTo>
                  <a:cubicBezTo>
                    <a:pt x="14" y="0"/>
                    <a:pt x="0" y="82"/>
                    <a:pt x="49" y="142"/>
                  </a:cubicBezTo>
                  <a:cubicBezTo>
                    <a:pt x="49" y="142"/>
                    <a:pt x="11" y="88"/>
                    <a:pt x="14" y="0"/>
                  </a:cubicBez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4" name="Freeform 464"/>
            <p:cNvSpPr>
              <a:spLocks/>
            </p:cNvSpPr>
            <p:nvPr/>
          </p:nvSpPr>
          <p:spPr bwMode="auto">
            <a:xfrm>
              <a:off x="8043273" y="1279871"/>
              <a:ext cx="13994" cy="9912"/>
            </a:xfrm>
            <a:custGeom>
              <a:avLst/>
              <a:gdLst>
                <a:gd name="T0" fmla="*/ 0 w 10"/>
                <a:gd name="T1" fmla="*/ 2 h 7"/>
                <a:gd name="T2" fmla="*/ 10 w 10"/>
                <a:gd name="T3" fmla="*/ 0 h 7"/>
                <a:gd name="T4" fmla="*/ 2 w 10"/>
                <a:gd name="T5" fmla="*/ 7 h 7"/>
                <a:gd name="T6" fmla="*/ 0 w 10"/>
                <a:gd name="T7" fmla="*/ 2 h 7"/>
              </a:gdLst>
              <a:ahLst/>
              <a:cxnLst>
                <a:cxn ang="0">
                  <a:pos x="T0" y="T1"/>
                </a:cxn>
                <a:cxn ang="0">
                  <a:pos x="T2" y="T3"/>
                </a:cxn>
                <a:cxn ang="0">
                  <a:pos x="T4" y="T5"/>
                </a:cxn>
                <a:cxn ang="0">
                  <a:pos x="T6" y="T7"/>
                </a:cxn>
              </a:cxnLst>
              <a:rect l="0" t="0" r="r" b="b"/>
              <a:pathLst>
                <a:path w="10" h="7">
                  <a:moveTo>
                    <a:pt x="0" y="2"/>
                  </a:moveTo>
                  <a:cubicBezTo>
                    <a:pt x="0" y="2"/>
                    <a:pt x="7" y="4"/>
                    <a:pt x="10" y="0"/>
                  </a:cubicBezTo>
                  <a:cubicBezTo>
                    <a:pt x="10" y="0"/>
                    <a:pt x="8" y="5"/>
                    <a:pt x="2" y="7"/>
                  </a:cubicBezTo>
                  <a:lnTo>
                    <a:pt x="0" y="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5" name="Freeform 465"/>
            <p:cNvSpPr>
              <a:spLocks/>
            </p:cNvSpPr>
            <p:nvPr/>
          </p:nvSpPr>
          <p:spPr bwMode="auto">
            <a:xfrm>
              <a:off x="7810625" y="1430305"/>
              <a:ext cx="138773" cy="75800"/>
            </a:xfrm>
            <a:custGeom>
              <a:avLst/>
              <a:gdLst>
                <a:gd name="T0" fmla="*/ 0 w 101"/>
                <a:gd name="T1" fmla="*/ 0 h 55"/>
                <a:gd name="T2" fmla="*/ 15 w 101"/>
                <a:gd name="T3" fmla="*/ 7 h 55"/>
                <a:gd name="T4" fmla="*/ 81 w 101"/>
                <a:gd name="T5" fmla="*/ 16 h 55"/>
                <a:gd name="T6" fmla="*/ 101 w 101"/>
                <a:gd name="T7" fmla="*/ 9 h 55"/>
                <a:gd name="T8" fmla="*/ 90 w 101"/>
                <a:gd name="T9" fmla="*/ 20 h 55"/>
                <a:gd name="T10" fmla="*/ 12 w 101"/>
                <a:gd name="T11" fmla="*/ 15 h 55"/>
                <a:gd name="T12" fmla="*/ 0 w 101"/>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1" h="55">
                  <a:moveTo>
                    <a:pt x="0" y="0"/>
                  </a:moveTo>
                  <a:cubicBezTo>
                    <a:pt x="0" y="0"/>
                    <a:pt x="8" y="2"/>
                    <a:pt x="15" y="7"/>
                  </a:cubicBezTo>
                  <a:cubicBezTo>
                    <a:pt x="23" y="12"/>
                    <a:pt x="49" y="27"/>
                    <a:pt x="81" y="16"/>
                  </a:cubicBezTo>
                  <a:cubicBezTo>
                    <a:pt x="96" y="9"/>
                    <a:pt x="101" y="9"/>
                    <a:pt x="101" y="9"/>
                  </a:cubicBezTo>
                  <a:cubicBezTo>
                    <a:pt x="101" y="9"/>
                    <a:pt x="94" y="15"/>
                    <a:pt x="90" y="20"/>
                  </a:cubicBezTo>
                  <a:cubicBezTo>
                    <a:pt x="86" y="24"/>
                    <a:pt x="49" y="55"/>
                    <a:pt x="12" y="15"/>
                  </a:cubicBezTo>
                  <a:cubicBezTo>
                    <a:pt x="5" y="7"/>
                    <a:pt x="5" y="3"/>
                    <a:pt x="0" y="0"/>
                  </a:cubicBezTo>
                  <a:close/>
                </a:path>
              </a:pathLst>
            </a:custGeom>
            <a:solidFill>
              <a:srgbClr val="F783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6" name="Freeform 466"/>
            <p:cNvSpPr>
              <a:spLocks/>
            </p:cNvSpPr>
            <p:nvPr/>
          </p:nvSpPr>
          <p:spPr bwMode="auto">
            <a:xfrm>
              <a:off x="7829867" y="1433221"/>
              <a:ext cx="104371" cy="21574"/>
            </a:xfrm>
            <a:custGeom>
              <a:avLst/>
              <a:gdLst>
                <a:gd name="T0" fmla="*/ 0 w 76"/>
                <a:gd name="T1" fmla="*/ 0 h 16"/>
                <a:gd name="T2" fmla="*/ 38 w 76"/>
                <a:gd name="T3" fmla="*/ 15 h 16"/>
                <a:gd name="T4" fmla="*/ 76 w 76"/>
                <a:gd name="T5" fmla="*/ 6 h 16"/>
                <a:gd name="T6" fmla="*/ 0 w 76"/>
                <a:gd name="T7" fmla="*/ 0 h 16"/>
              </a:gdLst>
              <a:ahLst/>
              <a:cxnLst>
                <a:cxn ang="0">
                  <a:pos x="T0" y="T1"/>
                </a:cxn>
                <a:cxn ang="0">
                  <a:pos x="T2" y="T3"/>
                </a:cxn>
                <a:cxn ang="0">
                  <a:pos x="T4" y="T5"/>
                </a:cxn>
                <a:cxn ang="0">
                  <a:pos x="T6" y="T7"/>
                </a:cxn>
              </a:cxnLst>
              <a:rect l="0" t="0" r="r" b="b"/>
              <a:pathLst>
                <a:path w="76" h="16">
                  <a:moveTo>
                    <a:pt x="0" y="0"/>
                  </a:moveTo>
                  <a:cubicBezTo>
                    <a:pt x="0" y="0"/>
                    <a:pt x="6" y="13"/>
                    <a:pt x="38" y="15"/>
                  </a:cubicBezTo>
                  <a:cubicBezTo>
                    <a:pt x="61" y="16"/>
                    <a:pt x="71" y="13"/>
                    <a:pt x="76" y="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7" name="Freeform 467"/>
            <p:cNvSpPr>
              <a:spLocks/>
            </p:cNvSpPr>
            <p:nvPr/>
          </p:nvSpPr>
          <p:spPr bwMode="auto">
            <a:xfrm>
              <a:off x="7808876" y="1424474"/>
              <a:ext cx="140522" cy="32069"/>
            </a:xfrm>
            <a:custGeom>
              <a:avLst/>
              <a:gdLst>
                <a:gd name="T0" fmla="*/ 77 w 102"/>
                <a:gd name="T1" fmla="*/ 8 h 23"/>
                <a:gd name="T2" fmla="*/ 51 w 102"/>
                <a:gd name="T3" fmla="*/ 5 h 23"/>
                <a:gd name="T4" fmla="*/ 29 w 102"/>
                <a:gd name="T5" fmla="*/ 3 h 23"/>
                <a:gd name="T6" fmla="*/ 0 w 102"/>
                <a:gd name="T7" fmla="*/ 4 h 23"/>
                <a:gd name="T8" fmla="*/ 1 w 102"/>
                <a:gd name="T9" fmla="*/ 4 h 23"/>
                <a:gd name="T10" fmla="*/ 1 w 102"/>
                <a:gd name="T11" fmla="*/ 4 h 23"/>
                <a:gd name="T12" fmla="*/ 102 w 102"/>
                <a:gd name="T13" fmla="*/ 13 h 23"/>
                <a:gd name="T14" fmla="*/ 77 w 102"/>
                <a:gd name="T15" fmla="*/ 8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23">
                  <a:moveTo>
                    <a:pt x="77" y="8"/>
                  </a:moveTo>
                  <a:cubicBezTo>
                    <a:pt x="68" y="3"/>
                    <a:pt x="62" y="1"/>
                    <a:pt x="51" y="5"/>
                  </a:cubicBezTo>
                  <a:cubicBezTo>
                    <a:pt x="42" y="1"/>
                    <a:pt x="39" y="0"/>
                    <a:pt x="29" y="3"/>
                  </a:cubicBezTo>
                  <a:cubicBezTo>
                    <a:pt x="19" y="6"/>
                    <a:pt x="0" y="4"/>
                    <a:pt x="0" y="4"/>
                  </a:cubicBezTo>
                  <a:cubicBezTo>
                    <a:pt x="0" y="4"/>
                    <a:pt x="1" y="4"/>
                    <a:pt x="1" y="4"/>
                  </a:cubicBezTo>
                  <a:cubicBezTo>
                    <a:pt x="1" y="4"/>
                    <a:pt x="1" y="4"/>
                    <a:pt x="1" y="4"/>
                  </a:cubicBezTo>
                  <a:cubicBezTo>
                    <a:pt x="1" y="4"/>
                    <a:pt x="47" y="23"/>
                    <a:pt x="102" y="13"/>
                  </a:cubicBezTo>
                  <a:cubicBezTo>
                    <a:pt x="102" y="13"/>
                    <a:pt x="87" y="14"/>
                    <a:pt x="77" y="8"/>
                  </a:cubicBezTo>
                  <a:close/>
                </a:path>
              </a:pathLst>
            </a:custGeom>
            <a:solidFill>
              <a:srgbClr val="F783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8" name="Freeform 468"/>
            <p:cNvSpPr>
              <a:spLocks/>
            </p:cNvSpPr>
            <p:nvPr/>
          </p:nvSpPr>
          <p:spPr bwMode="auto">
            <a:xfrm>
              <a:off x="7941234" y="1242554"/>
              <a:ext cx="111951" cy="52477"/>
            </a:xfrm>
            <a:custGeom>
              <a:avLst/>
              <a:gdLst>
                <a:gd name="T0" fmla="*/ 0 w 81"/>
                <a:gd name="T1" fmla="*/ 38 h 38"/>
                <a:gd name="T2" fmla="*/ 60 w 81"/>
                <a:gd name="T3" fmla="*/ 12 h 38"/>
                <a:gd name="T4" fmla="*/ 72 w 81"/>
                <a:gd name="T5" fmla="*/ 34 h 38"/>
                <a:gd name="T6" fmla="*/ 0 w 81"/>
                <a:gd name="T7" fmla="*/ 38 h 38"/>
              </a:gdLst>
              <a:ahLst/>
              <a:cxnLst>
                <a:cxn ang="0">
                  <a:pos x="T0" y="T1"/>
                </a:cxn>
                <a:cxn ang="0">
                  <a:pos x="T2" y="T3"/>
                </a:cxn>
                <a:cxn ang="0">
                  <a:pos x="T4" y="T5"/>
                </a:cxn>
                <a:cxn ang="0">
                  <a:pos x="T6" y="T7"/>
                </a:cxn>
              </a:cxnLst>
              <a:rect l="0" t="0" r="r" b="b"/>
              <a:pathLst>
                <a:path w="81" h="38">
                  <a:moveTo>
                    <a:pt x="0" y="38"/>
                  </a:moveTo>
                  <a:cubicBezTo>
                    <a:pt x="0" y="38"/>
                    <a:pt x="12" y="0"/>
                    <a:pt x="60" y="12"/>
                  </a:cubicBezTo>
                  <a:cubicBezTo>
                    <a:pt x="81" y="18"/>
                    <a:pt x="72" y="34"/>
                    <a:pt x="72" y="34"/>
                  </a:cubicBezTo>
                  <a:cubicBezTo>
                    <a:pt x="72" y="34"/>
                    <a:pt x="37" y="4"/>
                    <a:pt x="0" y="38"/>
                  </a:cubicBez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9" name="Freeform 469"/>
            <p:cNvSpPr>
              <a:spLocks/>
            </p:cNvSpPr>
            <p:nvPr/>
          </p:nvSpPr>
          <p:spPr bwMode="auto">
            <a:xfrm>
              <a:off x="8022866" y="1282786"/>
              <a:ext cx="19242" cy="20408"/>
            </a:xfrm>
            <a:custGeom>
              <a:avLst/>
              <a:gdLst>
                <a:gd name="T0" fmla="*/ 0 w 14"/>
                <a:gd name="T1" fmla="*/ 0 h 15"/>
                <a:gd name="T2" fmla="*/ 5 w 14"/>
                <a:gd name="T3" fmla="*/ 15 h 15"/>
                <a:gd name="T4" fmla="*/ 10 w 14"/>
                <a:gd name="T5" fmla="*/ 13 h 15"/>
                <a:gd name="T6" fmla="*/ 13 w 14"/>
                <a:gd name="T7" fmla="*/ 7 h 15"/>
                <a:gd name="T8" fmla="*/ 0 w 14"/>
                <a:gd name="T9" fmla="*/ 0 h 15"/>
              </a:gdLst>
              <a:ahLst/>
              <a:cxnLst>
                <a:cxn ang="0">
                  <a:pos x="T0" y="T1"/>
                </a:cxn>
                <a:cxn ang="0">
                  <a:pos x="T2" y="T3"/>
                </a:cxn>
                <a:cxn ang="0">
                  <a:pos x="T4" y="T5"/>
                </a:cxn>
                <a:cxn ang="0">
                  <a:pos x="T6" y="T7"/>
                </a:cxn>
                <a:cxn ang="0">
                  <a:pos x="T8" y="T9"/>
                </a:cxn>
              </a:cxnLst>
              <a:rect l="0" t="0" r="r" b="b"/>
              <a:pathLst>
                <a:path w="14" h="15">
                  <a:moveTo>
                    <a:pt x="0" y="0"/>
                  </a:moveTo>
                  <a:cubicBezTo>
                    <a:pt x="0" y="0"/>
                    <a:pt x="14" y="11"/>
                    <a:pt x="5" y="15"/>
                  </a:cubicBezTo>
                  <a:cubicBezTo>
                    <a:pt x="10" y="13"/>
                    <a:pt x="10" y="13"/>
                    <a:pt x="10" y="13"/>
                  </a:cubicBezTo>
                  <a:cubicBezTo>
                    <a:pt x="13" y="7"/>
                    <a:pt x="13" y="7"/>
                    <a:pt x="13" y="7"/>
                  </a:cubicBezTo>
                  <a:lnTo>
                    <a:pt x="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0" name="Freeform 470"/>
            <p:cNvSpPr>
              <a:spLocks/>
            </p:cNvSpPr>
            <p:nvPr/>
          </p:nvSpPr>
          <p:spPr bwMode="auto">
            <a:xfrm>
              <a:off x="7940068" y="1267626"/>
              <a:ext cx="107287" cy="29154"/>
            </a:xfrm>
            <a:custGeom>
              <a:avLst/>
              <a:gdLst>
                <a:gd name="T0" fmla="*/ 78 w 78"/>
                <a:gd name="T1" fmla="*/ 15 h 21"/>
                <a:gd name="T2" fmla="*/ 37 w 78"/>
                <a:gd name="T3" fmla="*/ 1 h 21"/>
                <a:gd name="T4" fmla="*/ 0 w 78"/>
                <a:gd name="T5" fmla="*/ 21 h 21"/>
                <a:gd name="T6" fmla="*/ 37 w 78"/>
                <a:gd name="T7" fmla="*/ 8 h 21"/>
                <a:gd name="T8" fmla="*/ 67 w 78"/>
                <a:gd name="T9" fmla="*/ 19 h 21"/>
                <a:gd name="T10" fmla="*/ 68 w 78"/>
                <a:gd name="T11" fmla="*/ 15 h 21"/>
                <a:gd name="T12" fmla="*/ 71 w 78"/>
                <a:gd name="T13" fmla="*/ 18 h 21"/>
                <a:gd name="T14" fmla="*/ 78 w 78"/>
                <a:gd name="T15" fmla="*/ 1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21">
                  <a:moveTo>
                    <a:pt x="78" y="15"/>
                  </a:moveTo>
                  <a:cubicBezTo>
                    <a:pt x="78" y="15"/>
                    <a:pt x="69" y="0"/>
                    <a:pt x="37" y="1"/>
                  </a:cubicBezTo>
                  <a:cubicBezTo>
                    <a:pt x="9" y="2"/>
                    <a:pt x="0" y="21"/>
                    <a:pt x="0" y="21"/>
                  </a:cubicBezTo>
                  <a:cubicBezTo>
                    <a:pt x="0" y="21"/>
                    <a:pt x="12" y="5"/>
                    <a:pt x="37" y="8"/>
                  </a:cubicBezTo>
                  <a:cubicBezTo>
                    <a:pt x="49" y="9"/>
                    <a:pt x="64" y="13"/>
                    <a:pt x="67" y="19"/>
                  </a:cubicBezTo>
                  <a:cubicBezTo>
                    <a:pt x="67" y="19"/>
                    <a:pt x="69" y="18"/>
                    <a:pt x="68" y="15"/>
                  </a:cubicBezTo>
                  <a:cubicBezTo>
                    <a:pt x="71" y="18"/>
                    <a:pt x="71" y="18"/>
                    <a:pt x="71" y="18"/>
                  </a:cubicBezTo>
                  <a:lnTo>
                    <a:pt x="78" y="1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1" name="Freeform 471"/>
            <p:cNvSpPr>
              <a:spLocks/>
            </p:cNvSpPr>
            <p:nvPr/>
          </p:nvSpPr>
          <p:spPr bwMode="auto">
            <a:xfrm>
              <a:off x="8024032" y="1282786"/>
              <a:ext cx="38483" cy="23323"/>
            </a:xfrm>
            <a:custGeom>
              <a:avLst/>
              <a:gdLst>
                <a:gd name="T0" fmla="*/ 5 w 28"/>
                <a:gd name="T1" fmla="*/ 6 h 17"/>
                <a:gd name="T2" fmla="*/ 5 w 28"/>
                <a:gd name="T3" fmla="*/ 15 h 17"/>
                <a:gd name="T4" fmla="*/ 7 w 28"/>
                <a:gd name="T5" fmla="*/ 15 h 17"/>
                <a:gd name="T6" fmla="*/ 28 w 28"/>
                <a:gd name="T7" fmla="*/ 2 h 17"/>
                <a:gd name="T8" fmla="*/ 5 w 28"/>
                <a:gd name="T9" fmla="*/ 2 h 17"/>
                <a:gd name="T10" fmla="*/ 5 w 28"/>
                <a:gd name="T11" fmla="*/ 6 h 17"/>
              </a:gdLst>
              <a:ahLst/>
              <a:cxnLst>
                <a:cxn ang="0">
                  <a:pos x="T0" y="T1"/>
                </a:cxn>
                <a:cxn ang="0">
                  <a:pos x="T2" y="T3"/>
                </a:cxn>
                <a:cxn ang="0">
                  <a:pos x="T4" y="T5"/>
                </a:cxn>
                <a:cxn ang="0">
                  <a:pos x="T6" y="T7"/>
                </a:cxn>
                <a:cxn ang="0">
                  <a:pos x="T8" y="T9"/>
                </a:cxn>
                <a:cxn ang="0">
                  <a:pos x="T10" y="T11"/>
                </a:cxn>
              </a:cxnLst>
              <a:rect l="0" t="0" r="r" b="b"/>
              <a:pathLst>
                <a:path w="28" h="17">
                  <a:moveTo>
                    <a:pt x="5" y="6"/>
                  </a:moveTo>
                  <a:cubicBezTo>
                    <a:pt x="5" y="6"/>
                    <a:pt x="10" y="12"/>
                    <a:pt x="5" y="15"/>
                  </a:cubicBezTo>
                  <a:cubicBezTo>
                    <a:pt x="0" y="17"/>
                    <a:pt x="7" y="15"/>
                    <a:pt x="7" y="15"/>
                  </a:cubicBezTo>
                  <a:cubicBezTo>
                    <a:pt x="7" y="15"/>
                    <a:pt x="20" y="13"/>
                    <a:pt x="28" y="2"/>
                  </a:cubicBezTo>
                  <a:cubicBezTo>
                    <a:pt x="28" y="2"/>
                    <a:pt x="18" y="7"/>
                    <a:pt x="5" y="2"/>
                  </a:cubicBezTo>
                  <a:cubicBezTo>
                    <a:pt x="1" y="0"/>
                    <a:pt x="5" y="6"/>
                    <a:pt x="5" y="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2" name="Freeform 472"/>
            <p:cNvSpPr>
              <a:spLocks/>
            </p:cNvSpPr>
            <p:nvPr/>
          </p:nvSpPr>
          <p:spPr bwMode="auto">
            <a:xfrm>
              <a:off x="7942401" y="1211067"/>
              <a:ext cx="127112" cy="42565"/>
            </a:xfrm>
            <a:custGeom>
              <a:avLst/>
              <a:gdLst>
                <a:gd name="T0" fmla="*/ 0 w 92"/>
                <a:gd name="T1" fmla="*/ 18 h 31"/>
                <a:gd name="T2" fmla="*/ 61 w 92"/>
                <a:gd name="T3" fmla="*/ 14 h 31"/>
                <a:gd name="T4" fmla="*/ 92 w 92"/>
                <a:gd name="T5" fmla="*/ 31 h 31"/>
                <a:gd name="T6" fmla="*/ 56 w 92"/>
                <a:gd name="T7" fmla="*/ 7 h 31"/>
                <a:gd name="T8" fmla="*/ 0 w 92"/>
                <a:gd name="T9" fmla="*/ 18 h 31"/>
              </a:gdLst>
              <a:ahLst/>
              <a:cxnLst>
                <a:cxn ang="0">
                  <a:pos x="T0" y="T1"/>
                </a:cxn>
                <a:cxn ang="0">
                  <a:pos x="T2" y="T3"/>
                </a:cxn>
                <a:cxn ang="0">
                  <a:pos x="T4" y="T5"/>
                </a:cxn>
                <a:cxn ang="0">
                  <a:pos x="T6" y="T7"/>
                </a:cxn>
                <a:cxn ang="0">
                  <a:pos x="T8" y="T9"/>
                </a:cxn>
              </a:cxnLst>
              <a:rect l="0" t="0" r="r" b="b"/>
              <a:pathLst>
                <a:path w="92" h="31">
                  <a:moveTo>
                    <a:pt x="0" y="18"/>
                  </a:moveTo>
                  <a:cubicBezTo>
                    <a:pt x="0" y="18"/>
                    <a:pt x="43" y="5"/>
                    <a:pt x="61" y="14"/>
                  </a:cubicBezTo>
                  <a:cubicBezTo>
                    <a:pt x="80" y="22"/>
                    <a:pt x="86" y="26"/>
                    <a:pt x="92" y="31"/>
                  </a:cubicBezTo>
                  <a:cubicBezTo>
                    <a:pt x="92" y="31"/>
                    <a:pt x="76" y="13"/>
                    <a:pt x="56" y="7"/>
                  </a:cubicBezTo>
                  <a:cubicBezTo>
                    <a:pt x="36" y="0"/>
                    <a:pt x="0" y="3"/>
                    <a:pt x="0" y="18"/>
                  </a:cubicBezTo>
                  <a:close/>
                </a:path>
              </a:pathLst>
            </a:custGeom>
            <a:solidFill>
              <a:srgbClr val="713C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3" name="Freeform 473"/>
            <p:cNvSpPr>
              <a:spLocks/>
            </p:cNvSpPr>
            <p:nvPr/>
          </p:nvSpPr>
          <p:spPr bwMode="auto">
            <a:xfrm>
              <a:off x="8386707" y="1642546"/>
              <a:ext cx="138773" cy="191250"/>
            </a:xfrm>
            <a:custGeom>
              <a:avLst/>
              <a:gdLst>
                <a:gd name="T0" fmla="*/ 2 w 101"/>
                <a:gd name="T1" fmla="*/ 104 h 139"/>
                <a:gd name="T2" fmla="*/ 4 w 101"/>
                <a:gd name="T3" fmla="*/ 53 h 139"/>
                <a:gd name="T4" fmla="*/ 38 w 101"/>
                <a:gd name="T5" fmla="*/ 7 h 139"/>
                <a:gd name="T6" fmla="*/ 42 w 101"/>
                <a:gd name="T7" fmla="*/ 27 h 139"/>
                <a:gd name="T8" fmla="*/ 29 w 101"/>
                <a:gd name="T9" fmla="*/ 53 h 139"/>
                <a:gd name="T10" fmla="*/ 49 w 101"/>
                <a:gd name="T11" fmla="*/ 130 h 139"/>
                <a:gd name="T12" fmla="*/ 39 w 101"/>
                <a:gd name="T13" fmla="*/ 139 h 139"/>
                <a:gd name="T14" fmla="*/ 2 w 101"/>
                <a:gd name="T15" fmla="*/ 10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39">
                  <a:moveTo>
                    <a:pt x="2" y="104"/>
                  </a:moveTo>
                  <a:cubicBezTo>
                    <a:pt x="2" y="104"/>
                    <a:pt x="7" y="74"/>
                    <a:pt x="4" y="53"/>
                  </a:cubicBezTo>
                  <a:cubicBezTo>
                    <a:pt x="0" y="32"/>
                    <a:pt x="30" y="13"/>
                    <a:pt x="38" y="7"/>
                  </a:cubicBezTo>
                  <a:cubicBezTo>
                    <a:pt x="47" y="0"/>
                    <a:pt x="55" y="12"/>
                    <a:pt x="42" y="27"/>
                  </a:cubicBezTo>
                  <a:cubicBezTo>
                    <a:pt x="28" y="42"/>
                    <a:pt x="29" y="53"/>
                    <a:pt x="29" y="53"/>
                  </a:cubicBezTo>
                  <a:cubicBezTo>
                    <a:pt x="29" y="53"/>
                    <a:pt x="101" y="81"/>
                    <a:pt x="49" y="130"/>
                  </a:cubicBezTo>
                  <a:cubicBezTo>
                    <a:pt x="39" y="139"/>
                    <a:pt x="39" y="139"/>
                    <a:pt x="39" y="139"/>
                  </a:cubicBezTo>
                  <a:lnTo>
                    <a:pt x="2" y="10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4" name="Freeform 474"/>
            <p:cNvSpPr>
              <a:spLocks/>
            </p:cNvSpPr>
            <p:nvPr/>
          </p:nvSpPr>
          <p:spPr bwMode="auto">
            <a:xfrm>
              <a:off x="8396037" y="1689193"/>
              <a:ext cx="116033" cy="92126"/>
            </a:xfrm>
            <a:custGeom>
              <a:avLst/>
              <a:gdLst>
                <a:gd name="T0" fmla="*/ 36 w 84"/>
                <a:gd name="T1" fmla="*/ 2 h 67"/>
                <a:gd name="T2" fmla="*/ 8 w 84"/>
                <a:gd name="T3" fmla="*/ 11 h 67"/>
                <a:gd name="T4" fmla="*/ 39 w 84"/>
                <a:gd name="T5" fmla="*/ 62 h 67"/>
                <a:gd name="T6" fmla="*/ 81 w 84"/>
                <a:gd name="T7" fmla="*/ 57 h 67"/>
                <a:gd name="T8" fmla="*/ 36 w 84"/>
                <a:gd name="T9" fmla="*/ 2 h 67"/>
              </a:gdLst>
              <a:ahLst/>
              <a:cxnLst>
                <a:cxn ang="0">
                  <a:pos x="T0" y="T1"/>
                </a:cxn>
                <a:cxn ang="0">
                  <a:pos x="T2" y="T3"/>
                </a:cxn>
                <a:cxn ang="0">
                  <a:pos x="T4" y="T5"/>
                </a:cxn>
                <a:cxn ang="0">
                  <a:pos x="T6" y="T7"/>
                </a:cxn>
                <a:cxn ang="0">
                  <a:pos x="T8" y="T9"/>
                </a:cxn>
              </a:cxnLst>
              <a:rect l="0" t="0" r="r" b="b"/>
              <a:pathLst>
                <a:path w="84" h="67">
                  <a:moveTo>
                    <a:pt x="36" y="2"/>
                  </a:moveTo>
                  <a:cubicBezTo>
                    <a:pt x="36" y="2"/>
                    <a:pt x="15" y="0"/>
                    <a:pt x="8" y="11"/>
                  </a:cubicBezTo>
                  <a:cubicBezTo>
                    <a:pt x="0" y="23"/>
                    <a:pt x="17" y="56"/>
                    <a:pt x="39" y="62"/>
                  </a:cubicBezTo>
                  <a:cubicBezTo>
                    <a:pt x="60" y="67"/>
                    <a:pt x="74" y="60"/>
                    <a:pt x="81" y="57"/>
                  </a:cubicBezTo>
                  <a:cubicBezTo>
                    <a:pt x="81" y="57"/>
                    <a:pt x="84" y="2"/>
                    <a:pt x="36" y="2"/>
                  </a:cubicBezTo>
                  <a:close/>
                </a:path>
              </a:pathLst>
            </a:custGeom>
            <a:solidFill>
              <a:srgbClr val="DEBC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0" name="Freeform 490"/>
            <p:cNvSpPr>
              <a:spLocks/>
            </p:cNvSpPr>
            <p:nvPr/>
          </p:nvSpPr>
          <p:spPr bwMode="auto">
            <a:xfrm>
              <a:off x="8398952" y="1667036"/>
              <a:ext cx="114284" cy="59474"/>
            </a:xfrm>
            <a:custGeom>
              <a:avLst/>
              <a:gdLst>
                <a:gd name="T0" fmla="*/ 80 w 83"/>
                <a:gd name="T1" fmla="*/ 14 h 43"/>
                <a:gd name="T2" fmla="*/ 70 w 83"/>
                <a:gd name="T3" fmla="*/ 1 h 43"/>
                <a:gd name="T4" fmla="*/ 16 w 83"/>
                <a:gd name="T5" fmla="*/ 24 h 43"/>
                <a:gd name="T6" fmla="*/ 34 w 83"/>
                <a:gd name="T7" fmla="*/ 34 h 43"/>
                <a:gd name="T8" fmla="*/ 80 w 83"/>
                <a:gd name="T9" fmla="*/ 14 h 43"/>
              </a:gdLst>
              <a:ahLst/>
              <a:cxnLst>
                <a:cxn ang="0">
                  <a:pos x="T0" y="T1"/>
                </a:cxn>
                <a:cxn ang="0">
                  <a:pos x="T2" y="T3"/>
                </a:cxn>
                <a:cxn ang="0">
                  <a:pos x="T4" y="T5"/>
                </a:cxn>
                <a:cxn ang="0">
                  <a:pos x="T6" y="T7"/>
                </a:cxn>
                <a:cxn ang="0">
                  <a:pos x="T8" y="T9"/>
                </a:cxn>
              </a:cxnLst>
              <a:rect l="0" t="0" r="r" b="b"/>
              <a:pathLst>
                <a:path w="83" h="43">
                  <a:moveTo>
                    <a:pt x="80" y="14"/>
                  </a:moveTo>
                  <a:cubicBezTo>
                    <a:pt x="80" y="14"/>
                    <a:pt x="83" y="2"/>
                    <a:pt x="70" y="1"/>
                  </a:cubicBezTo>
                  <a:cubicBezTo>
                    <a:pt x="57" y="0"/>
                    <a:pt x="33" y="22"/>
                    <a:pt x="16" y="24"/>
                  </a:cubicBezTo>
                  <a:cubicBezTo>
                    <a:pt x="0" y="27"/>
                    <a:pt x="10" y="43"/>
                    <a:pt x="34" y="34"/>
                  </a:cubicBezTo>
                  <a:cubicBezTo>
                    <a:pt x="57" y="24"/>
                    <a:pt x="73" y="23"/>
                    <a:pt x="80" y="14"/>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1" name="Freeform 491"/>
            <p:cNvSpPr>
              <a:spLocks/>
            </p:cNvSpPr>
            <p:nvPr/>
          </p:nvSpPr>
          <p:spPr bwMode="auto">
            <a:xfrm>
              <a:off x="8412363" y="1718346"/>
              <a:ext cx="120114" cy="38483"/>
            </a:xfrm>
            <a:custGeom>
              <a:avLst/>
              <a:gdLst>
                <a:gd name="T0" fmla="*/ 81 w 87"/>
                <a:gd name="T1" fmla="*/ 19 h 28"/>
                <a:gd name="T2" fmla="*/ 75 w 87"/>
                <a:gd name="T3" fmla="*/ 4 h 28"/>
                <a:gd name="T4" fmla="*/ 17 w 87"/>
                <a:gd name="T5" fmla="*/ 12 h 28"/>
                <a:gd name="T6" fmla="*/ 31 w 87"/>
                <a:gd name="T7" fmla="*/ 25 h 28"/>
                <a:gd name="T8" fmla="*/ 81 w 87"/>
                <a:gd name="T9" fmla="*/ 19 h 28"/>
              </a:gdLst>
              <a:ahLst/>
              <a:cxnLst>
                <a:cxn ang="0">
                  <a:pos x="T0" y="T1"/>
                </a:cxn>
                <a:cxn ang="0">
                  <a:pos x="T2" y="T3"/>
                </a:cxn>
                <a:cxn ang="0">
                  <a:pos x="T4" y="T5"/>
                </a:cxn>
                <a:cxn ang="0">
                  <a:pos x="T6" y="T7"/>
                </a:cxn>
                <a:cxn ang="0">
                  <a:pos x="T8" y="T9"/>
                </a:cxn>
              </a:cxnLst>
              <a:rect l="0" t="0" r="r" b="b"/>
              <a:pathLst>
                <a:path w="87" h="28">
                  <a:moveTo>
                    <a:pt x="81" y="19"/>
                  </a:moveTo>
                  <a:cubicBezTo>
                    <a:pt x="81" y="19"/>
                    <a:pt x="87" y="9"/>
                    <a:pt x="75" y="4"/>
                  </a:cubicBezTo>
                  <a:cubicBezTo>
                    <a:pt x="63" y="0"/>
                    <a:pt x="34" y="14"/>
                    <a:pt x="17" y="12"/>
                  </a:cubicBezTo>
                  <a:cubicBezTo>
                    <a:pt x="0" y="9"/>
                    <a:pt x="6" y="28"/>
                    <a:pt x="31" y="25"/>
                  </a:cubicBezTo>
                  <a:cubicBezTo>
                    <a:pt x="56" y="23"/>
                    <a:pt x="72" y="26"/>
                    <a:pt x="81" y="19"/>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2" name="Freeform 492"/>
            <p:cNvSpPr>
              <a:spLocks/>
            </p:cNvSpPr>
            <p:nvPr/>
          </p:nvSpPr>
          <p:spPr bwMode="auto">
            <a:xfrm>
              <a:off x="8441517" y="1746917"/>
              <a:ext cx="79882" cy="25073"/>
            </a:xfrm>
            <a:custGeom>
              <a:avLst/>
              <a:gdLst>
                <a:gd name="T0" fmla="*/ 54 w 58"/>
                <a:gd name="T1" fmla="*/ 12 h 18"/>
                <a:gd name="T2" fmla="*/ 50 w 58"/>
                <a:gd name="T3" fmla="*/ 3 h 18"/>
                <a:gd name="T4" fmla="*/ 11 w 58"/>
                <a:gd name="T5" fmla="*/ 7 h 18"/>
                <a:gd name="T6" fmla="*/ 20 w 58"/>
                <a:gd name="T7" fmla="*/ 17 h 18"/>
                <a:gd name="T8" fmla="*/ 54 w 58"/>
                <a:gd name="T9" fmla="*/ 12 h 18"/>
              </a:gdLst>
              <a:ahLst/>
              <a:cxnLst>
                <a:cxn ang="0">
                  <a:pos x="T0" y="T1"/>
                </a:cxn>
                <a:cxn ang="0">
                  <a:pos x="T2" y="T3"/>
                </a:cxn>
                <a:cxn ang="0">
                  <a:pos x="T4" y="T5"/>
                </a:cxn>
                <a:cxn ang="0">
                  <a:pos x="T6" y="T7"/>
                </a:cxn>
                <a:cxn ang="0">
                  <a:pos x="T8" y="T9"/>
                </a:cxn>
              </a:cxnLst>
              <a:rect l="0" t="0" r="r" b="b"/>
              <a:pathLst>
                <a:path w="58" h="18">
                  <a:moveTo>
                    <a:pt x="54" y="12"/>
                  </a:moveTo>
                  <a:cubicBezTo>
                    <a:pt x="54" y="12"/>
                    <a:pt x="58" y="6"/>
                    <a:pt x="50" y="3"/>
                  </a:cubicBezTo>
                  <a:cubicBezTo>
                    <a:pt x="42" y="0"/>
                    <a:pt x="22" y="9"/>
                    <a:pt x="11" y="7"/>
                  </a:cubicBezTo>
                  <a:cubicBezTo>
                    <a:pt x="0" y="6"/>
                    <a:pt x="3" y="18"/>
                    <a:pt x="20" y="17"/>
                  </a:cubicBezTo>
                  <a:cubicBezTo>
                    <a:pt x="37" y="15"/>
                    <a:pt x="47" y="17"/>
                    <a:pt x="54" y="12"/>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3" name="Freeform 493"/>
            <p:cNvSpPr>
              <a:spLocks/>
            </p:cNvSpPr>
            <p:nvPr/>
          </p:nvSpPr>
          <p:spPr bwMode="auto">
            <a:xfrm>
              <a:off x="8400118" y="1696189"/>
              <a:ext cx="121280" cy="45480"/>
            </a:xfrm>
            <a:custGeom>
              <a:avLst/>
              <a:gdLst>
                <a:gd name="T0" fmla="*/ 87 w 88"/>
                <a:gd name="T1" fmla="*/ 11 h 33"/>
                <a:gd name="T2" fmla="*/ 76 w 88"/>
                <a:gd name="T3" fmla="*/ 0 h 33"/>
                <a:gd name="T4" fmla="*/ 17 w 88"/>
                <a:gd name="T5" fmla="*/ 16 h 33"/>
                <a:gd name="T6" fmla="*/ 27 w 88"/>
                <a:gd name="T7" fmla="*/ 26 h 33"/>
                <a:gd name="T8" fmla="*/ 87 w 88"/>
                <a:gd name="T9" fmla="*/ 11 h 33"/>
              </a:gdLst>
              <a:ahLst/>
              <a:cxnLst>
                <a:cxn ang="0">
                  <a:pos x="T0" y="T1"/>
                </a:cxn>
                <a:cxn ang="0">
                  <a:pos x="T2" y="T3"/>
                </a:cxn>
                <a:cxn ang="0">
                  <a:pos x="T4" y="T5"/>
                </a:cxn>
                <a:cxn ang="0">
                  <a:pos x="T6" y="T7"/>
                </a:cxn>
                <a:cxn ang="0">
                  <a:pos x="T8" y="T9"/>
                </a:cxn>
              </a:cxnLst>
              <a:rect l="0" t="0" r="r" b="b"/>
              <a:pathLst>
                <a:path w="88" h="33">
                  <a:moveTo>
                    <a:pt x="87" y="11"/>
                  </a:moveTo>
                  <a:cubicBezTo>
                    <a:pt x="87" y="11"/>
                    <a:pt x="88" y="0"/>
                    <a:pt x="76" y="0"/>
                  </a:cubicBezTo>
                  <a:cubicBezTo>
                    <a:pt x="66" y="0"/>
                    <a:pt x="34" y="15"/>
                    <a:pt x="17" y="16"/>
                  </a:cubicBezTo>
                  <a:cubicBezTo>
                    <a:pt x="0" y="16"/>
                    <a:pt x="3" y="33"/>
                    <a:pt x="27" y="26"/>
                  </a:cubicBezTo>
                  <a:cubicBezTo>
                    <a:pt x="52" y="19"/>
                    <a:pt x="88" y="19"/>
                    <a:pt x="87" y="11"/>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grpSp>
      <p:grpSp>
        <p:nvGrpSpPr>
          <p:cNvPr id="5" name="组合 4"/>
          <p:cNvGrpSpPr/>
          <p:nvPr/>
        </p:nvGrpSpPr>
        <p:grpSpPr>
          <a:xfrm>
            <a:off x="1552882" y="1444633"/>
            <a:ext cx="5159289" cy="639764"/>
            <a:chOff x="1552879" y="1444631"/>
            <a:chExt cx="5159289" cy="639764"/>
          </a:xfrm>
        </p:grpSpPr>
        <p:grpSp>
          <p:nvGrpSpPr>
            <p:cNvPr id="105" name="Group 9685"/>
            <p:cNvGrpSpPr/>
            <p:nvPr/>
          </p:nvGrpSpPr>
          <p:grpSpPr>
            <a:xfrm>
              <a:off x="3877526" y="1590693"/>
              <a:ext cx="2834642" cy="347308"/>
              <a:chOff x="0" y="0"/>
              <a:chExt cx="2834640" cy="347307"/>
            </a:xfrm>
          </p:grpSpPr>
          <p:sp>
            <p:nvSpPr>
              <p:cNvPr id="106" name="Shape 9683"/>
              <p:cNvSpPr/>
              <p:nvPr/>
            </p:nvSpPr>
            <p:spPr>
              <a:xfrm>
                <a:off x="0" y="0"/>
                <a:ext cx="2834640" cy="347307"/>
              </a:xfrm>
              <a:prstGeom prst="roundRect">
                <a:avLst>
                  <a:gd name="adj" fmla="val 17090"/>
                </a:avLst>
              </a:prstGeom>
              <a:solidFill>
                <a:srgbClr val="A5C067"/>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07" name="Shape 9684"/>
              <p:cNvSpPr/>
              <p:nvPr/>
            </p:nvSpPr>
            <p:spPr>
              <a:xfrm>
                <a:off x="2342768"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74%</a:t>
                </a:r>
              </a:p>
            </p:txBody>
          </p:sp>
        </p:grpSp>
        <p:grpSp>
          <p:nvGrpSpPr>
            <p:cNvPr id="108" name="Group 9688"/>
            <p:cNvGrpSpPr/>
            <p:nvPr/>
          </p:nvGrpSpPr>
          <p:grpSpPr>
            <a:xfrm>
              <a:off x="1552879" y="1590693"/>
              <a:ext cx="2324650" cy="347308"/>
              <a:chOff x="0" y="0"/>
              <a:chExt cx="2324649" cy="347307"/>
            </a:xfrm>
          </p:grpSpPr>
          <p:sp>
            <p:nvSpPr>
              <p:cNvPr id="109" name="Shape 9686"/>
              <p:cNvSpPr/>
              <p:nvPr/>
            </p:nvSpPr>
            <p:spPr>
              <a:xfrm>
                <a:off x="0" y="0"/>
                <a:ext cx="2324649" cy="347307"/>
              </a:xfrm>
              <a:prstGeom prst="roundRect">
                <a:avLst>
                  <a:gd name="adj" fmla="val 22575"/>
                </a:avLst>
              </a:prstGeom>
              <a:solidFill>
                <a:srgbClr val="819C41"/>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10" name="Shape 9687"/>
              <p:cNvSpPr/>
              <p:nvPr/>
            </p:nvSpPr>
            <p:spPr>
              <a:xfrm>
                <a:off x="22963"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68%</a:t>
                </a:r>
              </a:p>
            </p:txBody>
          </p:sp>
        </p:grpSp>
        <p:sp>
          <p:nvSpPr>
            <p:cNvPr id="111" name="Shape 9689"/>
            <p:cNvSpPr/>
            <p:nvPr/>
          </p:nvSpPr>
          <p:spPr>
            <a:xfrm>
              <a:off x="2555848" y="1633547"/>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12" name="Shape 9690"/>
            <p:cNvSpPr/>
            <p:nvPr/>
          </p:nvSpPr>
          <p:spPr>
            <a:xfrm>
              <a:off x="4210192" y="1633547"/>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2" name="Shape 9699"/>
            <p:cNvSpPr/>
            <p:nvPr/>
          </p:nvSpPr>
          <p:spPr>
            <a:xfrm>
              <a:off x="3570195" y="1444631"/>
              <a:ext cx="636590" cy="63976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826"/>
                    <a:pt x="0" y="10796"/>
                  </a:cubicBezTo>
                  <a:cubicBezTo>
                    <a:pt x="0" y="16765"/>
                    <a:pt x="4833" y="21600"/>
                    <a:pt x="10800" y="21600"/>
                  </a:cubicBezTo>
                  <a:cubicBezTo>
                    <a:pt x="16767" y="21600"/>
                    <a:pt x="21600" y="16765"/>
                    <a:pt x="21600" y="10796"/>
                  </a:cubicBezTo>
                  <a:cubicBezTo>
                    <a:pt x="21600" y="4826"/>
                    <a:pt x="16767" y="0"/>
                    <a:pt x="10800" y="0"/>
                  </a:cubicBezTo>
                  <a:close/>
                </a:path>
              </a:pathLst>
            </a:custGeom>
            <a:solidFill>
              <a:srgbClr val="A5C06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grpSp>
          <p:nvGrpSpPr>
            <p:cNvPr id="3" name="组合 2"/>
            <p:cNvGrpSpPr/>
            <p:nvPr/>
          </p:nvGrpSpPr>
          <p:grpSpPr>
            <a:xfrm>
              <a:off x="3719118" y="1612940"/>
              <a:ext cx="371910" cy="293025"/>
              <a:chOff x="1879601" y="623888"/>
              <a:chExt cx="544513" cy="519113"/>
            </a:xfrm>
          </p:grpSpPr>
          <p:sp>
            <p:nvSpPr>
              <p:cNvPr id="206" name="Freeform 11"/>
              <p:cNvSpPr>
                <a:spLocks noEditPoints="1"/>
              </p:cNvSpPr>
              <p:nvPr/>
            </p:nvSpPr>
            <p:spPr bwMode="auto">
              <a:xfrm>
                <a:off x="1879601" y="623888"/>
                <a:ext cx="544513" cy="519113"/>
              </a:xfrm>
              <a:custGeom>
                <a:avLst/>
                <a:gdLst>
                  <a:gd name="T0" fmla="*/ 101 w 201"/>
                  <a:gd name="T1" fmla="*/ 8 h 192"/>
                  <a:gd name="T2" fmla="*/ 115 w 201"/>
                  <a:gd name="T3" fmla="*/ 13 h 192"/>
                  <a:gd name="T4" fmla="*/ 185 w 201"/>
                  <a:gd name="T5" fmla="*/ 75 h 192"/>
                  <a:gd name="T6" fmla="*/ 188 w 201"/>
                  <a:gd name="T7" fmla="*/ 78 h 192"/>
                  <a:gd name="T8" fmla="*/ 183 w 201"/>
                  <a:gd name="T9" fmla="*/ 78 h 192"/>
                  <a:gd name="T10" fmla="*/ 174 w 201"/>
                  <a:gd name="T11" fmla="*/ 78 h 192"/>
                  <a:gd name="T12" fmla="*/ 166 w 201"/>
                  <a:gd name="T13" fmla="*/ 78 h 192"/>
                  <a:gd name="T14" fmla="*/ 166 w 201"/>
                  <a:gd name="T15" fmla="*/ 86 h 192"/>
                  <a:gd name="T16" fmla="*/ 166 w 201"/>
                  <a:gd name="T17" fmla="*/ 184 h 192"/>
                  <a:gd name="T18" fmla="*/ 36 w 201"/>
                  <a:gd name="T19" fmla="*/ 184 h 192"/>
                  <a:gd name="T20" fmla="*/ 36 w 201"/>
                  <a:gd name="T21" fmla="*/ 86 h 192"/>
                  <a:gd name="T22" fmla="*/ 36 w 201"/>
                  <a:gd name="T23" fmla="*/ 78 h 192"/>
                  <a:gd name="T24" fmla="*/ 28 w 201"/>
                  <a:gd name="T25" fmla="*/ 78 h 192"/>
                  <a:gd name="T26" fmla="*/ 18 w 201"/>
                  <a:gd name="T27" fmla="*/ 78 h 192"/>
                  <a:gd name="T28" fmla="*/ 13 w 201"/>
                  <a:gd name="T29" fmla="*/ 78 h 192"/>
                  <a:gd name="T30" fmla="*/ 16 w 201"/>
                  <a:gd name="T31" fmla="*/ 75 h 192"/>
                  <a:gd name="T32" fmla="*/ 86 w 201"/>
                  <a:gd name="T33" fmla="*/ 13 h 192"/>
                  <a:gd name="T34" fmla="*/ 101 w 201"/>
                  <a:gd name="T35" fmla="*/ 8 h 192"/>
                  <a:gd name="T36" fmla="*/ 101 w 201"/>
                  <a:gd name="T37" fmla="*/ 0 h 192"/>
                  <a:gd name="T38" fmla="*/ 81 w 201"/>
                  <a:gd name="T39" fmla="*/ 7 h 192"/>
                  <a:gd name="T40" fmla="*/ 11 w 201"/>
                  <a:gd name="T41" fmla="*/ 69 h 192"/>
                  <a:gd name="T42" fmla="*/ 18 w 201"/>
                  <a:gd name="T43" fmla="*/ 86 h 192"/>
                  <a:gd name="T44" fmla="*/ 28 w 201"/>
                  <a:gd name="T45" fmla="*/ 86 h 192"/>
                  <a:gd name="T46" fmla="*/ 28 w 201"/>
                  <a:gd name="T47" fmla="*/ 192 h 192"/>
                  <a:gd name="T48" fmla="*/ 174 w 201"/>
                  <a:gd name="T49" fmla="*/ 192 h 192"/>
                  <a:gd name="T50" fmla="*/ 174 w 201"/>
                  <a:gd name="T51" fmla="*/ 86 h 192"/>
                  <a:gd name="T52" fmla="*/ 183 w 201"/>
                  <a:gd name="T53" fmla="*/ 86 h 192"/>
                  <a:gd name="T54" fmla="*/ 190 w 201"/>
                  <a:gd name="T55" fmla="*/ 69 h 192"/>
                  <a:gd name="T56" fmla="*/ 121 w 201"/>
                  <a:gd name="T57" fmla="*/ 7 h 192"/>
                  <a:gd name="T58" fmla="*/ 101 w 201"/>
                  <a:gd name="T5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1" h="192">
                    <a:moveTo>
                      <a:pt x="101" y="8"/>
                    </a:moveTo>
                    <a:cubicBezTo>
                      <a:pt x="106" y="8"/>
                      <a:pt x="112" y="10"/>
                      <a:pt x="115" y="13"/>
                    </a:cubicBezTo>
                    <a:cubicBezTo>
                      <a:pt x="185" y="75"/>
                      <a:pt x="185" y="75"/>
                      <a:pt x="185" y="75"/>
                    </a:cubicBezTo>
                    <a:cubicBezTo>
                      <a:pt x="186" y="76"/>
                      <a:pt x="187" y="77"/>
                      <a:pt x="188" y="78"/>
                    </a:cubicBezTo>
                    <a:cubicBezTo>
                      <a:pt x="187" y="78"/>
                      <a:pt x="185" y="78"/>
                      <a:pt x="183" y="78"/>
                    </a:cubicBezTo>
                    <a:cubicBezTo>
                      <a:pt x="174" y="78"/>
                      <a:pt x="174" y="78"/>
                      <a:pt x="174" y="78"/>
                    </a:cubicBezTo>
                    <a:cubicBezTo>
                      <a:pt x="166" y="78"/>
                      <a:pt x="166" y="78"/>
                      <a:pt x="166" y="78"/>
                    </a:cubicBezTo>
                    <a:cubicBezTo>
                      <a:pt x="166" y="86"/>
                      <a:pt x="166" y="86"/>
                      <a:pt x="166" y="86"/>
                    </a:cubicBezTo>
                    <a:cubicBezTo>
                      <a:pt x="166" y="184"/>
                      <a:pt x="166" y="184"/>
                      <a:pt x="166" y="184"/>
                    </a:cubicBezTo>
                    <a:cubicBezTo>
                      <a:pt x="36" y="184"/>
                      <a:pt x="36" y="184"/>
                      <a:pt x="36" y="184"/>
                    </a:cubicBezTo>
                    <a:cubicBezTo>
                      <a:pt x="36" y="86"/>
                      <a:pt x="36" y="86"/>
                      <a:pt x="36" y="86"/>
                    </a:cubicBezTo>
                    <a:cubicBezTo>
                      <a:pt x="36" y="78"/>
                      <a:pt x="36" y="78"/>
                      <a:pt x="36" y="78"/>
                    </a:cubicBezTo>
                    <a:cubicBezTo>
                      <a:pt x="28" y="78"/>
                      <a:pt x="28" y="78"/>
                      <a:pt x="28" y="78"/>
                    </a:cubicBezTo>
                    <a:cubicBezTo>
                      <a:pt x="18" y="78"/>
                      <a:pt x="18" y="78"/>
                      <a:pt x="18" y="78"/>
                    </a:cubicBezTo>
                    <a:cubicBezTo>
                      <a:pt x="16" y="78"/>
                      <a:pt x="14" y="78"/>
                      <a:pt x="13" y="78"/>
                    </a:cubicBezTo>
                    <a:cubicBezTo>
                      <a:pt x="14" y="77"/>
                      <a:pt x="15" y="76"/>
                      <a:pt x="16" y="75"/>
                    </a:cubicBezTo>
                    <a:cubicBezTo>
                      <a:pt x="86" y="13"/>
                      <a:pt x="86" y="13"/>
                      <a:pt x="86" y="13"/>
                    </a:cubicBezTo>
                    <a:cubicBezTo>
                      <a:pt x="90" y="10"/>
                      <a:pt x="95" y="8"/>
                      <a:pt x="101" y="8"/>
                    </a:cubicBezTo>
                    <a:moveTo>
                      <a:pt x="101" y="0"/>
                    </a:moveTo>
                    <a:cubicBezTo>
                      <a:pt x="93" y="0"/>
                      <a:pt x="86" y="2"/>
                      <a:pt x="81" y="7"/>
                    </a:cubicBezTo>
                    <a:cubicBezTo>
                      <a:pt x="11" y="69"/>
                      <a:pt x="11" y="69"/>
                      <a:pt x="11" y="69"/>
                    </a:cubicBezTo>
                    <a:cubicBezTo>
                      <a:pt x="0" y="78"/>
                      <a:pt x="3" y="86"/>
                      <a:pt x="18" y="86"/>
                    </a:cubicBezTo>
                    <a:cubicBezTo>
                      <a:pt x="28" y="86"/>
                      <a:pt x="28" y="86"/>
                      <a:pt x="28" y="86"/>
                    </a:cubicBezTo>
                    <a:cubicBezTo>
                      <a:pt x="28" y="192"/>
                      <a:pt x="28" y="192"/>
                      <a:pt x="28" y="192"/>
                    </a:cubicBezTo>
                    <a:cubicBezTo>
                      <a:pt x="174" y="192"/>
                      <a:pt x="174" y="192"/>
                      <a:pt x="174" y="192"/>
                    </a:cubicBezTo>
                    <a:cubicBezTo>
                      <a:pt x="174" y="86"/>
                      <a:pt x="174" y="86"/>
                      <a:pt x="174" y="86"/>
                    </a:cubicBezTo>
                    <a:cubicBezTo>
                      <a:pt x="183" y="86"/>
                      <a:pt x="183" y="86"/>
                      <a:pt x="183" y="86"/>
                    </a:cubicBezTo>
                    <a:cubicBezTo>
                      <a:pt x="198" y="86"/>
                      <a:pt x="201" y="78"/>
                      <a:pt x="190" y="69"/>
                    </a:cubicBezTo>
                    <a:cubicBezTo>
                      <a:pt x="121" y="7"/>
                      <a:pt x="121" y="7"/>
                      <a:pt x="121" y="7"/>
                    </a:cubicBezTo>
                    <a:cubicBezTo>
                      <a:pt x="115" y="2"/>
                      <a:pt x="108" y="0"/>
                      <a:pt x="10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7" name="Freeform 12"/>
              <p:cNvSpPr>
                <a:spLocks noEditPoints="1"/>
              </p:cNvSpPr>
              <p:nvPr/>
            </p:nvSpPr>
            <p:spPr bwMode="auto">
              <a:xfrm>
                <a:off x="2063751" y="890588"/>
                <a:ext cx="176213" cy="252413"/>
              </a:xfrm>
              <a:custGeom>
                <a:avLst/>
                <a:gdLst>
                  <a:gd name="T0" fmla="*/ 57 w 65"/>
                  <a:gd name="T1" fmla="*/ 8 h 93"/>
                  <a:gd name="T2" fmla="*/ 57 w 65"/>
                  <a:gd name="T3" fmla="*/ 85 h 93"/>
                  <a:gd name="T4" fmla="*/ 8 w 65"/>
                  <a:gd name="T5" fmla="*/ 85 h 93"/>
                  <a:gd name="T6" fmla="*/ 8 w 65"/>
                  <a:gd name="T7" fmla="*/ 8 h 93"/>
                  <a:gd name="T8" fmla="*/ 57 w 65"/>
                  <a:gd name="T9" fmla="*/ 8 h 93"/>
                  <a:gd name="T10" fmla="*/ 61 w 65"/>
                  <a:gd name="T11" fmla="*/ 0 h 93"/>
                  <a:gd name="T12" fmla="*/ 4 w 65"/>
                  <a:gd name="T13" fmla="*/ 0 h 93"/>
                  <a:gd name="T14" fmla="*/ 0 w 65"/>
                  <a:gd name="T15" fmla="*/ 4 h 93"/>
                  <a:gd name="T16" fmla="*/ 0 w 65"/>
                  <a:gd name="T17" fmla="*/ 89 h 93"/>
                  <a:gd name="T18" fmla="*/ 4 w 65"/>
                  <a:gd name="T19" fmla="*/ 93 h 93"/>
                  <a:gd name="T20" fmla="*/ 61 w 65"/>
                  <a:gd name="T21" fmla="*/ 93 h 93"/>
                  <a:gd name="T22" fmla="*/ 65 w 65"/>
                  <a:gd name="T23" fmla="*/ 89 h 93"/>
                  <a:gd name="T24" fmla="*/ 65 w 65"/>
                  <a:gd name="T25" fmla="*/ 4 h 93"/>
                  <a:gd name="T26" fmla="*/ 61 w 65"/>
                  <a:gd name="T2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93">
                    <a:moveTo>
                      <a:pt x="57" y="8"/>
                    </a:moveTo>
                    <a:cubicBezTo>
                      <a:pt x="57" y="85"/>
                      <a:pt x="57" y="85"/>
                      <a:pt x="57" y="85"/>
                    </a:cubicBezTo>
                    <a:cubicBezTo>
                      <a:pt x="8" y="85"/>
                      <a:pt x="8" y="85"/>
                      <a:pt x="8" y="85"/>
                    </a:cubicBezTo>
                    <a:cubicBezTo>
                      <a:pt x="8" y="8"/>
                      <a:pt x="8" y="8"/>
                      <a:pt x="8" y="8"/>
                    </a:cubicBezTo>
                    <a:cubicBezTo>
                      <a:pt x="57" y="8"/>
                      <a:pt x="57" y="8"/>
                      <a:pt x="57" y="8"/>
                    </a:cubicBezTo>
                    <a:moveTo>
                      <a:pt x="61" y="0"/>
                    </a:moveTo>
                    <a:cubicBezTo>
                      <a:pt x="4" y="0"/>
                      <a:pt x="4" y="0"/>
                      <a:pt x="4" y="0"/>
                    </a:cubicBezTo>
                    <a:cubicBezTo>
                      <a:pt x="2" y="0"/>
                      <a:pt x="0" y="2"/>
                      <a:pt x="0" y="4"/>
                    </a:cubicBezTo>
                    <a:cubicBezTo>
                      <a:pt x="0" y="89"/>
                      <a:pt x="0" y="89"/>
                      <a:pt x="0" y="89"/>
                    </a:cubicBezTo>
                    <a:cubicBezTo>
                      <a:pt x="0" y="91"/>
                      <a:pt x="2" y="93"/>
                      <a:pt x="4" y="93"/>
                    </a:cubicBezTo>
                    <a:cubicBezTo>
                      <a:pt x="61" y="93"/>
                      <a:pt x="61" y="93"/>
                      <a:pt x="61" y="93"/>
                    </a:cubicBezTo>
                    <a:cubicBezTo>
                      <a:pt x="63" y="93"/>
                      <a:pt x="65" y="91"/>
                      <a:pt x="65" y="89"/>
                    </a:cubicBezTo>
                    <a:cubicBezTo>
                      <a:pt x="65" y="4"/>
                      <a:pt x="65" y="4"/>
                      <a:pt x="65" y="4"/>
                    </a:cubicBezTo>
                    <a:cubicBezTo>
                      <a:pt x="65" y="2"/>
                      <a:pt x="63" y="0"/>
                      <a:pt x="6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6" name="组合 5"/>
          <p:cNvGrpSpPr/>
          <p:nvPr/>
        </p:nvGrpSpPr>
        <p:grpSpPr>
          <a:xfrm>
            <a:off x="1072627" y="2192337"/>
            <a:ext cx="5182341" cy="638177"/>
            <a:chOff x="1072627" y="2192335"/>
            <a:chExt cx="5182341" cy="638177"/>
          </a:xfrm>
        </p:grpSpPr>
        <p:grpSp>
          <p:nvGrpSpPr>
            <p:cNvPr id="89" name="Group 9669"/>
            <p:cNvGrpSpPr/>
            <p:nvPr/>
          </p:nvGrpSpPr>
          <p:grpSpPr>
            <a:xfrm>
              <a:off x="3877526" y="2336970"/>
              <a:ext cx="2377442" cy="347308"/>
              <a:chOff x="0" y="0"/>
              <a:chExt cx="2377440" cy="347307"/>
            </a:xfrm>
          </p:grpSpPr>
          <p:sp>
            <p:nvSpPr>
              <p:cNvPr id="90" name="Shape 9667"/>
              <p:cNvSpPr/>
              <p:nvPr/>
            </p:nvSpPr>
            <p:spPr>
              <a:xfrm>
                <a:off x="0" y="0"/>
                <a:ext cx="2377440" cy="347307"/>
              </a:xfrm>
              <a:prstGeom prst="roundRect">
                <a:avLst>
                  <a:gd name="adj" fmla="val 18918"/>
                </a:avLst>
              </a:prstGeom>
              <a:solidFill>
                <a:srgbClr val="3194C6"/>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91" name="Shape 9668"/>
              <p:cNvSpPr/>
              <p:nvPr/>
            </p:nvSpPr>
            <p:spPr>
              <a:xfrm>
                <a:off x="1883707"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62%</a:t>
                </a:r>
              </a:p>
            </p:txBody>
          </p:sp>
        </p:grpSp>
        <p:grpSp>
          <p:nvGrpSpPr>
            <p:cNvPr id="92" name="Group 9672"/>
            <p:cNvGrpSpPr/>
            <p:nvPr/>
          </p:nvGrpSpPr>
          <p:grpSpPr>
            <a:xfrm>
              <a:off x="1072627" y="2336970"/>
              <a:ext cx="2804905" cy="347308"/>
              <a:chOff x="0" y="0"/>
              <a:chExt cx="2804904" cy="347307"/>
            </a:xfrm>
          </p:grpSpPr>
          <p:sp>
            <p:nvSpPr>
              <p:cNvPr id="93" name="Shape 9670"/>
              <p:cNvSpPr/>
              <p:nvPr/>
            </p:nvSpPr>
            <p:spPr>
              <a:xfrm>
                <a:off x="0" y="0"/>
                <a:ext cx="2804904" cy="347307"/>
              </a:xfrm>
              <a:prstGeom prst="roundRect">
                <a:avLst>
                  <a:gd name="adj" fmla="val 22575"/>
                </a:avLst>
              </a:prstGeom>
              <a:solidFill>
                <a:srgbClr val="256F95"/>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94" name="Shape 9671"/>
              <p:cNvSpPr/>
              <p:nvPr/>
            </p:nvSpPr>
            <p:spPr>
              <a:xfrm>
                <a:off x="22963"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79%</a:t>
                </a:r>
              </a:p>
            </p:txBody>
          </p:sp>
        </p:grpSp>
        <p:sp>
          <p:nvSpPr>
            <p:cNvPr id="95" name="Shape 9673"/>
            <p:cNvSpPr/>
            <p:nvPr/>
          </p:nvSpPr>
          <p:spPr>
            <a:xfrm>
              <a:off x="2555848" y="2379824"/>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96" name="Shape 9674"/>
            <p:cNvSpPr/>
            <p:nvPr/>
          </p:nvSpPr>
          <p:spPr>
            <a:xfrm>
              <a:off x="4210192" y="2379824"/>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5" name="Shape 9702"/>
            <p:cNvSpPr/>
            <p:nvPr/>
          </p:nvSpPr>
          <p:spPr>
            <a:xfrm>
              <a:off x="3570195" y="2192335"/>
              <a:ext cx="636590" cy="6381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4" y="0"/>
                    <a:pt x="0" y="4830"/>
                    <a:pt x="0" y="10796"/>
                  </a:cubicBezTo>
                  <a:cubicBezTo>
                    <a:pt x="0" y="16762"/>
                    <a:pt x="4834" y="21600"/>
                    <a:pt x="10800" y="21600"/>
                  </a:cubicBezTo>
                  <a:cubicBezTo>
                    <a:pt x="16766" y="21600"/>
                    <a:pt x="21600" y="16762"/>
                    <a:pt x="21600" y="10796"/>
                  </a:cubicBezTo>
                  <a:cubicBezTo>
                    <a:pt x="21600" y="4830"/>
                    <a:pt x="16766" y="0"/>
                    <a:pt x="10800" y="0"/>
                  </a:cubicBezTo>
                  <a:close/>
                </a:path>
              </a:pathLst>
            </a:custGeom>
            <a:solidFill>
              <a:srgbClr val="3194C6"/>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sp>
          <p:nvSpPr>
            <p:cNvPr id="208" name="Freeform 108"/>
            <p:cNvSpPr>
              <a:spLocks/>
            </p:cNvSpPr>
            <p:nvPr/>
          </p:nvSpPr>
          <p:spPr bwMode="auto">
            <a:xfrm>
              <a:off x="3771648" y="2361624"/>
              <a:ext cx="322328" cy="323314"/>
            </a:xfrm>
            <a:custGeom>
              <a:avLst/>
              <a:gdLst>
                <a:gd name="T0" fmla="*/ 168 w 192"/>
                <a:gd name="T1" fmla="*/ 73 h 192"/>
                <a:gd name="T2" fmla="*/ 147 w 192"/>
                <a:gd name="T3" fmla="*/ 73 h 192"/>
                <a:gd name="T4" fmla="*/ 107 w 192"/>
                <a:gd name="T5" fmla="*/ 0 h 192"/>
                <a:gd name="T6" fmla="*/ 74 w 192"/>
                <a:gd name="T7" fmla="*/ 0 h 192"/>
                <a:gd name="T8" fmla="*/ 95 w 192"/>
                <a:gd name="T9" fmla="*/ 73 h 192"/>
                <a:gd name="T10" fmla="*/ 48 w 192"/>
                <a:gd name="T11" fmla="*/ 73 h 192"/>
                <a:gd name="T12" fmla="*/ 28 w 192"/>
                <a:gd name="T13" fmla="*/ 45 h 192"/>
                <a:gd name="T14" fmla="*/ 0 w 192"/>
                <a:gd name="T15" fmla="*/ 45 h 192"/>
                <a:gd name="T16" fmla="*/ 13 w 192"/>
                <a:gd name="T17" fmla="*/ 96 h 192"/>
                <a:gd name="T18" fmla="*/ 0 w 192"/>
                <a:gd name="T19" fmla="*/ 146 h 192"/>
                <a:gd name="T20" fmla="*/ 28 w 192"/>
                <a:gd name="T21" fmla="*/ 146 h 192"/>
                <a:gd name="T22" fmla="*/ 48 w 192"/>
                <a:gd name="T23" fmla="*/ 119 h 192"/>
                <a:gd name="T24" fmla="*/ 95 w 192"/>
                <a:gd name="T25" fmla="*/ 119 h 192"/>
                <a:gd name="T26" fmla="*/ 74 w 192"/>
                <a:gd name="T27" fmla="*/ 192 h 192"/>
                <a:gd name="T28" fmla="*/ 107 w 192"/>
                <a:gd name="T29" fmla="*/ 192 h 192"/>
                <a:gd name="T30" fmla="*/ 147 w 192"/>
                <a:gd name="T31" fmla="*/ 119 h 192"/>
                <a:gd name="T32" fmla="*/ 168 w 192"/>
                <a:gd name="T33" fmla="*/ 119 h 192"/>
                <a:gd name="T34" fmla="*/ 192 w 192"/>
                <a:gd name="T35" fmla="*/ 96 h 192"/>
                <a:gd name="T36" fmla="*/ 168 w 192"/>
                <a:gd name="T37" fmla="*/ 7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192">
                  <a:moveTo>
                    <a:pt x="168" y="73"/>
                  </a:moveTo>
                  <a:cubicBezTo>
                    <a:pt x="147" y="73"/>
                    <a:pt x="147" y="73"/>
                    <a:pt x="147" y="73"/>
                  </a:cubicBezTo>
                  <a:cubicBezTo>
                    <a:pt x="107" y="0"/>
                    <a:pt x="107" y="0"/>
                    <a:pt x="107" y="0"/>
                  </a:cubicBezTo>
                  <a:cubicBezTo>
                    <a:pt x="74" y="0"/>
                    <a:pt x="74" y="0"/>
                    <a:pt x="74" y="0"/>
                  </a:cubicBezTo>
                  <a:cubicBezTo>
                    <a:pt x="95" y="73"/>
                    <a:pt x="95" y="73"/>
                    <a:pt x="95" y="73"/>
                  </a:cubicBezTo>
                  <a:cubicBezTo>
                    <a:pt x="48" y="73"/>
                    <a:pt x="48" y="73"/>
                    <a:pt x="48" y="73"/>
                  </a:cubicBezTo>
                  <a:cubicBezTo>
                    <a:pt x="28" y="45"/>
                    <a:pt x="28" y="45"/>
                    <a:pt x="28" y="45"/>
                  </a:cubicBezTo>
                  <a:cubicBezTo>
                    <a:pt x="0" y="45"/>
                    <a:pt x="0" y="45"/>
                    <a:pt x="0" y="45"/>
                  </a:cubicBezTo>
                  <a:cubicBezTo>
                    <a:pt x="13" y="96"/>
                    <a:pt x="13" y="96"/>
                    <a:pt x="13" y="96"/>
                  </a:cubicBezTo>
                  <a:cubicBezTo>
                    <a:pt x="0" y="146"/>
                    <a:pt x="0" y="146"/>
                    <a:pt x="0" y="146"/>
                  </a:cubicBezTo>
                  <a:cubicBezTo>
                    <a:pt x="28" y="146"/>
                    <a:pt x="28" y="146"/>
                    <a:pt x="28" y="146"/>
                  </a:cubicBezTo>
                  <a:cubicBezTo>
                    <a:pt x="48" y="119"/>
                    <a:pt x="48" y="119"/>
                    <a:pt x="48" y="119"/>
                  </a:cubicBezTo>
                  <a:cubicBezTo>
                    <a:pt x="95" y="119"/>
                    <a:pt x="95" y="119"/>
                    <a:pt x="95" y="119"/>
                  </a:cubicBezTo>
                  <a:cubicBezTo>
                    <a:pt x="74" y="192"/>
                    <a:pt x="74" y="192"/>
                    <a:pt x="74" y="192"/>
                  </a:cubicBezTo>
                  <a:cubicBezTo>
                    <a:pt x="107" y="192"/>
                    <a:pt x="107" y="192"/>
                    <a:pt x="107" y="192"/>
                  </a:cubicBezTo>
                  <a:cubicBezTo>
                    <a:pt x="147" y="119"/>
                    <a:pt x="147" y="119"/>
                    <a:pt x="147" y="119"/>
                  </a:cubicBezTo>
                  <a:cubicBezTo>
                    <a:pt x="168" y="119"/>
                    <a:pt x="168" y="119"/>
                    <a:pt x="168" y="119"/>
                  </a:cubicBezTo>
                  <a:cubicBezTo>
                    <a:pt x="181" y="119"/>
                    <a:pt x="192" y="109"/>
                    <a:pt x="192" y="96"/>
                  </a:cubicBezTo>
                  <a:cubicBezTo>
                    <a:pt x="192" y="83"/>
                    <a:pt x="181" y="73"/>
                    <a:pt x="168" y="73"/>
                  </a:cubicBezTo>
                  <a:close/>
                </a:path>
              </a:pathLst>
            </a:custGeom>
            <a:noFill/>
            <a:ln w="206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
          <p:cNvGrpSpPr/>
          <p:nvPr/>
        </p:nvGrpSpPr>
        <p:grpSpPr>
          <a:xfrm>
            <a:off x="1300112" y="2936874"/>
            <a:ext cx="4873576" cy="638177"/>
            <a:chOff x="1300112" y="2936872"/>
            <a:chExt cx="4873576" cy="638177"/>
          </a:xfrm>
        </p:grpSpPr>
        <p:grpSp>
          <p:nvGrpSpPr>
            <p:cNvPr id="97" name="Group 9677"/>
            <p:cNvGrpSpPr/>
            <p:nvPr/>
          </p:nvGrpSpPr>
          <p:grpSpPr>
            <a:xfrm>
              <a:off x="3877526" y="3083250"/>
              <a:ext cx="2296162" cy="347308"/>
              <a:chOff x="0" y="0"/>
              <a:chExt cx="2296161" cy="347307"/>
            </a:xfrm>
          </p:grpSpPr>
          <p:sp>
            <p:nvSpPr>
              <p:cNvPr id="98" name="Shape 9675"/>
              <p:cNvSpPr/>
              <p:nvPr/>
            </p:nvSpPr>
            <p:spPr>
              <a:xfrm>
                <a:off x="0" y="0"/>
                <a:ext cx="2296161" cy="347307"/>
              </a:xfrm>
              <a:prstGeom prst="roundRect">
                <a:avLst>
                  <a:gd name="adj" fmla="val 18918"/>
                </a:avLst>
              </a:prstGeom>
              <a:solidFill>
                <a:srgbClr val="F7AC12"/>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99" name="Shape 9676"/>
              <p:cNvSpPr/>
              <p:nvPr/>
            </p:nvSpPr>
            <p:spPr>
              <a:xfrm>
                <a:off x="1802428"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60%</a:t>
                </a:r>
              </a:p>
            </p:txBody>
          </p:sp>
        </p:grpSp>
        <p:grpSp>
          <p:nvGrpSpPr>
            <p:cNvPr id="100" name="Group 9680"/>
            <p:cNvGrpSpPr/>
            <p:nvPr/>
          </p:nvGrpSpPr>
          <p:grpSpPr>
            <a:xfrm>
              <a:off x="1300112" y="3083250"/>
              <a:ext cx="2577416" cy="347308"/>
              <a:chOff x="0" y="0"/>
              <a:chExt cx="2577414" cy="347307"/>
            </a:xfrm>
          </p:grpSpPr>
          <p:sp>
            <p:nvSpPr>
              <p:cNvPr id="101" name="Shape 9678"/>
              <p:cNvSpPr/>
              <p:nvPr/>
            </p:nvSpPr>
            <p:spPr>
              <a:xfrm>
                <a:off x="0" y="0"/>
                <a:ext cx="2577414" cy="347307"/>
              </a:xfrm>
              <a:prstGeom prst="roundRect">
                <a:avLst>
                  <a:gd name="adj" fmla="val 22575"/>
                </a:avLst>
              </a:prstGeom>
              <a:solidFill>
                <a:srgbClr val="C08306"/>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02" name="Shape 9679"/>
              <p:cNvSpPr/>
              <p:nvPr/>
            </p:nvSpPr>
            <p:spPr>
              <a:xfrm>
                <a:off x="22964"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71%</a:t>
                </a:r>
              </a:p>
            </p:txBody>
          </p:sp>
        </p:grpSp>
        <p:sp>
          <p:nvSpPr>
            <p:cNvPr id="103" name="Shape 9681"/>
            <p:cNvSpPr/>
            <p:nvPr/>
          </p:nvSpPr>
          <p:spPr>
            <a:xfrm>
              <a:off x="2555848" y="3126101"/>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04" name="Shape 9682"/>
            <p:cNvSpPr/>
            <p:nvPr/>
          </p:nvSpPr>
          <p:spPr>
            <a:xfrm>
              <a:off x="4210192" y="3126101"/>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8" name="Shape 9705"/>
            <p:cNvSpPr/>
            <p:nvPr/>
          </p:nvSpPr>
          <p:spPr>
            <a:xfrm>
              <a:off x="3570195" y="2936872"/>
              <a:ext cx="636591" cy="6381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0" y="0"/>
                    <a:pt x="0" y="4830"/>
                    <a:pt x="0" y="10793"/>
                  </a:cubicBezTo>
                  <a:cubicBezTo>
                    <a:pt x="0" y="16763"/>
                    <a:pt x="4830" y="21600"/>
                    <a:pt x="10800" y="21600"/>
                  </a:cubicBezTo>
                  <a:cubicBezTo>
                    <a:pt x="16763" y="21600"/>
                    <a:pt x="21600" y="16763"/>
                    <a:pt x="21600" y="10793"/>
                  </a:cubicBezTo>
                  <a:cubicBezTo>
                    <a:pt x="21600" y="4830"/>
                    <a:pt x="16763" y="0"/>
                    <a:pt x="10800" y="0"/>
                  </a:cubicBezTo>
                  <a:close/>
                </a:path>
              </a:pathLst>
            </a:custGeom>
            <a:solidFill>
              <a:srgbClr val="F7AC12"/>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grpSp>
          <p:nvGrpSpPr>
            <p:cNvPr id="216" name="组合 215"/>
            <p:cNvGrpSpPr/>
            <p:nvPr/>
          </p:nvGrpSpPr>
          <p:grpSpPr>
            <a:xfrm>
              <a:off x="3727792" y="3101990"/>
              <a:ext cx="354561" cy="307938"/>
              <a:chOff x="1898651" y="2697163"/>
              <a:chExt cx="519113" cy="450851"/>
            </a:xfrm>
          </p:grpSpPr>
          <p:sp>
            <p:nvSpPr>
              <p:cNvPr id="217" name="Line 92"/>
              <p:cNvSpPr>
                <a:spLocks noChangeShapeType="1"/>
              </p:cNvSpPr>
              <p:nvPr/>
            </p:nvSpPr>
            <p:spPr bwMode="auto">
              <a:xfrm>
                <a:off x="2109789" y="3095626"/>
                <a:ext cx="103188" cy="0"/>
              </a:xfrm>
              <a:prstGeom prst="line">
                <a:avLst/>
              </a:prstGeom>
              <a:noFill/>
              <a:ln w="206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3"/>
              <p:cNvSpPr>
                <a:spLocks/>
              </p:cNvSpPr>
              <p:nvPr/>
            </p:nvSpPr>
            <p:spPr bwMode="auto">
              <a:xfrm>
                <a:off x="1898651" y="2697163"/>
                <a:ext cx="519113" cy="398463"/>
              </a:xfrm>
              <a:custGeom>
                <a:avLst/>
                <a:gdLst>
                  <a:gd name="T0" fmla="*/ 159 w 192"/>
                  <a:gd name="T1" fmla="*/ 147 h 147"/>
                  <a:gd name="T2" fmla="*/ 168 w 192"/>
                  <a:gd name="T3" fmla="*/ 147 h 147"/>
                  <a:gd name="T4" fmla="*/ 192 w 192"/>
                  <a:gd name="T5" fmla="*/ 123 h 147"/>
                  <a:gd name="T6" fmla="*/ 192 w 192"/>
                  <a:gd name="T7" fmla="*/ 78 h 147"/>
                  <a:gd name="T8" fmla="*/ 102 w 192"/>
                  <a:gd name="T9" fmla="*/ 78 h 147"/>
                  <a:gd name="T10" fmla="*/ 102 w 192"/>
                  <a:gd name="T11" fmla="*/ 0 h 147"/>
                  <a:gd name="T12" fmla="*/ 24 w 192"/>
                  <a:gd name="T13" fmla="*/ 0 h 147"/>
                  <a:gd name="T14" fmla="*/ 0 w 192"/>
                  <a:gd name="T15" fmla="*/ 24 h 147"/>
                  <a:gd name="T16" fmla="*/ 0 w 192"/>
                  <a:gd name="T17" fmla="*/ 123 h 147"/>
                  <a:gd name="T18" fmla="*/ 24 w 192"/>
                  <a:gd name="T19" fmla="*/ 147 h 147"/>
                  <a:gd name="T20" fmla="*/ 36 w 192"/>
                  <a:gd name="T2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47">
                    <a:moveTo>
                      <a:pt x="159" y="147"/>
                    </a:moveTo>
                    <a:cubicBezTo>
                      <a:pt x="168" y="147"/>
                      <a:pt x="168" y="147"/>
                      <a:pt x="168" y="147"/>
                    </a:cubicBezTo>
                    <a:cubicBezTo>
                      <a:pt x="181" y="147"/>
                      <a:pt x="192" y="136"/>
                      <a:pt x="192" y="123"/>
                    </a:cubicBezTo>
                    <a:cubicBezTo>
                      <a:pt x="192" y="78"/>
                      <a:pt x="192" y="78"/>
                      <a:pt x="192" y="78"/>
                    </a:cubicBezTo>
                    <a:cubicBezTo>
                      <a:pt x="102" y="78"/>
                      <a:pt x="102" y="78"/>
                      <a:pt x="102" y="78"/>
                    </a:cubicBezTo>
                    <a:cubicBezTo>
                      <a:pt x="102" y="0"/>
                      <a:pt x="102" y="0"/>
                      <a:pt x="102" y="0"/>
                    </a:cubicBezTo>
                    <a:cubicBezTo>
                      <a:pt x="24" y="0"/>
                      <a:pt x="24" y="0"/>
                      <a:pt x="24" y="0"/>
                    </a:cubicBezTo>
                    <a:cubicBezTo>
                      <a:pt x="10" y="0"/>
                      <a:pt x="0" y="11"/>
                      <a:pt x="0" y="24"/>
                    </a:cubicBezTo>
                    <a:cubicBezTo>
                      <a:pt x="0" y="123"/>
                      <a:pt x="0" y="123"/>
                      <a:pt x="0" y="123"/>
                    </a:cubicBezTo>
                    <a:cubicBezTo>
                      <a:pt x="0" y="136"/>
                      <a:pt x="10" y="147"/>
                      <a:pt x="24" y="147"/>
                    </a:cubicBezTo>
                    <a:cubicBezTo>
                      <a:pt x="36" y="147"/>
                      <a:pt x="36" y="147"/>
                      <a:pt x="36" y="147"/>
                    </a:cubicBezTo>
                  </a:path>
                </a:pathLst>
              </a:cu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4"/>
              <p:cNvSpPr>
                <a:spLocks/>
              </p:cNvSpPr>
              <p:nvPr/>
            </p:nvSpPr>
            <p:spPr bwMode="auto">
              <a:xfrm>
                <a:off x="2163764" y="2727326"/>
                <a:ext cx="252413" cy="180975"/>
              </a:xfrm>
              <a:custGeom>
                <a:avLst/>
                <a:gdLst>
                  <a:gd name="T0" fmla="*/ 0 w 159"/>
                  <a:gd name="T1" fmla="*/ 0 h 114"/>
                  <a:gd name="T2" fmla="*/ 79 w 159"/>
                  <a:gd name="T3" fmla="*/ 0 h 114"/>
                  <a:gd name="T4" fmla="*/ 159 w 159"/>
                  <a:gd name="T5" fmla="*/ 114 h 114"/>
                </a:gdLst>
                <a:ahLst/>
                <a:cxnLst>
                  <a:cxn ang="0">
                    <a:pos x="T0" y="T1"/>
                  </a:cxn>
                  <a:cxn ang="0">
                    <a:pos x="T2" y="T3"/>
                  </a:cxn>
                  <a:cxn ang="0">
                    <a:pos x="T4" y="T5"/>
                  </a:cxn>
                </a:cxnLst>
                <a:rect l="0" t="0" r="r" b="b"/>
                <a:pathLst>
                  <a:path w="159" h="114">
                    <a:moveTo>
                      <a:pt x="0" y="0"/>
                    </a:moveTo>
                    <a:lnTo>
                      <a:pt x="79" y="0"/>
                    </a:lnTo>
                    <a:lnTo>
                      <a:pt x="159" y="114"/>
                    </a:lnTo>
                  </a:path>
                </a:pathLst>
              </a:cu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Oval 95"/>
              <p:cNvSpPr>
                <a:spLocks noChangeArrowheads="1"/>
              </p:cNvSpPr>
              <p:nvPr/>
            </p:nvSpPr>
            <p:spPr bwMode="auto">
              <a:xfrm>
                <a:off x="1985964" y="3025776"/>
                <a:ext cx="123825" cy="122238"/>
              </a:xfrm>
              <a:prstGeom prst="ellipse">
                <a:avLst/>
              </a:pr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Oval 96"/>
              <p:cNvSpPr>
                <a:spLocks noChangeArrowheads="1"/>
              </p:cNvSpPr>
              <p:nvPr/>
            </p:nvSpPr>
            <p:spPr bwMode="auto">
              <a:xfrm>
                <a:off x="2212976" y="3025776"/>
                <a:ext cx="123825" cy="122238"/>
              </a:xfrm>
              <a:prstGeom prst="ellipse">
                <a:avLst/>
              </a:pr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7"/>
          <p:cNvGrpSpPr/>
          <p:nvPr/>
        </p:nvGrpSpPr>
        <p:grpSpPr>
          <a:xfrm>
            <a:off x="541816" y="3683006"/>
            <a:ext cx="6622475" cy="639765"/>
            <a:chOff x="541813" y="3683006"/>
            <a:chExt cx="6622475" cy="639765"/>
          </a:xfrm>
        </p:grpSpPr>
        <p:grpSp>
          <p:nvGrpSpPr>
            <p:cNvPr id="113" name="Group 9693"/>
            <p:cNvGrpSpPr/>
            <p:nvPr/>
          </p:nvGrpSpPr>
          <p:grpSpPr>
            <a:xfrm>
              <a:off x="3877527" y="3829527"/>
              <a:ext cx="3286761" cy="347308"/>
              <a:chOff x="0" y="0"/>
              <a:chExt cx="3286760" cy="347307"/>
            </a:xfrm>
          </p:grpSpPr>
          <p:sp>
            <p:nvSpPr>
              <p:cNvPr id="114" name="Shape 9691"/>
              <p:cNvSpPr/>
              <p:nvPr/>
            </p:nvSpPr>
            <p:spPr>
              <a:xfrm>
                <a:off x="0" y="0"/>
                <a:ext cx="3286760" cy="347307"/>
              </a:xfrm>
              <a:prstGeom prst="roundRect">
                <a:avLst>
                  <a:gd name="adj" fmla="val 26231"/>
                </a:avLst>
              </a:prstGeom>
              <a:solidFill>
                <a:srgbClr val="3A5063"/>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15" name="Shape 9692"/>
              <p:cNvSpPr/>
              <p:nvPr/>
            </p:nvSpPr>
            <p:spPr>
              <a:xfrm>
                <a:off x="2785588"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96%</a:t>
                </a:r>
              </a:p>
            </p:txBody>
          </p:sp>
        </p:grpSp>
        <p:grpSp>
          <p:nvGrpSpPr>
            <p:cNvPr id="116" name="Group 9696"/>
            <p:cNvGrpSpPr/>
            <p:nvPr/>
          </p:nvGrpSpPr>
          <p:grpSpPr>
            <a:xfrm>
              <a:off x="541813" y="3829527"/>
              <a:ext cx="3335714" cy="347308"/>
              <a:chOff x="0" y="0"/>
              <a:chExt cx="3335712" cy="347307"/>
            </a:xfrm>
          </p:grpSpPr>
          <p:sp>
            <p:nvSpPr>
              <p:cNvPr id="117" name="Shape 9694"/>
              <p:cNvSpPr/>
              <p:nvPr/>
            </p:nvSpPr>
            <p:spPr>
              <a:xfrm>
                <a:off x="0" y="0"/>
                <a:ext cx="3335712" cy="347307"/>
              </a:xfrm>
              <a:prstGeom prst="roundRect">
                <a:avLst>
                  <a:gd name="adj" fmla="val 22575"/>
                </a:avLst>
              </a:prstGeom>
              <a:solidFill>
                <a:srgbClr val="2C3C4A"/>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18" name="Shape 9695"/>
              <p:cNvSpPr/>
              <p:nvPr/>
            </p:nvSpPr>
            <p:spPr>
              <a:xfrm>
                <a:off x="22963"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98%</a:t>
                </a:r>
              </a:p>
            </p:txBody>
          </p:sp>
        </p:grpSp>
        <p:sp>
          <p:nvSpPr>
            <p:cNvPr id="119" name="Shape 9697"/>
            <p:cNvSpPr/>
            <p:nvPr/>
          </p:nvSpPr>
          <p:spPr>
            <a:xfrm>
              <a:off x="2555848" y="3872378"/>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0" name="Shape 9698"/>
            <p:cNvSpPr/>
            <p:nvPr/>
          </p:nvSpPr>
          <p:spPr>
            <a:xfrm>
              <a:off x="4210192" y="3872378"/>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31" name="Shape 9708"/>
            <p:cNvSpPr/>
            <p:nvPr/>
          </p:nvSpPr>
          <p:spPr>
            <a:xfrm>
              <a:off x="3570187" y="3683006"/>
              <a:ext cx="638177" cy="639765"/>
            </a:xfrm>
            <a:custGeom>
              <a:avLst/>
              <a:gdLst/>
              <a:ahLst/>
              <a:cxnLst>
                <a:cxn ang="0">
                  <a:pos x="wd2" y="hd2"/>
                </a:cxn>
                <a:cxn ang="5400000">
                  <a:pos x="wd2" y="hd2"/>
                </a:cxn>
                <a:cxn ang="10800000">
                  <a:pos x="wd2" y="hd2"/>
                </a:cxn>
                <a:cxn ang="16200000">
                  <a:pos x="wd2" y="hd2"/>
                </a:cxn>
              </a:cxnLst>
              <a:rect l="0" t="0" r="r" b="b"/>
              <a:pathLst>
                <a:path w="21600" h="21600" extrusionOk="0">
                  <a:moveTo>
                    <a:pt x="10797" y="0"/>
                  </a:moveTo>
                  <a:cubicBezTo>
                    <a:pt x="4835" y="0"/>
                    <a:pt x="0" y="4829"/>
                    <a:pt x="0" y="10797"/>
                  </a:cubicBezTo>
                  <a:cubicBezTo>
                    <a:pt x="0" y="16758"/>
                    <a:pt x="4835" y="21600"/>
                    <a:pt x="10797" y="21600"/>
                  </a:cubicBezTo>
                  <a:cubicBezTo>
                    <a:pt x="16765" y="21600"/>
                    <a:pt x="21600" y="16758"/>
                    <a:pt x="21600" y="10797"/>
                  </a:cubicBezTo>
                  <a:cubicBezTo>
                    <a:pt x="21600" y="4829"/>
                    <a:pt x="16765" y="0"/>
                    <a:pt x="10797" y="0"/>
                  </a:cubicBezTo>
                  <a:close/>
                </a:path>
              </a:pathLst>
            </a:custGeom>
            <a:solidFill>
              <a:srgbClr val="3A5063"/>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grpSp>
          <p:nvGrpSpPr>
            <p:cNvPr id="4" name="组合 3"/>
            <p:cNvGrpSpPr/>
            <p:nvPr/>
          </p:nvGrpSpPr>
          <p:grpSpPr>
            <a:xfrm>
              <a:off x="3765065" y="3837317"/>
              <a:ext cx="339855" cy="306169"/>
              <a:chOff x="6391371" y="767919"/>
              <a:chExt cx="497583" cy="448262"/>
            </a:xfrm>
          </p:grpSpPr>
          <p:sp>
            <p:nvSpPr>
              <p:cNvPr id="222" name="Freeform 37"/>
              <p:cNvSpPr>
                <a:spLocks/>
              </p:cNvSpPr>
              <p:nvPr/>
            </p:nvSpPr>
            <p:spPr bwMode="auto">
              <a:xfrm>
                <a:off x="6391371" y="938894"/>
                <a:ext cx="385791" cy="277287"/>
              </a:xfrm>
              <a:custGeom>
                <a:avLst/>
                <a:gdLst>
                  <a:gd name="T0" fmla="*/ 149 w 149"/>
                  <a:gd name="T1" fmla="*/ 103 h 107"/>
                  <a:gd name="T2" fmla="*/ 145 w 149"/>
                  <a:gd name="T3" fmla="*/ 107 h 107"/>
                  <a:gd name="T4" fmla="*/ 4 w 149"/>
                  <a:gd name="T5" fmla="*/ 107 h 107"/>
                  <a:gd name="T6" fmla="*/ 0 w 149"/>
                  <a:gd name="T7" fmla="*/ 103 h 107"/>
                  <a:gd name="T8" fmla="*/ 0 w 149"/>
                  <a:gd name="T9" fmla="*/ 4 h 107"/>
                  <a:gd name="T10" fmla="*/ 4 w 149"/>
                  <a:gd name="T11" fmla="*/ 0 h 107"/>
                  <a:gd name="T12" fmla="*/ 145 w 149"/>
                  <a:gd name="T13" fmla="*/ 0 h 107"/>
                  <a:gd name="T14" fmla="*/ 149 w 149"/>
                  <a:gd name="T15" fmla="*/ 4 h 107"/>
                  <a:gd name="T16" fmla="*/ 149 w 149"/>
                  <a:gd name="T17"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07">
                    <a:moveTo>
                      <a:pt x="149" y="103"/>
                    </a:moveTo>
                    <a:cubicBezTo>
                      <a:pt x="149" y="105"/>
                      <a:pt x="147" y="107"/>
                      <a:pt x="145" y="107"/>
                    </a:cubicBezTo>
                    <a:cubicBezTo>
                      <a:pt x="4" y="107"/>
                      <a:pt x="4" y="107"/>
                      <a:pt x="4" y="107"/>
                    </a:cubicBezTo>
                    <a:cubicBezTo>
                      <a:pt x="2" y="107"/>
                      <a:pt x="0" y="105"/>
                      <a:pt x="0" y="103"/>
                    </a:cubicBezTo>
                    <a:cubicBezTo>
                      <a:pt x="0" y="4"/>
                      <a:pt x="0" y="4"/>
                      <a:pt x="0" y="4"/>
                    </a:cubicBezTo>
                    <a:cubicBezTo>
                      <a:pt x="0" y="2"/>
                      <a:pt x="2" y="0"/>
                      <a:pt x="4" y="0"/>
                    </a:cubicBezTo>
                    <a:cubicBezTo>
                      <a:pt x="145" y="0"/>
                      <a:pt x="145" y="0"/>
                      <a:pt x="145" y="0"/>
                    </a:cubicBezTo>
                    <a:cubicBezTo>
                      <a:pt x="147" y="0"/>
                      <a:pt x="149" y="2"/>
                      <a:pt x="149" y="4"/>
                    </a:cubicBezTo>
                    <a:lnTo>
                      <a:pt x="149" y="103"/>
                    </a:lnTo>
                    <a:close/>
                  </a:path>
                </a:pathLst>
              </a:cu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38"/>
              <p:cNvSpPr>
                <a:spLocks/>
              </p:cNvSpPr>
              <p:nvPr/>
            </p:nvSpPr>
            <p:spPr bwMode="auto">
              <a:xfrm>
                <a:off x="6788122" y="959718"/>
                <a:ext cx="100832" cy="235639"/>
              </a:xfrm>
              <a:custGeom>
                <a:avLst/>
                <a:gdLst>
                  <a:gd name="T0" fmla="*/ 0 w 92"/>
                  <a:gd name="T1" fmla="*/ 52 h 215"/>
                  <a:gd name="T2" fmla="*/ 92 w 92"/>
                  <a:gd name="T3" fmla="*/ 0 h 215"/>
                  <a:gd name="T4" fmla="*/ 92 w 92"/>
                  <a:gd name="T5" fmla="*/ 215 h 215"/>
                  <a:gd name="T6" fmla="*/ 0 w 92"/>
                  <a:gd name="T7" fmla="*/ 166 h 215"/>
                </a:gdLst>
                <a:ahLst/>
                <a:cxnLst>
                  <a:cxn ang="0">
                    <a:pos x="T0" y="T1"/>
                  </a:cxn>
                  <a:cxn ang="0">
                    <a:pos x="T2" y="T3"/>
                  </a:cxn>
                  <a:cxn ang="0">
                    <a:pos x="T4" y="T5"/>
                  </a:cxn>
                  <a:cxn ang="0">
                    <a:pos x="T6" y="T7"/>
                  </a:cxn>
                </a:cxnLst>
                <a:rect l="0" t="0" r="r" b="b"/>
                <a:pathLst>
                  <a:path w="92" h="215">
                    <a:moveTo>
                      <a:pt x="0" y="52"/>
                    </a:moveTo>
                    <a:lnTo>
                      <a:pt x="92" y="0"/>
                    </a:lnTo>
                    <a:lnTo>
                      <a:pt x="92" y="215"/>
                    </a:lnTo>
                    <a:lnTo>
                      <a:pt x="0" y="166"/>
                    </a:lnTo>
                  </a:path>
                </a:pathLst>
              </a:cu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Line 39"/>
              <p:cNvSpPr>
                <a:spLocks noChangeShapeType="1"/>
              </p:cNvSpPr>
              <p:nvPr/>
            </p:nvSpPr>
            <p:spPr bwMode="auto">
              <a:xfrm>
                <a:off x="6482338" y="1146038"/>
                <a:ext cx="204951" cy="0"/>
              </a:xfrm>
              <a:prstGeom prst="line">
                <a:avLst/>
              </a:prstGeom>
              <a:noFill/>
              <a:ln w="190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Oval 40"/>
              <p:cNvSpPr>
                <a:spLocks noChangeArrowheads="1"/>
              </p:cNvSpPr>
              <p:nvPr/>
            </p:nvSpPr>
            <p:spPr bwMode="auto">
              <a:xfrm>
                <a:off x="6442883" y="767919"/>
                <a:ext cx="138096" cy="134808"/>
              </a:xfrm>
              <a:prstGeom prst="ellipse">
                <a:avLst/>
              </a:pr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Oval 41"/>
              <p:cNvSpPr>
                <a:spLocks noChangeArrowheads="1"/>
              </p:cNvSpPr>
              <p:nvPr/>
            </p:nvSpPr>
            <p:spPr bwMode="auto">
              <a:xfrm>
                <a:off x="6637970" y="790935"/>
                <a:ext cx="100832" cy="100832"/>
              </a:xfrm>
              <a:prstGeom prst="ellipse">
                <a:avLst/>
              </a:pr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4779079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ppt_x</p:attrName>
                                        </p:attrNameLst>
                                      </p:cBhvr>
                                      <p:tavLst>
                                        <p:tav tm="0">
                                          <p:val>
                                            <p:strVal val="0-#ppt_w/2"/>
                                          </p:val>
                                        </p:tav>
                                        <p:tav tm="100000">
                                          <p:val>
                                            <p:strVal val="#ppt_x"/>
                                          </p:val>
                                        </p:tav>
                                      </p:tavLst>
                                    </p:anim>
                                    <p:anim calcmode="lin" valueType="num">
                                      <p:cBhvr>
                                        <p:cTn id="8" dur="7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4250"/>
                            </p:stCondLst>
                            <p:childTnLst>
                              <p:par>
                                <p:cTn id="32" presetID="42"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154430" y="1635646"/>
            <a:ext cx="6835140" cy="91440"/>
            <a:chOff x="1539240" y="2179320"/>
            <a:chExt cx="9113520" cy="121920"/>
          </a:xfrm>
        </p:grpSpPr>
        <p:cxnSp>
          <p:nvCxnSpPr>
            <p:cNvPr id="15" name="直接连接符 14"/>
            <p:cNvCxnSpPr/>
            <p:nvPr/>
          </p:nvCxnSpPr>
          <p:spPr>
            <a:xfrm>
              <a:off x="1539240" y="2179320"/>
              <a:ext cx="9113520" cy="0"/>
            </a:xfrm>
            <a:prstGeom prst="line">
              <a:avLst/>
            </a:prstGeom>
            <a:noFill/>
            <a:ln w="76200" cap="flat" cmpd="sng" algn="ctr">
              <a:solidFill>
                <a:schemeClr val="bg1"/>
              </a:solidFill>
              <a:prstDash val="solid"/>
              <a:miter lim="800000"/>
            </a:ln>
            <a:effectLst/>
          </p:spPr>
        </p:cxnSp>
        <p:cxnSp>
          <p:nvCxnSpPr>
            <p:cNvPr id="16" name="直接连接符 15"/>
            <p:cNvCxnSpPr/>
            <p:nvPr/>
          </p:nvCxnSpPr>
          <p:spPr>
            <a:xfrm>
              <a:off x="1539240" y="2301240"/>
              <a:ext cx="9113520" cy="0"/>
            </a:xfrm>
            <a:prstGeom prst="line">
              <a:avLst/>
            </a:prstGeom>
            <a:noFill/>
            <a:ln w="6350" cap="flat" cmpd="sng" algn="ctr">
              <a:solidFill>
                <a:schemeClr val="bg1"/>
              </a:solidFill>
              <a:prstDash val="solid"/>
              <a:miter lim="800000"/>
            </a:ln>
            <a:effectLst/>
          </p:spPr>
        </p:cxnSp>
      </p:grpSp>
      <p:grpSp>
        <p:nvGrpSpPr>
          <p:cNvPr id="12" name="组合 11"/>
          <p:cNvGrpSpPr/>
          <p:nvPr/>
        </p:nvGrpSpPr>
        <p:grpSpPr>
          <a:xfrm flipV="1">
            <a:off x="1154430" y="2643759"/>
            <a:ext cx="6835140" cy="90676"/>
            <a:chOff x="1539240" y="2680230"/>
            <a:chExt cx="9113520" cy="120901"/>
          </a:xfrm>
        </p:grpSpPr>
        <p:cxnSp>
          <p:nvCxnSpPr>
            <p:cNvPr id="13" name="直接连接符 12"/>
            <p:cNvCxnSpPr/>
            <p:nvPr/>
          </p:nvCxnSpPr>
          <p:spPr>
            <a:xfrm>
              <a:off x="1539240" y="2680230"/>
              <a:ext cx="9113520" cy="0"/>
            </a:xfrm>
            <a:prstGeom prst="line">
              <a:avLst/>
            </a:prstGeom>
            <a:noFill/>
            <a:ln w="76200" cap="flat" cmpd="sng" algn="ctr">
              <a:solidFill>
                <a:schemeClr val="bg1"/>
              </a:solidFill>
              <a:prstDash val="solid"/>
              <a:miter lim="800000"/>
            </a:ln>
            <a:effectLst/>
          </p:spPr>
        </p:cxnSp>
        <p:cxnSp>
          <p:nvCxnSpPr>
            <p:cNvPr id="14" name="直接连接符 13"/>
            <p:cNvCxnSpPr/>
            <p:nvPr/>
          </p:nvCxnSpPr>
          <p:spPr>
            <a:xfrm>
              <a:off x="1539240" y="2801131"/>
              <a:ext cx="9113520" cy="0"/>
            </a:xfrm>
            <a:prstGeom prst="line">
              <a:avLst/>
            </a:prstGeom>
            <a:noFill/>
            <a:ln w="6350" cap="flat" cmpd="sng" algn="ctr">
              <a:solidFill>
                <a:schemeClr val="bg1"/>
              </a:solidFill>
              <a:prstDash val="solid"/>
              <a:miter lim="800000"/>
            </a:ln>
            <a:effectLst/>
          </p:spPr>
        </p:cxnSp>
      </p:grpSp>
      <p:sp>
        <p:nvSpPr>
          <p:cNvPr id="17" name="文本框 16"/>
          <p:cNvSpPr txBox="1"/>
          <p:nvPr/>
        </p:nvSpPr>
        <p:spPr>
          <a:xfrm>
            <a:off x="1743075" y="1847921"/>
            <a:ext cx="5657850" cy="807911"/>
          </a:xfrm>
          <a:prstGeom prst="rect">
            <a:avLst/>
          </a:prstGeom>
          <a:noFill/>
        </p:spPr>
        <p:txBody>
          <a:bodyPr wrap="square" lIns="68571" tIns="34289" rIns="68571" bIns="34289" rtlCol="0">
            <a:spAutoFit/>
          </a:bodyPr>
          <a:lstStyle/>
          <a:p>
            <a:pPr algn="ctr" defTabSz="685698"/>
            <a:r>
              <a:rPr lang="en-US" altLang="zh-CN" sz="4800" b="1" dirty="0">
                <a:solidFill>
                  <a:prstClr val="white"/>
                </a:solidFill>
                <a:latin typeface="微软雅黑"/>
                <a:ea typeface="微软雅黑"/>
              </a:rPr>
              <a:t>THANK YOU</a:t>
            </a:r>
            <a:endParaRPr lang="zh-CN" altLang="en-US" sz="4800" b="1" dirty="0">
              <a:solidFill>
                <a:prstClr val="white"/>
              </a:solidFill>
              <a:latin typeface="微软雅黑"/>
              <a:ea typeface="微软雅黑"/>
            </a:endParaRPr>
          </a:p>
        </p:txBody>
      </p:sp>
      <p:sp>
        <p:nvSpPr>
          <p:cNvPr id="21" name="椭圆 33"/>
          <p:cNvSpPr>
            <a:spLocks noChangeArrowheads="1"/>
          </p:cNvSpPr>
          <p:nvPr/>
        </p:nvSpPr>
        <p:spPr bwMode="auto">
          <a:xfrm>
            <a:off x="287338" y="267495"/>
            <a:ext cx="1368152" cy="576064"/>
          </a:xfrm>
          <a:prstGeom prst="roundRect">
            <a:avLst/>
          </a:prstGeom>
          <a:solidFill>
            <a:srgbClr val="FFFFFF">
              <a:alpha val="32156"/>
            </a:srgbClr>
          </a:solidFill>
          <a:ln w="12700">
            <a:solidFill>
              <a:srgbClr val="FFFFFF"/>
            </a:solidFill>
            <a:round/>
            <a:headEnd/>
            <a:tailEnd/>
          </a:ln>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Tx/>
              <a:buNone/>
              <a:defRPr/>
            </a:pPr>
            <a:r>
              <a:rPr lang="en-US" altLang="zh-CN" sz="2800" kern="0" dirty="0">
                <a:solidFill>
                  <a:srgbClr val="FFFFFF"/>
                </a:solidFill>
                <a:ea typeface="微软雅黑"/>
              </a:rPr>
              <a:t>logo</a:t>
            </a:r>
            <a:endParaRPr lang="zh-CN" altLang="en-US" sz="2800" kern="0" dirty="0">
              <a:solidFill>
                <a:srgbClr val="FFFFFF"/>
              </a:solidFill>
              <a:latin typeface="微软雅黑"/>
              <a:ea typeface="微软雅黑"/>
              <a:sym typeface="宋体" pitchFamily="2" charset="-122"/>
            </a:endParaRPr>
          </a:p>
        </p:txBody>
      </p:sp>
    </p:spTree>
    <p:extLst>
      <p:ext uri="{BB962C8B-B14F-4D97-AF65-F5344CB8AC3E}">
        <p14:creationId xmlns:p14="http://schemas.microsoft.com/office/powerpoint/2010/main" val="21310708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grpId="0" nodeType="clickEffect">
                                  <p:stCondLst>
                                    <p:cond delay="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25" dur="1000" fill="hold"/>
                                        <p:tgtEl>
                                          <p:spTgt spid="17"/>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bldLvl="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7686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6" y="1485913"/>
            <a:ext cx="3357563" cy="2362171"/>
          </a:xfrm>
          <a:prstGeom prst="rect">
            <a:avLst/>
          </a:prstGeom>
          <a:noFill/>
        </p:spPr>
        <p:txBody>
          <a:bodyPr wrap="square" lIns="68517" tIns="34283" rIns="68517" bIns="34283" rtlCol="0">
            <a:spAutoFit/>
          </a:bodyPr>
          <a:lstStyle/>
          <a:p>
            <a:pPr algn="ctr" defTabSz="685205"/>
            <a:r>
              <a:rPr lang="en-US" altLang="zh-CN" sz="14900" b="1" dirty="0">
                <a:solidFill>
                  <a:schemeClr val="bg1"/>
                </a:solidFill>
                <a:latin typeface="微软雅黑"/>
                <a:ea typeface="微软雅黑"/>
              </a:rPr>
              <a:t>1</a:t>
            </a:r>
            <a:endParaRPr lang="zh-CN" altLang="en-US" sz="14900" b="1" dirty="0">
              <a:solidFill>
                <a:schemeClr val="bg1"/>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4239434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17" name="矩形 15"/>
          <p:cNvSpPr>
            <a:spLocks noChangeArrowheads="1"/>
          </p:cNvSpPr>
          <p:nvPr/>
        </p:nvSpPr>
        <p:spPr bwMode="auto">
          <a:xfrm>
            <a:off x="6" y="365126"/>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25" name="Group 1438"/>
          <p:cNvGrpSpPr/>
          <p:nvPr/>
        </p:nvGrpSpPr>
        <p:grpSpPr>
          <a:xfrm>
            <a:off x="1140358" y="1377907"/>
            <a:ext cx="1224002" cy="1224002"/>
            <a:chOff x="0" y="0"/>
            <a:chExt cx="1224000" cy="1224000"/>
          </a:xfrm>
        </p:grpSpPr>
        <p:sp>
          <p:nvSpPr>
            <p:cNvPr id="26" name="Shape 1434"/>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7" name="Shape 1435"/>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lnTo>
                    <a:pt x="10800" y="10800"/>
                  </a:lnTo>
                  <a:close/>
                </a:path>
              </a:pathLst>
            </a:custGeom>
            <a:solidFill>
              <a:srgbClr val="3194C6"/>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8" name="Shape 1436"/>
            <p:cNvSpPr/>
            <p:nvPr/>
          </p:nvSpPr>
          <p:spPr>
            <a:xfrm>
              <a:off x="107999" y="107999"/>
              <a:ext cx="1008002"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9" name="Shape 1437"/>
            <p:cNvSpPr/>
            <p:nvPr/>
          </p:nvSpPr>
          <p:spPr>
            <a:xfrm>
              <a:off x="70332" y="385950"/>
              <a:ext cx="1138555" cy="461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3194C6"/>
                  </a:solidFill>
                  <a:uFill>
                    <a:solidFill>
                      <a:srgbClr val="3194C6"/>
                    </a:solidFill>
                  </a:uFill>
                  <a:latin typeface="微软雅黑"/>
                  <a:ea typeface="微软雅黑"/>
                  <a:cs typeface="Roboto Condensed Regular"/>
                  <a:sym typeface="Roboto Condensed Regular"/>
                </a:rPr>
                <a:t>75</a:t>
              </a:r>
              <a:r>
                <a:rPr sz="2000" kern="0">
                  <a:solidFill>
                    <a:srgbClr val="3194C6"/>
                  </a:solidFill>
                  <a:uFill>
                    <a:solidFill>
                      <a:srgbClr val="3194C6"/>
                    </a:solidFill>
                  </a:uFill>
                  <a:latin typeface="微软雅黑"/>
                  <a:ea typeface="微软雅黑"/>
                  <a:cs typeface="Roboto Condensed Regular"/>
                  <a:sym typeface="Roboto Condensed Regular"/>
                </a:rPr>
                <a:t>%</a:t>
              </a:r>
            </a:p>
          </p:txBody>
        </p:sp>
      </p:grpSp>
      <p:sp>
        <p:nvSpPr>
          <p:cNvPr id="31" name="Shape 1439"/>
          <p:cNvSpPr/>
          <p:nvPr/>
        </p:nvSpPr>
        <p:spPr>
          <a:xfrm>
            <a:off x="981281" y="2931792"/>
            <a:ext cx="1542156"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2" name="Shape 1440"/>
          <p:cNvSpPr/>
          <p:nvPr/>
        </p:nvSpPr>
        <p:spPr>
          <a:xfrm>
            <a:off x="981280" y="3285752"/>
            <a:ext cx="1542158"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nvGrpSpPr>
          <p:cNvPr id="33" name="Group 1446"/>
          <p:cNvGrpSpPr/>
          <p:nvPr/>
        </p:nvGrpSpPr>
        <p:grpSpPr>
          <a:xfrm>
            <a:off x="3017871" y="1377904"/>
            <a:ext cx="1224867" cy="1224003"/>
            <a:chOff x="0" y="0"/>
            <a:chExt cx="1224866" cy="1224001"/>
          </a:xfrm>
        </p:grpSpPr>
        <p:sp>
          <p:nvSpPr>
            <p:cNvPr id="34" name="Shape 1442"/>
            <p:cNvSpPr/>
            <p:nvPr/>
          </p:nvSpPr>
          <p:spPr>
            <a:xfrm>
              <a:off x="865" y="1"/>
              <a:ext cx="1224001"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35" name="Shape 1443"/>
            <p:cNvSpPr/>
            <p:nvPr/>
          </p:nvSpPr>
          <p:spPr>
            <a:xfrm>
              <a:off x="0" y="0"/>
              <a:ext cx="612866" cy="1224000"/>
            </a:xfrm>
            <a:custGeom>
              <a:avLst/>
              <a:gdLst/>
              <a:ahLst/>
              <a:cxnLst>
                <a:cxn ang="0">
                  <a:pos x="wd2" y="hd2"/>
                </a:cxn>
                <a:cxn ang="5400000">
                  <a:pos x="wd2" y="hd2"/>
                </a:cxn>
                <a:cxn ang="10800000">
                  <a:pos x="wd2" y="hd2"/>
                </a:cxn>
                <a:cxn ang="16200000">
                  <a:pos x="wd2" y="hd2"/>
                </a:cxn>
              </a:cxnLst>
              <a:rect l="0" t="0" r="r" b="b"/>
              <a:pathLst>
                <a:path w="21600" h="21600" extrusionOk="0">
                  <a:moveTo>
                    <a:pt x="21570" y="21600"/>
                  </a:moveTo>
                  <a:cubicBezTo>
                    <a:pt x="9657" y="21600"/>
                    <a:pt x="0" y="16765"/>
                    <a:pt x="0" y="10800"/>
                  </a:cubicBezTo>
                  <a:cubicBezTo>
                    <a:pt x="0" y="4835"/>
                    <a:pt x="9657" y="0"/>
                    <a:pt x="21570" y="0"/>
                  </a:cubicBezTo>
                  <a:lnTo>
                    <a:pt x="21600" y="10800"/>
                  </a:lnTo>
                  <a:close/>
                </a:path>
              </a:pathLst>
            </a:custGeom>
            <a:solidFill>
              <a:srgbClr val="A5C06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36" name="Shape 1444"/>
            <p:cNvSpPr/>
            <p:nvPr/>
          </p:nvSpPr>
          <p:spPr>
            <a:xfrm>
              <a:off x="108865" y="108000"/>
              <a:ext cx="1008001"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37" name="Shape 1445"/>
            <p:cNvSpPr/>
            <p:nvPr/>
          </p:nvSpPr>
          <p:spPr>
            <a:xfrm>
              <a:off x="71197" y="385951"/>
              <a:ext cx="1138556" cy="461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A5C067"/>
                  </a:solidFill>
                  <a:uFill>
                    <a:solidFill>
                      <a:srgbClr val="A5C067"/>
                    </a:solidFill>
                  </a:uFill>
                  <a:latin typeface="微软雅黑"/>
                  <a:ea typeface="微软雅黑"/>
                  <a:cs typeface="Roboto Condensed Regular"/>
                  <a:sym typeface="Roboto Condensed Regular"/>
                </a:rPr>
                <a:t>50</a:t>
              </a:r>
              <a:r>
                <a:rPr sz="2000" kern="0">
                  <a:solidFill>
                    <a:srgbClr val="A5C067"/>
                  </a:solidFill>
                  <a:uFill>
                    <a:solidFill>
                      <a:srgbClr val="A5C067"/>
                    </a:solidFill>
                  </a:uFill>
                  <a:latin typeface="微软雅黑"/>
                  <a:ea typeface="微软雅黑"/>
                  <a:cs typeface="Roboto Condensed Regular"/>
                  <a:sym typeface="Roboto Condensed Regular"/>
                </a:rPr>
                <a:t>%</a:t>
              </a:r>
            </a:p>
          </p:txBody>
        </p:sp>
      </p:grpSp>
      <p:sp>
        <p:nvSpPr>
          <p:cNvPr id="39" name="Shape 1447"/>
          <p:cNvSpPr/>
          <p:nvPr/>
        </p:nvSpPr>
        <p:spPr>
          <a:xfrm>
            <a:off x="2859658" y="2931792"/>
            <a:ext cx="154215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40" name="Shape 1448"/>
          <p:cNvSpPr/>
          <p:nvPr/>
        </p:nvSpPr>
        <p:spPr>
          <a:xfrm>
            <a:off x="2859657" y="3285752"/>
            <a:ext cx="1542159"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nvGrpSpPr>
          <p:cNvPr id="41" name="Group 1454"/>
          <p:cNvGrpSpPr/>
          <p:nvPr/>
        </p:nvGrpSpPr>
        <p:grpSpPr>
          <a:xfrm>
            <a:off x="4897105" y="1377904"/>
            <a:ext cx="1224002" cy="1224002"/>
            <a:chOff x="-1" y="-1"/>
            <a:chExt cx="1224001" cy="1224001"/>
          </a:xfrm>
        </p:grpSpPr>
        <p:sp>
          <p:nvSpPr>
            <p:cNvPr id="42" name="Shape 1450"/>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43" name="Shape 1451"/>
            <p:cNvSpPr/>
            <p:nvPr/>
          </p:nvSpPr>
          <p:spPr>
            <a:xfrm>
              <a:off x="-1" y="-1"/>
              <a:ext cx="612001" cy="612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9671" y="0"/>
                    <a:pt x="21600" y="0"/>
                  </a:cubicBezTo>
                  <a:lnTo>
                    <a:pt x="21600" y="21600"/>
                  </a:lnTo>
                  <a:close/>
                </a:path>
              </a:pathLst>
            </a:custGeom>
            <a:solidFill>
              <a:srgbClr val="03AE9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44" name="Shape 1452"/>
            <p:cNvSpPr/>
            <p:nvPr/>
          </p:nvSpPr>
          <p:spPr>
            <a:xfrm>
              <a:off x="107999" y="107999"/>
              <a:ext cx="1008002"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45" name="Shape 1453"/>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03AE97"/>
                  </a:solidFill>
                  <a:uFill>
                    <a:solidFill>
                      <a:srgbClr val="03AE97"/>
                    </a:solidFill>
                  </a:uFill>
                  <a:latin typeface="微软雅黑"/>
                  <a:ea typeface="微软雅黑"/>
                  <a:cs typeface="Roboto Condensed Regular"/>
                  <a:sym typeface="Roboto Condensed Regular"/>
                </a:rPr>
                <a:t>25</a:t>
              </a:r>
              <a:r>
                <a:rPr sz="2000" kern="0">
                  <a:solidFill>
                    <a:srgbClr val="03AE97"/>
                  </a:solidFill>
                  <a:uFill>
                    <a:solidFill>
                      <a:srgbClr val="03AE97"/>
                    </a:solidFill>
                  </a:uFill>
                  <a:latin typeface="微软雅黑"/>
                  <a:ea typeface="微软雅黑"/>
                  <a:cs typeface="Roboto Condensed Regular"/>
                  <a:sym typeface="Roboto Condensed Regular"/>
                </a:rPr>
                <a:t>%</a:t>
              </a:r>
            </a:p>
          </p:txBody>
        </p:sp>
      </p:grpSp>
      <p:sp>
        <p:nvSpPr>
          <p:cNvPr id="47" name="Shape 1455"/>
          <p:cNvSpPr/>
          <p:nvPr/>
        </p:nvSpPr>
        <p:spPr>
          <a:xfrm>
            <a:off x="4738028" y="2931792"/>
            <a:ext cx="1542156"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48" name="Shape 1456"/>
          <p:cNvSpPr/>
          <p:nvPr/>
        </p:nvSpPr>
        <p:spPr>
          <a:xfrm>
            <a:off x="4738027" y="3285752"/>
            <a:ext cx="1542158"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nvGrpSpPr>
          <p:cNvPr id="49" name="Group 1462"/>
          <p:cNvGrpSpPr/>
          <p:nvPr/>
        </p:nvGrpSpPr>
        <p:grpSpPr>
          <a:xfrm>
            <a:off x="6775473" y="1377905"/>
            <a:ext cx="1224016" cy="1224009"/>
            <a:chOff x="-7" y="-1"/>
            <a:chExt cx="1224015" cy="1224008"/>
          </a:xfrm>
        </p:grpSpPr>
        <p:sp>
          <p:nvSpPr>
            <p:cNvPr id="50" name="Shape 1458"/>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51" name="Shape 1459"/>
            <p:cNvSpPr/>
            <p:nvPr/>
          </p:nvSpPr>
          <p:spPr>
            <a:xfrm>
              <a:off x="-7" y="-1"/>
              <a:ext cx="1224015" cy="1224008"/>
            </a:xfrm>
            <a:custGeom>
              <a:avLst/>
              <a:gdLst/>
              <a:ahLst/>
              <a:cxnLst>
                <a:cxn ang="0">
                  <a:pos x="wd2" y="hd2"/>
                </a:cxn>
                <a:cxn ang="5400000">
                  <a:pos x="wd2" y="hd2"/>
                </a:cxn>
                <a:cxn ang="10800000">
                  <a:pos x="wd2" y="hd2"/>
                </a:cxn>
                <a:cxn ang="16200000">
                  <a:pos x="wd2" y="hd2"/>
                </a:cxn>
              </a:cxnLst>
              <a:rect l="0" t="0" r="r" b="b"/>
              <a:pathLst>
                <a:path w="19376" h="20427" extrusionOk="0">
                  <a:moveTo>
                    <a:pt x="16110" y="2567"/>
                  </a:moveTo>
                  <a:lnTo>
                    <a:pt x="16110" y="2567"/>
                  </a:lnTo>
                  <a:cubicBezTo>
                    <a:pt x="20116" y="6306"/>
                    <a:pt x="20488" y="12761"/>
                    <a:pt x="16941" y="16984"/>
                  </a:cubicBezTo>
                  <a:cubicBezTo>
                    <a:pt x="13394" y="21208"/>
                    <a:pt x="7272" y="21600"/>
                    <a:pt x="3266" y="17861"/>
                  </a:cubicBezTo>
                  <a:cubicBezTo>
                    <a:pt x="-740" y="14121"/>
                    <a:pt x="-1112" y="7666"/>
                    <a:pt x="2435" y="3443"/>
                  </a:cubicBezTo>
                  <a:cubicBezTo>
                    <a:pt x="4274" y="1253"/>
                    <a:pt x="6914" y="0"/>
                    <a:pt x="9688" y="0"/>
                  </a:cubicBezTo>
                  <a:lnTo>
                    <a:pt x="9688" y="10214"/>
                  </a:lnTo>
                  <a:close/>
                </a:path>
              </a:pathLst>
            </a:custGeom>
            <a:solidFill>
              <a:srgbClr val="F7AC1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52" name="Shape 1460"/>
            <p:cNvSpPr/>
            <p:nvPr/>
          </p:nvSpPr>
          <p:spPr>
            <a:xfrm>
              <a:off x="107999" y="107999"/>
              <a:ext cx="1008002"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53" name="Shape 1461"/>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7AC12"/>
                  </a:solidFill>
                  <a:uFill>
                    <a:solidFill>
                      <a:srgbClr val="F7AC12"/>
                    </a:solidFill>
                  </a:uFill>
                  <a:latin typeface="微软雅黑"/>
                  <a:ea typeface="微软雅黑"/>
                  <a:cs typeface="Roboto Condensed Regular"/>
                  <a:sym typeface="Roboto Condensed Regular"/>
                </a:rPr>
                <a:t>85</a:t>
              </a:r>
              <a:r>
                <a:rPr sz="2000" kern="0">
                  <a:solidFill>
                    <a:srgbClr val="F7AC12"/>
                  </a:solidFill>
                  <a:uFill>
                    <a:solidFill>
                      <a:srgbClr val="F7AC12"/>
                    </a:solidFill>
                  </a:uFill>
                  <a:latin typeface="微软雅黑"/>
                  <a:ea typeface="微软雅黑"/>
                  <a:cs typeface="Roboto Condensed Regular"/>
                  <a:sym typeface="Roboto Condensed Regular"/>
                </a:rPr>
                <a:t>%</a:t>
              </a:r>
            </a:p>
          </p:txBody>
        </p:sp>
      </p:grpSp>
      <p:sp>
        <p:nvSpPr>
          <p:cNvPr id="55" name="Shape 1463"/>
          <p:cNvSpPr/>
          <p:nvPr/>
        </p:nvSpPr>
        <p:spPr>
          <a:xfrm>
            <a:off x="6616403" y="2931792"/>
            <a:ext cx="1542156"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56" name="Shape 1464"/>
          <p:cNvSpPr/>
          <p:nvPr/>
        </p:nvSpPr>
        <p:spPr>
          <a:xfrm>
            <a:off x="6616402" y="3285752"/>
            <a:ext cx="1542158"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spTree>
    <p:extLst>
      <p:ext uri="{BB962C8B-B14F-4D97-AF65-F5344CB8AC3E}">
        <p14:creationId xmlns:p14="http://schemas.microsoft.com/office/powerpoint/2010/main" val="32078872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0-#ppt_w/2"/>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iterate>
                                    <p:tmAbs val="0"/>
                                  </p:iterate>
                                  <p:childTnLst>
                                    <p:set>
                                      <p:cBhvr>
                                        <p:cTn id="11" fill="hold"/>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childTnLst>
                                </p:cTn>
                              </p:par>
                            </p:childTnLst>
                          </p:cTn>
                        </p:par>
                        <p:par>
                          <p:cTn id="14" fill="hold">
                            <p:stCondLst>
                              <p:cond delay="800"/>
                            </p:stCondLst>
                            <p:childTnLst>
                              <p:par>
                                <p:cTn id="15" presetID="23" presetClass="entr" presetSubtype="32" fill="hold" grpId="0" nodeType="afterEffect">
                                  <p:stCondLst>
                                    <p:cond delay="0"/>
                                  </p:stCondLst>
                                  <p:iterate>
                                    <p:tmAbs val="0"/>
                                  </p:iterate>
                                  <p:childTnLst>
                                    <p:set>
                                      <p:cBhvr>
                                        <p:cTn id="16" fill="hold"/>
                                        <p:tgtEl>
                                          <p:spTgt spid="33"/>
                                        </p:tgtEl>
                                        <p:attrNameLst>
                                          <p:attrName>style.visibility</p:attrName>
                                        </p:attrNameLst>
                                      </p:cBhvr>
                                      <p:to>
                                        <p:strVal val="visible"/>
                                      </p:to>
                                    </p:set>
                                    <p:anim calcmode="lin" valueType="num">
                                      <p:cBhvr>
                                        <p:cTn id="17" dur="300" fill="hold"/>
                                        <p:tgtEl>
                                          <p:spTgt spid="33"/>
                                        </p:tgtEl>
                                        <p:attrNameLst>
                                          <p:attrName>ppt_w</p:attrName>
                                        </p:attrNameLst>
                                      </p:cBhvr>
                                      <p:tavLst>
                                        <p:tav tm="0">
                                          <p:val>
                                            <p:fltVal val="0"/>
                                          </p:val>
                                        </p:tav>
                                        <p:tav tm="100000">
                                          <p:val>
                                            <p:strVal val="#ppt_w"/>
                                          </p:val>
                                        </p:tav>
                                      </p:tavLst>
                                    </p:anim>
                                    <p:anim calcmode="lin" valueType="num">
                                      <p:cBhvr>
                                        <p:cTn id="18" dur="300" fill="hold"/>
                                        <p:tgtEl>
                                          <p:spTgt spid="33"/>
                                        </p:tgtEl>
                                        <p:attrNameLst>
                                          <p:attrName>ppt_h</p:attrName>
                                        </p:attrNameLst>
                                      </p:cBhvr>
                                      <p:tavLst>
                                        <p:tav tm="0">
                                          <p:val>
                                            <p:fltVal val="0"/>
                                          </p:val>
                                        </p:tav>
                                        <p:tav tm="100000">
                                          <p:val>
                                            <p:strVal val="#ppt_h"/>
                                          </p:val>
                                        </p:tav>
                                      </p:tavLst>
                                    </p:anim>
                                  </p:childTnLst>
                                </p:cTn>
                              </p:par>
                            </p:childTnLst>
                          </p:cTn>
                        </p:par>
                        <p:par>
                          <p:cTn id="19" fill="hold">
                            <p:stCondLst>
                              <p:cond delay="1100"/>
                            </p:stCondLst>
                            <p:childTnLst>
                              <p:par>
                                <p:cTn id="20" presetID="23" presetClass="entr" presetSubtype="32" fill="hold" grpId="0" nodeType="afterEffect">
                                  <p:stCondLst>
                                    <p:cond delay="0"/>
                                  </p:stCondLst>
                                  <p:iterate>
                                    <p:tmAbs val="0"/>
                                  </p:iterate>
                                  <p:childTnLst>
                                    <p:set>
                                      <p:cBhvr>
                                        <p:cTn id="21" fill="hold"/>
                                        <p:tgtEl>
                                          <p:spTgt spid="41"/>
                                        </p:tgtEl>
                                        <p:attrNameLst>
                                          <p:attrName>style.visibility</p:attrName>
                                        </p:attrNameLst>
                                      </p:cBhvr>
                                      <p:to>
                                        <p:strVal val="visible"/>
                                      </p:to>
                                    </p:set>
                                    <p:anim calcmode="lin" valueType="num">
                                      <p:cBhvr>
                                        <p:cTn id="22" dur="300" fill="hold"/>
                                        <p:tgtEl>
                                          <p:spTgt spid="41"/>
                                        </p:tgtEl>
                                        <p:attrNameLst>
                                          <p:attrName>ppt_w</p:attrName>
                                        </p:attrNameLst>
                                      </p:cBhvr>
                                      <p:tavLst>
                                        <p:tav tm="0">
                                          <p:val>
                                            <p:fltVal val="0"/>
                                          </p:val>
                                        </p:tav>
                                        <p:tav tm="100000">
                                          <p:val>
                                            <p:strVal val="#ppt_w"/>
                                          </p:val>
                                        </p:tav>
                                      </p:tavLst>
                                    </p:anim>
                                    <p:anim calcmode="lin" valueType="num">
                                      <p:cBhvr>
                                        <p:cTn id="23" dur="300" fill="hold"/>
                                        <p:tgtEl>
                                          <p:spTgt spid="41"/>
                                        </p:tgtEl>
                                        <p:attrNameLst>
                                          <p:attrName>ppt_h</p:attrName>
                                        </p:attrNameLst>
                                      </p:cBhvr>
                                      <p:tavLst>
                                        <p:tav tm="0">
                                          <p:val>
                                            <p:fltVal val="0"/>
                                          </p:val>
                                        </p:tav>
                                        <p:tav tm="100000">
                                          <p:val>
                                            <p:strVal val="#ppt_h"/>
                                          </p:val>
                                        </p:tav>
                                      </p:tavLst>
                                    </p:anim>
                                  </p:childTnLst>
                                </p:cTn>
                              </p:par>
                            </p:childTnLst>
                          </p:cTn>
                        </p:par>
                        <p:par>
                          <p:cTn id="24" fill="hold">
                            <p:stCondLst>
                              <p:cond delay="1400"/>
                            </p:stCondLst>
                            <p:childTnLst>
                              <p:par>
                                <p:cTn id="25" presetID="23" presetClass="entr" presetSubtype="32" fill="hold" grpId="0" nodeType="afterEffect">
                                  <p:stCondLst>
                                    <p:cond delay="0"/>
                                  </p:stCondLst>
                                  <p:iterate>
                                    <p:tmAbs val="0"/>
                                  </p:iterate>
                                  <p:childTnLst>
                                    <p:set>
                                      <p:cBhvr>
                                        <p:cTn id="26" fill="hold"/>
                                        <p:tgtEl>
                                          <p:spTgt spid="49"/>
                                        </p:tgtEl>
                                        <p:attrNameLst>
                                          <p:attrName>style.visibility</p:attrName>
                                        </p:attrNameLst>
                                      </p:cBhvr>
                                      <p:to>
                                        <p:strVal val="visible"/>
                                      </p:to>
                                    </p:set>
                                    <p:anim calcmode="lin" valueType="num">
                                      <p:cBhvr>
                                        <p:cTn id="27" dur="300" fill="hold"/>
                                        <p:tgtEl>
                                          <p:spTgt spid="49"/>
                                        </p:tgtEl>
                                        <p:attrNameLst>
                                          <p:attrName>ppt_w</p:attrName>
                                        </p:attrNameLst>
                                      </p:cBhvr>
                                      <p:tavLst>
                                        <p:tav tm="0">
                                          <p:val>
                                            <p:fltVal val="0"/>
                                          </p:val>
                                        </p:tav>
                                        <p:tav tm="100000">
                                          <p:val>
                                            <p:strVal val="#ppt_w"/>
                                          </p:val>
                                        </p:tav>
                                      </p:tavLst>
                                    </p:anim>
                                    <p:anim calcmode="lin" valueType="num">
                                      <p:cBhvr>
                                        <p:cTn id="28" dur="300" fill="hold"/>
                                        <p:tgtEl>
                                          <p:spTgt spid="49"/>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fade">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utoUpdateAnimBg="0"/>
      <p:bldP spid="25" grpId="0" animBg="1" advAuto="0"/>
      <p:bldP spid="31" grpId="0"/>
      <p:bldP spid="32" grpId="0"/>
      <p:bldP spid="33" grpId="0" animBg="1" advAuto="0"/>
      <p:bldP spid="39" grpId="0"/>
      <p:bldP spid="40" grpId="0"/>
      <p:bldP spid="41" grpId="0" animBg="1" advAuto="0"/>
      <p:bldP spid="47" grpId="0"/>
      <p:bldP spid="48" grpId="0"/>
      <p:bldP spid="49" grpId="0" animBg="1" advAuto="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6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7" name="矩形 1"/>
          <p:cNvSpPr>
            <a:spLocks noChangeArrowheads="1"/>
          </p:cNvSpPr>
          <p:nvPr/>
        </p:nvSpPr>
        <p:spPr bwMode="auto">
          <a:xfrm>
            <a:off x="6" y="365126"/>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12" name="Group 1545"/>
          <p:cNvGrpSpPr/>
          <p:nvPr/>
        </p:nvGrpSpPr>
        <p:grpSpPr>
          <a:xfrm>
            <a:off x="1140346" y="1262176"/>
            <a:ext cx="1224012" cy="1224002"/>
            <a:chOff x="-10" y="0"/>
            <a:chExt cx="1224010" cy="1224000"/>
          </a:xfrm>
        </p:grpSpPr>
        <p:sp>
          <p:nvSpPr>
            <p:cNvPr id="13" name="Shape 1542"/>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4" name="Shape 1543"/>
            <p:cNvSpPr/>
            <p:nvPr/>
          </p:nvSpPr>
          <p:spPr>
            <a:xfrm>
              <a:off x="-10" y="608548"/>
              <a:ext cx="1224000" cy="6120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close/>
                </a:path>
              </a:pathLst>
            </a:custGeom>
            <a:solidFill>
              <a:srgbClr val="F7AC1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5" name="Shape 1544"/>
            <p:cNvSpPr/>
            <p:nvPr/>
          </p:nvSpPr>
          <p:spPr>
            <a:xfrm>
              <a:off x="70332" y="385950"/>
              <a:ext cx="1138555" cy="461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50</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16" name="Group 1549"/>
          <p:cNvGrpSpPr/>
          <p:nvPr/>
        </p:nvGrpSpPr>
        <p:grpSpPr>
          <a:xfrm>
            <a:off x="3019593" y="1262176"/>
            <a:ext cx="1224033" cy="1224032"/>
            <a:chOff x="0" y="0"/>
            <a:chExt cx="1224031" cy="1224031"/>
          </a:xfrm>
        </p:grpSpPr>
        <p:sp>
          <p:nvSpPr>
            <p:cNvPr id="17" name="Shape 1546"/>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8" name="Shape 1547"/>
            <p:cNvSpPr/>
            <p:nvPr/>
          </p:nvSpPr>
          <p:spPr>
            <a:xfrm>
              <a:off x="0" y="238456"/>
              <a:ext cx="1224031" cy="985575"/>
            </a:xfrm>
            <a:custGeom>
              <a:avLst/>
              <a:gdLst/>
              <a:ahLst/>
              <a:cxnLst>
                <a:cxn ang="0">
                  <a:pos x="wd2" y="hd2"/>
                </a:cxn>
                <a:cxn ang="5400000">
                  <a:pos x="wd2" y="hd2"/>
                </a:cxn>
                <a:cxn ang="10800000">
                  <a:pos x="wd2" y="hd2"/>
                </a:cxn>
                <a:cxn ang="16200000">
                  <a:pos x="wd2" y="hd2"/>
                </a:cxn>
              </a:cxnLst>
              <a:rect l="0" t="0" r="r" b="b"/>
              <a:pathLst>
                <a:path w="19648" h="19996" extrusionOk="0">
                  <a:moveTo>
                    <a:pt x="17605" y="0"/>
                  </a:moveTo>
                  <a:lnTo>
                    <a:pt x="17605" y="0"/>
                  </a:lnTo>
                  <a:cubicBezTo>
                    <a:pt x="20917" y="5432"/>
                    <a:pt x="20118" y="13229"/>
                    <a:pt x="15820" y="17414"/>
                  </a:cubicBezTo>
                  <a:cubicBezTo>
                    <a:pt x="11522" y="21600"/>
                    <a:pt x="5354" y="20590"/>
                    <a:pt x="2042" y="15158"/>
                  </a:cubicBezTo>
                  <a:cubicBezTo>
                    <a:pt x="-660" y="10726"/>
                    <a:pt x="-683" y="4558"/>
                    <a:pt x="1985" y="94"/>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9" name="Shape 1548"/>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80</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20" name="Group 1553"/>
          <p:cNvGrpSpPr/>
          <p:nvPr/>
        </p:nvGrpSpPr>
        <p:grpSpPr>
          <a:xfrm>
            <a:off x="4898821" y="1262174"/>
            <a:ext cx="1224002" cy="1224168"/>
            <a:chOff x="0" y="0"/>
            <a:chExt cx="1224000" cy="1224167"/>
          </a:xfrm>
        </p:grpSpPr>
        <p:sp>
          <p:nvSpPr>
            <p:cNvPr id="21" name="Shape 1550"/>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2" name="Shape 1551"/>
            <p:cNvSpPr/>
            <p:nvPr/>
          </p:nvSpPr>
          <p:spPr>
            <a:xfrm>
              <a:off x="41961" y="825971"/>
              <a:ext cx="1143415" cy="398196"/>
            </a:xfrm>
            <a:custGeom>
              <a:avLst/>
              <a:gdLst/>
              <a:ahLst/>
              <a:cxnLst>
                <a:cxn ang="0">
                  <a:pos x="wd2" y="hd2"/>
                </a:cxn>
                <a:cxn ang="5400000">
                  <a:pos x="wd2" y="hd2"/>
                </a:cxn>
                <a:cxn ang="10800000">
                  <a:pos x="wd2" y="hd2"/>
                </a:cxn>
                <a:cxn ang="16200000">
                  <a:pos x="wd2" y="hd2"/>
                </a:cxn>
              </a:cxnLst>
              <a:rect l="0" t="0" r="r" b="b"/>
              <a:pathLst>
                <a:path w="21600" h="18010" extrusionOk="0">
                  <a:moveTo>
                    <a:pt x="21600" y="0"/>
                  </a:moveTo>
                  <a:lnTo>
                    <a:pt x="21600" y="0"/>
                  </a:lnTo>
                  <a:cubicBezTo>
                    <a:pt x="19368" y="14322"/>
                    <a:pt x="12708" y="21600"/>
                    <a:pt x="6726" y="16255"/>
                  </a:cubicBezTo>
                  <a:cubicBezTo>
                    <a:pt x="3644" y="13501"/>
                    <a:pt x="1197" y="7733"/>
                    <a:pt x="0" y="395"/>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3" name="Shape 1552"/>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30</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24" name="Group 1557"/>
          <p:cNvGrpSpPr/>
          <p:nvPr/>
        </p:nvGrpSpPr>
        <p:grpSpPr>
          <a:xfrm>
            <a:off x="6778056" y="1262174"/>
            <a:ext cx="1224165" cy="1224165"/>
            <a:chOff x="0" y="0"/>
            <a:chExt cx="1224164" cy="1224164"/>
          </a:xfrm>
        </p:grpSpPr>
        <p:sp>
          <p:nvSpPr>
            <p:cNvPr id="25" name="Shape 1554"/>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6" name="Shape 1555"/>
            <p:cNvSpPr/>
            <p:nvPr/>
          </p:nvSpPr>
          <p:spPr>
            <a:xfrm>
              <a:off x="0" y="430147"/>
              <a:ext cx="1224164" cy="794017"/>
            </a:xfrm>
            <a:custGeom>
              <a:avLst/>
              <a:gdLst/>
              <a:ahLst/>
              <a:cxnLst>
                <a:cxn ang="0">
                  <a:pos x="wd2" y="hd2"/>
                </a:cxn>
                <a:cxn ang="5400000">
                  <a:pos x="wd2" y="hd2"/>
                </a:cxn>
                <a:cxn ang="10800000">
                  <a:pos x="wd2" y="hd2"/>
                </a:cxn>
                <a:cxn ang="16200000">
                  <a:pos x="wd2" y="hd2"/>
                </a:cxn>
              </a:cxnLst>
              <a:rect l="0" t="0" r="r" b="b"/>
              <a:pathLst>
                <a:path w="20252" h="19798" extrusionOk="0">
                  <a:moveTo>
                    <a:pt x="19801" y="39"/>
                  </a:moveTo>
                  <a:lnTo>
                    <a:pt x="19801" y="39"/>
                  </a:lnTo>
                  <a:cubicBezTo>
                    <a:pt x="21448" y="8093"/>
                    <a:pt x="18452" y="16634"/>
                    <a:pt x="13108" y="19117"/>
                  </a:cubicBezTo>
                  <a:cubicBezTo>
                    <a:pt x="7764" y="21600"/>
                    <a:pt x="2097" y="17084"/>
                    <a:pt x="450" y="9030"/>
                  </a:cubicBezTo>
                  <a:cubicBezTo>
                    <a:pt x="-152" y="6088"/>
                    <a:pt x="-149" y="2940"/>
                    <a:pt x="458" y="0"/>
                  </a:cubicBezTo>
                  <a:close/>
                </a:path>
              </a:pathLst>
            </a:custGeom>
            <a:solidFill>
              <a:srgbClr val="3194C6"/>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7" name="Shape 1556"/>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65</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28" name="Group 1561"/>
          <p:cNvGrpSpPr/>
          <p:nvPr/>
        </p:nvGrpSpPr>
        <p:grpSpPr>
          <a:xfrm>
            <a:off x="981280" y="2690198"/>
            <a:ext cx="1542158" cy="1384868"/>
            <a:chOff x="0" y="-14258"/>
            <a:chExt cx="1542157" cy="1384867"/>
          </a:xfrm>
        </p:grpSpPr>
        <p:sp>
          <p:nvSpPr>
            <p:cNvPr id="29" name="Shape 1558"/>
            <p:cNvSpPr/>
            <p:nvPr/>
          </p:nvSpPr>
          <p:spPr>
            <a:xfrm>
              <a:off x="159076" y="0"/>
              <a:ext cx="1224002" cy="265044"/>
            </a:xfrm>
            <a:prstGeom prst="roundRect">
              <a:avLst>
                <a:gd name="adj" fmla="val 16667"/>
              </a:avLst>
            </a:prstGeom>
            <a:solidFill>
              <a:srgbClr val="F7AC12"/>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30" name="Shape 1559"/>
            <p:cNvSpPr/>
            <p:nvPr/>
          </p:nvSpPr>
          <p:spPr>
            <a:xfrm>
              <a:off x="196278" y="-14258"/>
              <a:ext cx="117168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1" name="Shape 1560"/>
            <p:cNvSpPr/>
            <p:nvPr/>
          </p:nvSpPr>
          <p:spPr>
            <a:xfrm>
              <a:off x="0" y="354947"/>
              <a:ext cx="1542157" cy="10156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grpSp>
        <p:nvGrpSpPr>
          <p:cNvPr id="32" name="Group 1565"/>
          <p:cNvGrpSpPr/>
          <p:nvPr/>
        </p:nvGrpSpPr>
        <p:grpSpPr>
          <a:xfrm>
            <a:off x="2864194" y="2690202"/>
            <a:ext cx="1542158" cy="1292526"/>
            <a:chOff x="0" y="-14251"/>
            <a:chExt cx="1542157" cy="1292524"/>
          </a:xfrm>
        </p:grpSpPr>
        <p:sp>
          <p:nvSpPr>
            <p:cNvPr id="33" name="Shape 1562"/>
            <p:cNvSpPr/>
            <p:nvPr/>
          </p:nvSpPr>
          <p:spPr>
            <a:xfrm>
              <a:off x="159076" y="0"/>
              <a:ext cx="1224002" cy="265044"/>
            </a:xfrm>
            <a:prstGeom prst="roundRect">
              <a:avLst>
                <a:gd name="adj" fmla="val 16667"/>
              </a:avLst>
            </a:prstGeom>
            <a:solidFill>
              <a:srgbClr val="03AE9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34" name="Shape 1563"/>
            <p:cNvSpPr/>
            <p:nvPr/>
          </p:nvSpPr>
          <p:spPr>
            <a:xfrm>
              <a:off x="196278" y="-14251"/>
              <a:ext cx="1171687"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5" name="Shape 1564"/>
            <p:cNvSpPr/>
            <p:nvPr/>
          </p:nvSpPr>
          <p:spPr>
            <a:xfrm>
              <a:off x="0" y="354945"/>
              <a:ext cx="1542157" cy="923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36" name="Group 1569"/>
          <p:cNvGrpSpPr/>
          <p:nvPr/>
        </p:nvGrpSpPr>
        <p:grpSpPr>
          <a:xfrm>
            <a:off x="4736062" y="2690202"/>
            <a:ext cx="1542158" cy="1292528"/>
            <a:chOff x="0" y="-14251"/>
            <a:chExt cx="1542157" cy="1292526"/>
          </a:xfrm>
        </p:grpSpPr>
        <p:sp>
          <p:nvSpPr>
            <p:cNvPr id="37" name="Shape 1566"/>
            <p:cNvSpPr/>
            <p:nvPr/>
          </p:nvSpPr>
          <p:spPr>
            <a:xfrm>
              <a:off x="159076" y="0"/>
              <a:ext cx="1224002" cy="265044"/>
            </a:xfrm>
            <a:prstGeom prst="roundRect">
              <a:avLst>
                <a:gd name="adj" fmla="val 16667"/>
              </a:avLst>
            </a:pr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38" name="Shape 1567"/>
            <p:cNvSpPr/>
            <p:nvPr/>
          </p:nvSpPr>
          <p:spPr>
            <a:xfrm>
              <a:off x="196278" y="-14251"/>
              <a:ext cx="1171687"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9" name="Shape 1568"/>
            <p:cNvSpPr/>
            <p:nvPr/>
          </p:nvSpPr>
          <p:spPr>
            <a:xfrm>
              <a:off x="0" y="354947"/>
              <a:ext cx="1542157" cy="923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40" name="Group 1573"/>
          <p:cNvGrpSpPr/>
          <p:nvPr/>
        </p:nvGrpSpPr>
        <p:grpSpPr>
          <a:xfrm>
            <a:off x="6618976" y="2690202"/>
            <a:ext cx="1542158" cy="1292528"/>
            <a:chOff x="0" y="-14251"/>
            <a:chExt cx="1542157" cy="1292526"/>
          </a:xfrm>
        </p:grpSpPr>
        <p:sp>
          <p:nvSpPr>
            <p:cNvPr id="41" name="Shape 1570"/>
            <p:cNvSpPr/>
            <p:nvPr/>
          </p:nvSpPr>
          <p:spPr>
            <a:xfrm>
              <a:off x="159076" y="0"/>
              <a:ext cx="1224002" cy="265044"/>
            </a:xfrm>
            <a:prstGeom prst="roundRect">
              <a:avLst>
                <a:gd name="adj" fmla="val 16667"/>
              </a:avLst>
            </a:prstGeom>
            <a:solidFill>
              <a:srgbClr val="3194C6"/>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42" name="Shape 1571"/>
            <p:cNvSpPr/>
            <p:nvPr/>
          </p:nvSpPr>
          <p:spPr>
            <a:xfrm>
              <a:off x="196278" y="-14251"/>
              <a:ext cx="1171687"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43" name="Shape 1572"/>
            <p:cNvSpPr/>
            <p:nvPr/>
          </p:nvSpPr>
          <p:spPr>
            <a:xfrm>
              <a:off x="0" y="354947"/>
              <a:ext cx="1542157" cy="923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spTree>
    <p:extLst>
      <p:ext uri="{BB962C8B-B14F-4D97-AF65-F5344CB8AC3E}">
        <p14:creationId xmlns:p14="http://schemas.microsoft.com/office/powerpoint/2010/main" val="39022391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0-#ppt_w/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3" presetClass="entr" presetSubtype="32" fill="hold" grpId="0" nodeType="afterEffect">
                                  <p:stCondLst>
                                    <p:cond delay="0"/>
                                  </p:stCondLst>
                                  <p:iterate>
                                    <p:tmAbs val="0"/>
                                  </p:iterate>
                                  <p:childTnLst>
                                    <p:set>
                                      <p:cBhvr>
                                        <p:cTn id="11" fill="hold"/>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500"/>
                            </p:stCondLst>
                            <p:childTnLst>
                              <p:par>
                                <p:cTn id="15" presetID="23" presetClass="entr" presetSubtype="32" fill="hold" grpId="0" nodeType="afterEffect">
                                  <p:stCondLst>
                                    <p:cond delay="0"/>
                                  </p:stCondLst>
                                  <p:iterate>
                                    <p:tmAbs val="0"/>
                                  </p:iterate>
                                  <p:childTnLst>
                                    <p:set>
                                      <p:cBhvr>
                                        <p:cTn id="16" fill="hold"/>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childTnLst>
                                </p:cTn>
                              </p:par>
                            </p:childTnLst>
                          </p:cTn>
                        </p:par>
                        <p:par>
                          <p:cTn id="19" fill="hold">
                            <p:stCondLst>
                              <p:cond delay="2000"/>
                            </p:stCondLst>
                            <p:childTnLst>
                              <p:par>
                                <p:cTn id="20" presetID="23" presetClass="entr" presetSubtype="32" fill="hold" grpId="0" nodeType="afterEffect">
                                  <p:stCondLst>
                                    <p:cond delay="0"/>
                                  </p:stCondLst>
                                  <p:iterate>
                                    <p:tmAbs val="0"/>
                                  </p:iterate>
                                  <p:childTnLst>
                                    <p:set>
                                      <p:cBhvr>
                                        <p:cTn id="21" fill="hold"/>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childTnLst>
                                </p:cTn>
                              </p:par>
                            </p:childTnLst>
                          </p:cTn>
                        </p:par>
                        <p:par>
                          <p:cTn id="24" fill="hold">
                            <p:stCondLst>
                              <p:cond delay="2500"/>
                            </p:stCondLst>
                            <p:childTnLst>
                              <p:par>
                                <p:cTn id="25" presetID="23" presetClass="entr" presetSubtype="32" fill="hold" grpId="0" nodeType="afterEffect">
                                  <p:stCondLst>
                                    <p:cond delay="0"/>
                                  </p:stCondLst>
                                  <p:iterate>
                                    <p:tmAbs val="0"/>
                                  </p:iterate>
                                  <p:childTnLst>
                                    <p:set>
                                      <p:cBhvr>
                                        <p:cTn id="26" fill="hold"/>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childTnLst>
                                </p:cTn>
                              </p:par>
                            </p:childTnLst>
                          </p:cTn>
                        </p:par>
                        <p:par>
                          <p:cTn id="29" fill="hold">
                            <p:stCondLst>
                              <p:cond delay="3000"/>
                            </p:stCondLst>
                            <p:childTnLst>
                              <p:par>
                                <p:cTn id="30" presetID="2" presetClass="entr" presetSubtype="4" fill="hold" grpId="0" nodeType="afterEffect">
                                  <p:stCondLst>
                                    <p:cond delay="0"/>
                                  </p:stCondLst>
                                  <p:iterate>
                                    <p:tmAbs val="0"/>
                                  </p:iterate>
                                  <p:childTnLst>
                                    <p:set>
                                      <p:cBhvr>
                                        <p:cTn id="31" fill="hold"/>
                                        <p:tgtEl>
                                          <p:spTgt spid="28"/>
                                        </p:tgtEl>
                                        <p:attrNameLst>
                                          <p:attrName>style.visibility</p:attrName>
                                        </p:attrNameLst>
                                      </p:cBhvr>
                                      <p:to>
                                        <p:strVal val="visible"/>
                                      </p:to>
                                    </p:set>
                                    <p:anim calcmode="lin" valueType="num">
                                      <p:cBhvr>
                                        <p:cTn id="32" dur="600" fill="hold"/>
                                        <p:tgtEl>
                                          <p:spTgt spid="28"/>
                                        </p:tgtEl>
                                        <p:attrNameLst>
                                          <p:attrName>ppt_x</p:attrName>
                                        </p:attrNameLst>
                                      </p:cBhvr>
                                      <p:tavLst>
                                        <p:tav tm="0">
                                          <p:val>
                                            <p:strVal val="#ppt_x"/>
                                          </p:val>
                                        </p:tav>
                                        <p:tav tm="100000">
                                          <p:val>
                                            <p:strVal val="#ppt_x"/>
                                          </p:val>
                                        </p:tav>
                                      </p:tavLst>
                                    </p:anim>
                                    <p:anim calcmode="lin" valueType="num">
                                      <p:cBhvr>
                                        <p:cTn id="33" dur="600" fill="hold"/>
                                        <p:tgtEl>
                                          <p:spTgt spid="28"/>
                                        </p:tgtEl>
                                        <p:attrNameLst>
                                          <p:attrName>ppt_y</p:attrName>
                                        </p:attrNameLst>
                                      </p:cBhvr>
                                      <p:tavLst>
                                        <p:tav tm="0">
                                          <p:val>
                                            <p:strVal val="1+#ppt_h/2"/>
                                          </p:val>
                                        </p:tav>
                                        <p:tav tm="100000">
                                          <p:val>
                                            <p:strVal val="#ppt_y"/>
                                          </p:val>
                                        </p:tav>
                                      </p:tavLst>
                                    </p:anim>
                                  </p:childTnLst>
                                </p:cTn>
                              </p:par>
                            </p:childTnLst>
                          </p:cTn>
                        </p:par>
                        <p:par>
                          <p:cTn id="34" fill="hold">
                            <p:stCondLst>
                              <p:cond delay="3600"/>
                            </p:stCondLst>
                            <p:childTnLst>
                              <p:par>
                                <p:cTn id="35" presetID="2" presetClass="entr" presetSubtype="4" fill="hold" grpId="0" nodeType="afterEffect">
                                  <p:stCondLst>
                                    <p:cond delay="0"/>
                                  </p:stCondLst>
                                  <p:iterate>
                                    <p:tmAbs val="0"/>
                                  </p:iterate>
                                  <p:childTnLst>
                                    <p:set>
                                      <p:cBhvr>
                                        <p:cTn id="36" fill="hold"/>
                                        <p:tgtEl>
                                          <p:spTgt spid="32"/>
                                        </p:tgtEl>
                                        <p:attrNameLst>
                                          <p:attrName>style.visibility</p:attrName>
                                        </p:attrNameLst>
                                      </p:cBhvr>
                                      <p:to>
                                        <p:strVal val="visible"/>
                                      </p:to>
                                    </p:set>
                                    <p:anim calcmode="lin" valueType="num">
                                      <p:cBhvr>
                                        <p:cTn id="37" dur="600" fill="hold"/>
                                        <p:tgtEl>
                                          <p:spTgt spid="32"/>
                                        </p:tgtEl>
                                        <p:attrNameLst>
                                          <p:attrName>ppt_x</p:attrName>
                                        </p:attrNameLst>
                                      </p:cBhvr>
                                      <p:tavLst>
                                        <p:tav tm="0">
                                          <p:val>
                                            <p:strVal val="#ppt_x"/>
                                          </p:val>
                                        </p:tav>
                                        <p:tav tm="100000">
                                          <p:val>
                                            <p:strVal val="#ppt_x"/>
                                          </p:val>
                                        </p:tav>
                                      </p:tavLst>
                                    </p:anim>
                                    <p:anim calcmode="lin" valueType="num">
                                      <p:cBhvr>
                                        <p:cTn id="38" dur="600" fill="hold"/>
                                        <p:tgtEl>
                                          <p:spTgt spid="32"/>
                                        </p:tgtEl>
                                        <p:attrNameLst>
                                          <p:attrName>ppt_y</p:attrName>
                                        </p:attrNameLst>
                                      </p:cBhvr>
                                      <p:tavLst>
                                        <p:tav tm="0">
                                          <p:val>
                                            <p:strVal val="1+#ppt_h/2"/>
                                          </p:val>
                                        </p:tav>
                                        <p:tav tm="100000">
                                          <p:val>
                                            <p:strVal val="#ppt_y"/>
                                          </p:val>
                                        </p:tav>
                                      </p:tavLst>
                                    </p:anim>
                                  </p:childTnLst>
                                </p:cTn>
                              </p:par>
                            </p:childTnLst>
                          </p:cTn>
                        </p:par>
                        <p:par>
                          <p:cTn id="39" fill="hold">
                            <p:stCondLst>
                              <p:cond delay="4200"/>
                            </p:stCondLst>
                            <p:childTnLst>
                              <p:par>
                                <p:cTn id="40" presetID="2" presetClass="entr" presetSubtype="4" fill="hold" grpId="0" nodeType="afterEffect">
                                  <p:stCondLst>
                                    <p:cond delay="0"/>
                                  </p:stCondLst>
                                  <p:iterate>
                                    <p:tmAbs val="0"/>
                                  </p:iterate>
                                  <p:childTnLst>
                                    <p:set>
                                      <p:cBhvr>
                                        <p:cTn id="41" fill="hold"/>
                                        <p:tgtEl>
                                          <p:spTgt spid="36"/>
                                        </p:tgtEl>
                                        <p:attrNameLst>
                                          <p:attrName>style.visibility</p:attrName>
                                        </p:attrNameLst>
                                      </p:cBhvr>
                                      <p:to>
                                        <p:strVal val="visible"/>
                                      </p:to>
                                    </p:set>
                                    <p:anim calcmode="lin" valueType="num">
                                      <p:cBhvr>
                                        <p:cTn id="42" dur="600" fill="hold"/>
                                        <p:tgtEl>
                                          <p:spTgt spid="36"/>
                                        </p:tgtEl>
                                        <p:attrNameLst>
                                          <p:attrName>ppt_x</p:attrName>
                                        </p:attrNameLst>
                                      </p:cBhvr>
                                      <p:tavLst>
                                        <p:tav tm="0">
                                          <p:val>
                                            <p:strVal val="#ppt_x"/>
                                          </p:val>
                                        </p:tav>
                                        <p:tav tm="100000">
                                          <p:val>
                                            <p:strVal val="#ppt_x"/>
                                          </p:val>
                                        </p:tav>
                                      </p:tavLst>
                                    </p:anim>
                                    <p:anim calcmode="lin" valueType="num">
                                      <p:cBhvr>
                                        <p:cTn id="43" dur="600" fill="hold"/>
                                        <p:tgtEl>
                                          <p:spTgt spid="36"/>
                                        </p:tgtEl>
                                        <p:attrNameLst>
                                          <p:attrName>ppt_y</p:attrName>
                                        </p:attrNameLst>
                                      </p:cBhvr>
                                      <p:tavLst>
                                        <p:tav tm="0">
                                          <p:val>
                                            <p:strVal val="1+#ppt_h/2"/>
                                          </p:val>
                                        </p:tav>
                                        <p:tav tm="100000">
                                          <p:val>
                                            <p:strVal val="#ppt_y"/>
                                          </p:val>
                                        </p:tav>
                                      </p:tavLst>
                                    </p:anim>
                                  </p:childTnLst>
                                </p:cTn>
                              </p:par>
                            </p:childTnLst>
                          </p:cTn>
                        </p:par>
                        <p:par>
                          <p:cTn id="44" fill="hold">
                            <p:stCondLst>
                              <p:cond delay="4800"/>
                            </p:stCondLst>
                            <p:childTnLst>
                              <p:par>
                                <p:cTn id="45" presetID="2" presetClass="entr" presetSubtype="4" fill="hold" grpId="0" nodeType="afterEffect">
                                  <p:stCondLst>
                                    <p:cond delay="0"/>
                                  </p:stCondLst>
                                  <p:iterate>
                                    <p:tmAbs val="0"/>
                                  </p:iterate>
                                  <p:childTnLst>
                                    <p:set>
                                      <p:cBhvr>
                                        <p:cTn id="46" fill="hold"/>
                                        <p:tgtEl>
                                          <p:spTgt spid="40"/>
                                        </p:tgtEl>
                                        <p:attrNameLst>
                                          <p:attrName>style.visibility</p:attrName>
                                        </p:attrNameLst>
                                      </p:cBhvr>
                                      <p:to>
                                        <p:strVal val="visible"/>
                                      </p:to>
                                    </p:set>
                                    <p:anim calcmode="lin" valueType="num">
                                      <p:cBhvr>
                                        <p:cTn id="47" dur="600" fill="hold"/>
                                        <p:tgtEl>
                                          <p:spTgt spid="40"/>
                                        </p:tgtEl>
                                        <p:attrNameLst>
                                          <p:attrName>ppt_x</p:attrName>
                                        </p:attrNameLst>
                                      </p:cBhvr>
                                      <p:tavLst>
                                        <p:tav tm="0">
                                          <p:val>
                                            <p:strVal val="#ppt_x"/>
                                          </p:val>
                                        </p:tav>
                                        <p:tav tm="100000">
                                          <p:val>
                                            <p:strVal val="#ppt_x"/>
                                          </p:val>
                                        </p:tav>
                                      </p:tavLst>
                                    </p:anim>
                                    <p:anim calcmode="lin" valueType="num">
                                      <p:cBhvr>
                                        <p:cTn id="48" dur="6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P spid="12" grpId="0" animBg="1" advAuto="0"/>
      <p:bldP spid="16" grpId="0" animBg="1" advAuto="0"/>
      <p:bldP spid="20" grpId="0" animBg="1" advAuto="0"/>
      <p:bldP spid="24" grpId="0" animBg="1" advAuto="0"/>
      <p:bldP spid="28" grpId="0" animBg="1" advAuto="0"/>
      <p:bldP spid="32" grpId="0" animBg="1" advAuto="0"/>
      <p:bldP spid="36" grpId="0" animBg="1" advAuto="0"/>
      <p:bldP spid="40"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6"/>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28" name="六边形 27"/>
          <p:cNvSpPr/>
          <p:nvPr/>
        </p:nvSpPr>
        <p:spPr>
          <a:xfrm>
            <a:off x="3407229" y="2362201"/>
            <a:ext cx="2222428" cy="1915886"/>
          </a:xfrm>
          <a:prstGeom prst="hexagon">
            <a:avLst/>
          </a:prstGeom>
          <a:solidFill>
            <a:srgbClr val="A5C0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9" name="六边形 28"/>
          <p:cNvSpPr/>
          <p:nvPr/>
        </p:nvSpPr>
        <p:spPr>
          <a:xfrm>
            <a:off x="4164656" y="1676025"/>
            <a:ext cx="707572" cy="609976"/>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0" name="组合 29"/>
          <p:cNvGrpSpPr/>
          <p:nvPr/>
        </p:nvGrpSpPr>
        <p:grpSpPr>
          <a:xfrm flipV="1">
            <a:off x="5402104" y="2285999"/>
            <a:ext cx="1563972" cy="522969"/>
            <a:chOff x="5277805" y="4628205"/>
            <a:chExt cx="2085296" cy="697292"/>
          </a:xfrm>
        </p:grpSpPr>
        <p:sp>
          <p:nvSpPr>
            <p:cNvPr id="31" name="椭圆 30"/>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2" name="任意多边形 31"/>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33" name="组合 32"/>
          <p:cNvGrpSpPr/>
          <p:nvPr/>
        </p:nvGrpSpPr>
        <p:grpSpPr>
          <a:xfrm flipV="1">
            <a:off x="5304133" y="3494315"/>
            <a:ext cx="1563972" cy="522969"/>
            <a:chOff x="5277805" y="4628205"/>
            <a:chExt cx="2085296" cy="697292"/>
          </a:xfrm>
        </p:grpSpPr>
        <p:sp>
          <p:nvSpPr>
            <p:cNvPr id="34" name="椭圆 33"/>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5" name="任意多边形 34"/>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36" name="组合 35"/>
          <p:cNvGrpSpPr/>
          <p:nvPr/>
        </p:nvGrpSpPr>
        <p:grpSpPr>
          <a:xfrm flipH="1" flipV="1">
            <a:off x="2058708" y="2296886"/>
            <a:ext cx="1563972" cy="522969"/>
            <a:chOff x="5277805" y="4628205"/>
            <a:chExt cx="2085296" cy="697292"/>
          </a:xfrm>
        </p:grpSpPr>
        <p:sp>
          <p:nvSpPr>
            <p:cNvPr id="37" name="椭圆 36"/>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8" name="任意多边形 37"/>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39" name="组合 38"/>
          <p:cNvGrpSpPr/>
          <p:nvPr/>
        </p:nvGrpSpPr>
        <p:grpSpPr>
          <a:xfrm flipH="1" flipV="1">
            <a:off x="2181270" y="3494315"/>
            <a:ext cx="1563972" cy="522969"/>
            <a:chOff x="5277805" y="4628205"/>
            <a:chExt cx="2085296" cy="697292"/>
          </a:xfrm>
        </p:grpSpPr>
        <p:sp>
          <p:nvSpPr>
            <p:cNvPr id="40" name="椭圆 39"/>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1" name="任意多边形 40"/>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42" name="文本框 41"/>
          <p:cNvSpPr txBox="1"/>
          <p:nvPr/>
        </p:nvSpPr>
        <p:spPr>
          <a:xfrm>
            <a:off x="3702028" y="3004456"/>
            <a:ext cx="1729961" cy="553998"/>
          </a:xfrm>
          <a:prstGeom prst="rect">
            <a:avLst/>
          </a:prstGeom>
          <a:noFill/>
        </p:spPr>
        <p:txBody>
          <a:bodyPr wrap="none" rtlCol="0">
            <a:spAutoFit/>
          </a:bodyPr>
          <a:lstStyle/>
          <a:p>
            <a:r>
              <a:rPr lang="zh-CN" altLang="en-US" sz="3000" b="1" dirty="0">
                <a:solidFill>
                  <a:schemeClr val="bg1"/>
                </a:solidFill>
              </a:rPr>
              <a:t>工作进度</a:t>
            </a:r>
          </a:p>
        </p:txBody>
      </p:sp>
      <p:sp>
        <p:nvSpPr>
          <p:cNvPr id="43" name="矩形 42"/>
          <p:cNvSpPr/>
          <p:nvPr/>
        </p:nvSpPr>
        <p:spPr>
          <a:xfrm>
            <a:off x="6939678" y="1963754"/>
            <a:ext cx="1593921" cy="722505"/>
          </a:xfrm>
          <a:prstGeom prst="rect">
            <a:avLst/>
          </a:prstGeom>
        </p:spPr>
        <p:txBody>
          <a:bodyPr wrap="square">
            <a:spAutoFit/>
          </a:bodyPr>
          <a:lstStyle/>
          <a:p>
            <a:pPr algn="ctr">
              <a:lnSpc>
                <a:spcPct val="130000"/>
              </a:lnSpc>
            </a:pPr>
            <a:r>
              <a:rPr lang="zh-CN" altLang="en-US" sz="1050" dirty="0">
                <a:latin typeface="微软雅黑" pitchFamily="34" charset="-122"/>
                <a:ea typeface="微软雅黑" pitchFamily="34" charset="-122"/>
              </a:rPr>
              <a:t>您的内容打在这里，或者通过您的内容打在这里</a:t>
            </a:r>
          </a:p>
        </p:txBody>
      </p:sp>
      <p:sp>
        <p:nvSpPr>
          <p:cNvPr id="44" name="矩形 43"/>
          <p:cNvSpPr/>
          <p:nvPr/>
        </p:nvSpPr>
        <p:spPr>
          <a:xfrm>
            <a:off x="6621180" y="1928345"/>
            <a:ext cx="468868" cy="452432"/>
          </a:xfrm>
          <a:prstGeom prst="rect">
            <a:avLst/>
          </a:prstGeom>
        </p:spPr>
        <p:txBody>
          <a:bodyPr wrap="square">
            <a:spAutoFit/>
          </a:bodyPr>
          <a:lstStyle/>
          <a:p>
            <a:pPr algn="ctr">
              <a:lnSpc>
                <a:spcPct val="130000"/>
              </a:lnSpc>
            </a:pPr>
            <a:r>
              <a:rPr lang="en-US" altLang="zh-CN" b="1" dirty="0">
                <a:latin typeface="微软雅黑" pitchFamily="34" charset="-122"/>
                <a:ea typeface="微软雅黑" pitchFamily="34" charset="-122"/>
              </a:rPr>
              <a:t>01</a:t>
            </a:r>
            <a:endParaRPr lang="zh-CN" altLang="en-US" b="1" dirty="0">
              <a:latin typeface="微软雅黑" pitchFamily="34" charset="-122"/>
              <a:ea typeface="微软雅黑" pitchFamily="34" charset="-122"/>
            </a:endParaRPr>
          </a:p>
        </p:txBody>
      </p:sp>
      <p:sp>
        <p:nvSpPr>
          <p:cNvPr id="45" name="矩形 44"/>
          <p:cNvSpPr/>
          <p:nvPr/>
        </p:nvSpPr>
        <p:spPr>
          <a:xfrm>
            <a:off x="6855618" y="3185662"/>
            <a:ext cx="1593921" cy="722505"/>
          </a:xfrm>
          <a:prstGeom prst="rect">
            <a:avLst/>
          </a:prstGeom>
        </p:spPr>
        <p:txBody>
          <a:bodyPr wrap="square">
            <a:spAutoFit/>
          </a:bodyPr>
          <a:lstStyle/>
          <a:p>
            <a:pPr algn="ctr">
              <a:lnSpc>
                <a:spcPct val="130000"/>
              </a:lnSpc>
            </a:pPr>
            <a:r>
              <a:rPr lang="zh-CN" altLang="en-US" sz="1050" dirty="0">
                <a:latin typeface="微软雅黑" pitchFamily="34" charset="-122"/>
                <a:ea typeface="微软雅黑" pitchFamily="34" charset="-122"/>
              </a:rPr>
              <a:t>您的内容打在这里，或者通过您的内容打在这里</a:t>
            </a:r>
          </a:p>
        </p:txBody>
      </p:sp>
      <p:sp>
        <p:nvSpPr>
          <p:cNvPr id="46" name="矩形 45"/>
          <p:cNvSpPr/>
          <p:nvPr/>
        </p:nvSpPr>
        <p:spPr>
          <a:xfrm>
            <a:off x="6537120" y="3150251"/>
            <a:ext cx="468868" cy="452432"/>
          </a:xfrm>
          <a:prstGeom prst="rect">
            <a:avLst/>
          </a:prstGeom>
        </p:spPr>
        <p:txBody>
          <a:bodyPr wrap="square">
            <a:spAutoFit/>
          </a:bodyPr>
          <a:lstStyle/>
          <a:p>
            <a:pPr algn="ctr">
              <a:lnSpc>
                <a:spcPct val="130000"/>
              </a:lnSpc>
            </a:pPr>
            <a:r>
              <a:rPr lang="en-US" altLang="zh-CN" b="1" dirty="0">
                <a:latin typeface="微软雅黑" pitchFamily="34" charset="-122"/>
                <a:ea typeface="微软雅黑" pitchFamily="34" charset="-122"/>
              </a:rPr>
              <a:t>02</a:t>
            </a:r>
            <a:endParaRPr lang="zh-CN" altLang="en-US" b="1" dirty="0">
              <a:latin typeface="微软雅黑" pitchFamily="34" charset="-122"/>
              <a:ea typeface="微软雅黑" pitchFamily="34" charset="-122"/>
            </a:endParaRPr>
          </a:p>
        </p:txBody>
      </p:sp>
      <p:sp>
        <p:nvSpPr>
          <p:cNvPr id="47" name="矩形 46"/>
          <p:cNvSpPr/>
          <p:nvPr/>
        </p:nvSpPr>
        <p:spPr>
          <a:xfrm>
            <a:off x="527699" y="1991707"/>
            <a:ext cx="1593921" cy="722505"/>
          </a:xfrm>
          <a:prstGeom prst="rect">
            <a:avLst/>
          </a:prstGeom>
        </p:spPr>
        <p:txBody>
          <a:bodyPr wrap="square">
            <a:spAutoFit/>
          </a:bodyPr>
          <a:lstStyle/>
          <a:p>
            <a:pPr algn="ctr">
              <a:lnSpc>
                <a:spcPct val="130000"/>
              </a:lnSpc>
            </a:pPr>
            <a:r>
              <a:rPr lang="zh-CN" altLang="en-US" sz="1050" dirty="0">
                <a:latin typeface="微软雅黑" pitchFamily="34" charset="-122"/>
                <a:ea typeface="微软雅黑" pitchFamily="34" charset="-122"/>
              </a:rPr>
              <a:t>您的内容打在这里，或者通过您的内容打在这里</a:t>
            </a:r>
          </a:p>
        </p:txBody>
      </p:sp>
      <p:sp>
        <p:nvSpPr>
          <p:cNvPr id="48" name="矩形 47"/>
          <p:cNvSpPr/>
          <p:nvPr/>
        </p:nvSpPr>
        <p:spPr>
          <a:xfrm>
            <a:off x="1961589" y="1936842"/>
            <a:ext cx="468868" cy="452432"/>
          </a:xfrm>
          <a:prstGeom prst="rect">
            <a:avLst/>
          </a:prstGeom>
        </p:spPr>
        <p:txBody>
          <a:bodyPr wrap="square">
            <a:spAutoFit/>
          </a:bodyPr>
          <a:lstStyle/>
          <a:p>
            <a:pPr algn="ctr">
              <a:lnSpc>
                <a:spcPct val="130000"/>
              </a:lnSpc>
            </a:pPr>
            <a:r>
              <a:rPr lang="en-US" altLang="zh-CN" b="1" dirty="0">
                <a:latin typeface="微软雅黑" pitchFamily="34" charset="-122"/>
                <a:ea typeface="微软雅黑" pitchFamily="34" charset="-122"/>
              </a:rPr>
              <a:t>03</a:t>
            </a:r>
            <a:endParaRPr lang="zh-CN" altLang="en-US" b="1" dirty="0">
              <a:latin typeface="微软雅黑" pitchFamily="34" charset="-122"/>
              <a:ea typeface="微软雅黑" pitchFamily="34" charset="-122"/>
            </a:endParaRPr>
          </a:p>
        </p:txBody>
      </p:sp>
      <p:sp>
        <p:nvSpPr>
          <p:cNvPr id="49" name="矩形 48"/>
          <p:cNvSpPr/>
          <p:nvPr/>
        </p:nvSpPr>
        <p:spPr>
          <a:xfrm>
            <a:off x="599556" y="3200870"/>
            <a:ext cx="1593921" cy="722505"/>
          </a:xfrm>
          <a:prstGeom prst="rect">
            <a:avLst/>
          </a:prstGeom>
        </p:spPr>
        <p:txBody>
          <a:bodyPr wrap="square">
            <a:spAutoFit/>
          </a:bodyPr>
          <a:lstStyle/>
          <a:p>
            <a:pPr algn="ctr">
              <a:lnSpc>
                <a:spcPct val="130000"/>
              </a:lnSpc>
            </a:pPr>
            <a:r>
              <a:rPr lang="zh-CN" altLang="en-US" sz="1050" dirty="0">
                <a:latin typeface="微软雅黑" pitchFamily="34" charset="-122"/>
                <a:ea typeface="微软雅黑" pitchFamily="34" charset="-122"/>
              </a:rPr>
              <a:t>您的内容打在这里，或者通过您的内容打在这里</a:t>
            </a:r>
          </a:p>
        </p:txBody>
      </p:sp>
      <p:sp>
        <p:nvSpPr>
          <p:cNvPr id="50" name="矩形 49"/>
          <p:cNvSpPr/>
          <p:nvPr/>
        </p:nvSpPr>
        <p:spPr>
          <a:xfrm>
            <a:off x="2033446" y="3146006"/>
            <a:ext cx="468868" cy="452432"/>
          </a:xfrm>
          <a:prstGeom prst="rect">
            <a:avLst/>
          </a:prstGeom>
        </p:spPr>
        <p:txBody>
          <a:bodyPr wrap="square">
            <a:spAutoFit/>
          </a:bodyPr>
          <a:lstStyle/>
          <a:p>
            <a:pPr algn="ctr">
              <a:lnSpc>
                <a:spcPct val="130000"/>
              </a:lnSpc>
            </a:pPr>
            <a:r>
              <a:rPr lang="en-US" altLang="zh-CN" b="1" dirty="0">
                <a:latin typeface="微软雅黑" pitchFamily="34" charset="-122"/>
                <a:ea typeface="微软雅黑" pitchFamily="34" charset="-122"/>
              </a:rPr>
              <a:t>04</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val="6563913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0"/>
                                        <p:tgtEl>
                                          <p:spTgt spid="29"/>
                                        </p:tgtEl>
                                      </p:cBhvr>
                                    </p:animEffect>
                                    <p:anim calcmode="lin" valueType="num">
                                      <p:cBhvr>
                                        <p:cTn id="19" dur="1000" fill="hold"/>
                                        <p:tgtEl>
                                          <p:spTgt spid="29"/>
                                        </p:tgtEl>
                                        <p:attrNameLst>
                                          <p:attrName>ppt_x</p:attrName>
                                        </p:attrNameLst>
                                      </p:cBhvr>
                                      <p:tavLst>
                                        <p:tav tm="0">
                                          <p:val>
                                            <p:strVal val="#ppt_x"/>
                                          </p:val>
                                        </p:tav>
                                        <p:tav tm="100000">
                                          <p:val>
                                            <p:strVal val="#ppt_x"/>
                                          </p:val>
                                        </p:tav>
                                      </p:tavLst>
                                    </p:anim>
                                    <p:anim calcmode="lin" valueType="num">
                                      <p:cBhvr>
                                        <p:cTn id="2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type="wd">
                                    <p:tmPct val="10000"/>
                                  </p:iterate>
                                  <p:childTnLst>
                                    <p:set>
                                      <p:cBhvr>
                                        <p:cTn id="24" dur="1" fill="hold">
                                          <p:stCondLst>
                                            <p:cond delay="0"/>
                                          </p:stCondLst>
                                        </p:cTn>
                                        <p:tgtEl>
                                          <p:spTgt spid="42"/>
                                        </p:tgtEl>
                                        <p:attrNameLst>
                                          <p:attrName>style.visibility</p:attrName>
                                        </p:attrNameLst>
                                      </p:cBhvr>
                                      <p:to>
                                        <p:strVal val="visible"/>
                                      </p:to>
                                    </p:set>
                                    <p:animEffect transition="in" filter="fade">
                                      <p:cBhvr>
                                        <p:cTn id="25" dur="1000"/>
                                        <p:tgtEl>
                                          <p:spTgt spid="42"/>
                                        </p:tgtEl>
                                      </p:cBhvr>
                                    </p:animEffect>
                                  </p:childTnLst>
                                </p:cTn>
                              </p:par>
                              <p:par>
                                <p:cTn id="26" presetID="2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down)">
                                      <p:cBhvr>
                                        <p:cTn id="28" dur="500"/>
                                        <p:tgtEl>
                                          <p:spTgt spid="30"/>
                                        </p:tgtEl>
                                      </p:cBhvr>
                                    </p:animEffect>
                                  </p:childTnLst>
                                </p:cTn>
                              </p:par>
                              <p:par>
                                <p:cTn id="29" presetID="22" presetClass="entr" presetSubtype="4"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par>
                                <p:cTn id="32" presetID="22" presetClass="entr" presetSubtype="4"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down)">
                                      <p:cBhvr>
                                        <p:cTn id="34" dur="500"/>
                                        <p:tgtEl>
                                          <p:spTgt spid="36"/>
                                        </p:tgtEl>
                                      </p:cBhvr>
                                    </p:animEffect>
                                  </p:childTnLst>
                                </p:cTn>
                              </p:par>
                              <p:par>
                                <p:cTn id="35" presetID="22" presetClass="entr" presetSubtype="4"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down)">
                                      <p:cBhvr>
                                        <p:cTn id="37" dur="500"/>
                                        <p:tgtEl>
                                          <p:spTgt spid="39"/>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1"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p:tgtEl>
                                          <p:spTgt spid="44"/>
                                        </p:tgtEl>
                                        <p:attrNameLst>
                                          <p:attrName>ppt_y</p:attrName>
                                        </p:attrNameLst>
                                      </p:cBhvr>
                                      <p:tavLst>
                                        <p:tav tm="0">
                                          <p:val>
                                            <p:strVal val="#ppt_y-#ppt_h*1.125000"/>
                                          </p:val>
                                        </p:tav>
                                        <p:tav tm="100000">
                                          <p:val>
                                            <p:strVal val="#ppt_y"/>
                                          </p:val>
                                        </p:tav>
                                      </p:tavLst>
                                    </p:anim>
                                    <p:animEffect transition="in" filter="wipe(down)">
                                      <p:cBhvr>
                                        <p:cTn id="43" dur="500"/>
                                        <p:tgtEl>
                                          <p:spTgt spid="44"/>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p:tgtEl>
                                          <p:spTgt spid="43"/>
                                        </p:tgtEl>
                                        <p:attrNameLst>
                                          <p:attrName>ppt_y</p:attrName>
                                        </p:attrNameLst>
                                      </p:cBhvr>
                                      <p:tavLst>
                                        <p:tav tm="0">
                                          <p:val>
                                            <p:strVal val="#ppt_y-#ppt_h*1.125000"/>
                                          </p:val>
                                        </p:tav>
                                        <p:tav tm="100000">
                                          <p:val>
                                            <p:strVal val="#ppt_y"/>
                                          </p:val>
                                        </p:tav>
                                      </p:tavLst>
                                    </p:anim>
                                    <p:animEffect transition="in" filter="wipe(down)">
                                      <p:cBhvr>
                                        <p:cTn id="47" dur="500"/>
                                        <p:tgtEl>
                                          <p:spTgt spid="43"/>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additive="base">
                                        <p:cTn id="50" dur="500"/>
                                        <p:tgtEl>
                                          <p:spTgt spid="46"/>
                                        </p:tgtEl>
                                        <p:attrNameLst>
                                          <p:attrName>ppt_y</p:attrName>
                                        </p:attrNameLst>
                                      </p:cBhvr>
                                      <p:tavLst>
                                        <p:tav tm="0">
                                          <p:val>
                                            <p:strVal val="#ppt_y+#ppt_h*1.125000"/>
                                          </p:val>
                                        </p:tav>
                                        <p:tav tm="100000">
                                          <p:val>
                                            <p:strVal val="#ppt_y"/>
                                          </p:val>
                                        </p:tav>
                                      </p:tavLst>
                                    </p:anim>
                                    <p:animEffect transition="in" filter="wipe(up)">
                                      <p:cBhvr>
                                        <p:cTn id="51" dur="500"/>
                                        <p:tgtEl>
                                          <p:spTgt spid="46"/>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p:tgtEl>
                                          <p:spTgt spid="45"/>
                                        </p:tgtEl>
                                        <p:attrNameLst>
                                          <p:attrName>ppt_y</p:attrName>
                                        </p:attrNameLst>
                                      </p:cBhvr>
                                      <p:tavLst>
                                        <p:tav tm="0">
                                          <p:val>
                                            <p:strVal val="#ppt_y+#ppt_h*1.125000"/>
                                          </p:val>
                                        </p:tav>
                                        <p:tav tm="100000">
                                          <p:val>
                                            <p:strVal val="#ppt_y"/>
                                          </p:val>
                                        </p:tav>
                                      </p:tavLst>
                                    </p:anim>
                                    <p:animEffect transition="in" filter="wipe(up)">
                                      <p:cBhvr>
                                        <p:cTn id="55" dur="500"/>
                                        <p:tgtEl>
                                          <p:spTgt spid="45"/>
                                        </p:tgtEl>
                                      </p:cBhvr>
                                    </p:animEffect>
                                  </p:childTnLst>
                                </p:cTn>
                              </p:par>
                            </p:childTnLst>
                          </p:cTn>
                        </p:par>
                      </p:childTnLst>
                    </p:cTn>
                  </p:par>
                  <p:par>
                    <p:cTn id="56" fill="hold">
                      <p:stCondLst>
                        <p:cond delay="indefinite"/>
                      </p:stCondLst>
                      <p:childTnLst>
                        <p:par>
                          <p:cTn id="57" fill="hold">
                            <p:stCondLst>
                              <p:cond delay="0"/>
                            </p:stCondLst>
                            <p:childTnLst>
                              <p:par>
                                <p:cTn id="58" presetID="12" presetClass="entr" presetSubtype="1" fill="hold" grpId="0" nodeType="click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p:tgtEl>
                                          <p:spTgt spid="47"/>
                                        </p:tgtEl>
                                        <p:attrNameLst>
                                          <p:attrName>ppt_y</p:attrName>
                                        </p:attrNameLst>
                                      </p:cBhvr>
                                      <p:tavLst>
                                        <p:tav tm="0">
                                          <p:val>
                                            <p:strVal val="#ppt_y-#ppt_h*1.125000"/>
                                          </p:val>
                                        </p:tav>
                                        <p:tav tm="100000">
                                          <p:val>
                                            <p:strVal val="#ppt_y"/>
                                          </p:val>
                                        </p:tav>
                                      </p:tavLst>
                                    </p:anim>
                                    <p:animEffect transition="in" filter="wipe(down)">
                                      <p:cBhvr>
                                        <p:cTn id="61" dur="500"/>
                                        <p:tgtEl>
                                          <p:spTgt spid="47"/>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p:tgtEl>
                                          <p:spTgt spid="48"/>
                                        </p:tgtEl>
                                        <p:attrNameLst>
                                          <p:attrName>ppt_y</p:attrName>
                                        </p:attrNameLst>
                                      </p:cBhvr>
                                      <p:tavLst>
                                        <p:tav tm="0">
                                          <p:val>
                                            <p:strVal val="#ppt_y-#ppt_h*1.125000"/>
                                          </p:val>
                                        </p:tav>
                                        <p:tav tm="100000">
                                          <p:val>
                                            <p:strVal val="#ppt_y"/>
                                          </p:val>
                                        </p:tav>
                                      </p:tavLst>
                                    </p:anim>
                                    <p:animEffect transition="in" filter="wipe(down)">
                                      <p:cBhvr>
                                        <p:cTn id="65" dur="500"/>
                                        <p:tgtEl>
                                          <p:spTgt spid="48"/>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p:tgtEl>
                                          <p:spTgt spid="49"/>
                                        </p:tgtEl>
                                        <p:attrNameLst>
                                          <p:attrName>ppt_y</p:attrName>
                                        </p:attrNameLst>
                                      </p:cBhvr>
                                      <p:tavLst>
                                        <p:tav tm="0">
                                          <p:val>
                                            <p:strVal val="#ppt_y+#ppt_h*1.125000"/>
                                          </p:val>
                                        </p:tav>
                                        <p:tav tm="100000">
                                          <p:val>
                                            <p:strVal val="#ppt_y"/>
                                          </p:val>
                                        </p:tav>
                                      </p:tavLst>
                                    </p:anim>
                                    <p:animEffect transition="in" filter="wipe(up)">
                                      <p:cBhvr>
                                        <p:cTn id="69" dur="500"/>
                                        <p:tgtEl>
                                          <p:spTgt spid="49"/>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50"/>
                                        </p:tgtEl>
                                        <p:attrNameLst>
                                          <p:attrName>style.visibility</p:attrName>
                                        </p:attrNameLst>
                                      </p:cBhvr>
                                      <p:to>
                                        <p:strVal val="visible"/>
                                      </p:to>
                                    </p:set>
                                    <p:anim calcmode="lin" valueType="num">
                                      <p:cBhvr additive="base">
                                        <p:cTn id="72" dur="500"/>
                                        <p:tgtEl>
                                          <p:spTgt spid="50"/>
                                        </p:tgtEl>
                                        <p:attrNameLst>
                                          <p:attrName>ppt_y</p:attrName>
                                        </p:attrNameLst>
                                      </p:cBhvr>
                                      <p:tavLst>
                                        <p:tav tm="0">
                                          <p:val>
                                            <p:strVal val="#ppt_y+#ppt_h*1.125000"/>
                                          </p:val>
                                        </p:tav>
                                        <p:tav tm="100000">
                                          <p:val>
                                            <p:strVal val="#ppt_y"/>
                                          </p:val>
                                        </p:tav>
                                      </p:tavLst>
                                    </p:anim>
                                    <p:animEffect transition="in" filter="wipe(up)">
                                      <p:cBhvr>
                                        <p:cTn id="7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28" grpId="0" animBg="1"/>
      <p:bldP spid="29" grpId="0" animBg="1"/>
      <p:bldP spid="42" grpId="0"/>
      <p:bldP spid="43" grpId="0"/>
      <p:bldP spid="44" grpId="0"/>
      <p:bldP spid="45" grpId="0"/>
      <p:bldP spid="46" grpId="0"/>
      <p:bldP spid="47" grpId="0"/>
      <p:bldP spid="48" grpId="0"/>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6"/>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5" name="六边形 2"/>
          <p:cNvSpPr>
            <a:spLocks noChangeArrowheads="1"/>
          </p:cNvSpPr>
          <p:nvPr/>
        </p:nvSpPr>
        <p:spPr bwMode="auto">
          <a:xfrm>
            <a:off x="3738567" y="1733550"/>
            <a:ext cx="1258887" cy="1085850"/>
          </a:xfrm>
          <a:prstGeom prst="hexagon">
            <a:avLst>
              <a:gd name="adj" fmla="val 24991"/>
              <a:gd name="vf" fmla="val 115470"/>
            </a:avLst>
          </a:prstGeom>
          <a:solidFill>
            <a:srgbClr val="A5C067"/>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6" name="六边形 3"/>
          <p:cNvSpPr>
            <a:spLocks noChangeArrowheads="1"/>
          </p:cNvSpPr>
          <p:nvPr/>
        </p:nvSpPr>
        <p:spPr bwMode="auto">
          <a:xfrm>
            <a:off x="2700342" y="2276475"/>
            <a:ext cx="1258887" cy="1085850"/>
          </a:xfrm>
          <a:prstGeom prst="hexagon">
            <a:avLst>
              <a:gd name="adj" fmla="val 24991"/>
              <a:gd name="vf" fmla="val 115470"/>
            </a:avLst>
          </a:prstGeom>
          <a:solidFill>
            <a:srgbClr val="03AE97"/>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7" name="六边形 4"/>
          <p:cNvSpPr>
            <a:spLocks noChangeArrowheads="1"/>
          </p:cNvSpPr>
          <p:nvPr/>
        </p:nvSpPr>
        <p:spPr bwMode="auto">
          <a:xfrm>
            <a:off x="3738567" y="2857500"/>
            <a:ext cx="1258887" cy="1085850"/>
          </a:xfrm>
          <a:prstGeom prst="hexagon">
            <a:avLst>
              <a:gd name="adj" fmla="val 24991"/>
              <a:gd name="vf" fmla="val 115470"/>
            </a:avLst>
          </a:prstGeom>
          <a:solidFill>
            <a:srgbClr val="F7AC12"/>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8" name="六边形 5"/>
          <p:cNvSpPr>
            <a:spLocks noChangeArrowheads="1"/>
          </p:cNvSpPr>
          <p:nvPr/>
        </p:nvSpPr>
        <p:spPr bwMode="auto">
          <a:xfrm>
            <a:off x="4779969" y="2276475"/>
            <a:ext cx="1258887" cy="1085850"/>
          </a:xfrm>
          <a:prstGeom prst="hexagon">
            <a:avLst>
              <a:gd name="adj" fmla="val 24991"/>
              <a:gd name="vf" fmla="val 115470"/>
            </a:avLst>
          </a:prstGeom>
          <a:solidFill>
            <a:srgbClr val="3194C6"/>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9" name="矩形 6"/>
          <p:cNvSpPr>
            <a:spLocks noChangeArrowheads="1"/>
          </p:cNvSpPr>
          <p:nvPr/>
        </p:nvSpPr>
        <p:spPr bwMode="auto">
          <a:xfrm>
            <a:off x="4018405" y="2057401"/>
            <a:ext cx="699206"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zh-CN" altLang="en-US" sz="1800" b="1" kern="0" dirty="0">
                <a:solidFill>
                  <a:srgbClr val="FFFFFF"/>
                </a:solidFill>
                <a:ea typeface="微软雅黑"/>
                <a:sym typeface="宋体" pitchFamily="2" charset="-122"/>
              </a:rPr>
              <a:t>标题 </a:t>
            </a:r>
          </a:p>
        </p:txBody>
      </p:sp>
      <p:sp>
        <p:nvSpPr>
          <p:cNvPr id="10" name="矩形 7"/>
          <p:cNvSpPr>
            <a:spLocks noChangeArrowheads="1"/>
          </p:cNvSpPr>
          <p:nvPr/>
        </p:nvSpPr>
        <p:spPr bwMode="auto">
          <a:xfrm>
            <a:off x="4044857" y="3181350"/>
            <a:ext cx="646307"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zh-CN" altLang="en-US" sz="1800" b="1" kern="0" dirty="0">
                <a:solidFill>
                  <a:srgbClr val="FFFFFF"/>
                </a:solidFill>
                <a:ea typeface="微软雅黑"/>
                <a:sym typeface="宋体" pitchFamily="2" charset="-122"/>
              </a:rPr>
              <a:t>标题</a:t>
            </a:r>
          </a:p>
        </p:txBody>
      </p:sp>
      <p:sp>
        <p:nvSpPr>
          <p:cNvPr id="11" name="矩形 8"/>
          <p:cNvSpPr>
            <a:spLocks noChangeArrowheads="1"/>
          </p:cNvSpPr>
          <p:nvPr/>
        </p:nvSpPr>
        <p:spPr bwMode="auto">
          <a:xfrm>
            <a:off x="2891896" y="2527306"/>
            <a:ext cx="901185" cy="5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en-US" altLang="zh-CN" b="1" kern="0">
                <a:solidFill>
                  <a:srgbClr val="FFFFFF"/>
                </a:solidFill>
                <a:ea typeface="微软雅黑"/>
              </a:rPr>
              <a:t>60%</a:t>
            </a:r>
            <a:endParaRPr lang="zh-CN" altLang="en-US" b="1" kern="0">
              <a:solidFill>
                <a:srgbClr val="FFFFFF"/>
              </a:solidFill>
              <a:ea typeface="微软雅黑"/>
              <a:sym typeface="宋体" pitchFamily="2" charset="-122"/>
            </a:endParaRPr>
          </a:p>
        </p:txBody>
      </p:sp>
      <p:sp>
        <p:nvSpPr>
          <p:cNvPr id="12" name="矩形 9"/>
          <p:cNvSpPr>
            <a:spLocks noChangeArrowheads="1"/>
          </p:cNvSpPr>
          <p:nvPr/>
        </p:nvSpPr>
        <p:spPr bwMode="auto">
          <a:xfrm>
            <a:off x="4971520" y="2527306"/>
            <a:ext cx="901185" cy="5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en-US" altLang="zh-CN" b="1" kern="0">
                <a:solidFill>
                  <a:srgbClr val="FFFFFF"/>
                </a:solidFill>
                <a:ea typeface="微软雅黑"/>
              </a:rPr>
              <a:t>40%</a:t>
            </a:r>
            <a:endParaRPr lang="zh-CN" altLang="en-US" b="1" kern="0">
              <a:solidFill>
                <a:srgbClr val="FFFFFF"/>
              </a:solidFill>
              <a:ea typeface="微软雅黑"/>
              <a:sym typeface="宋体" pitchFamily="2" charset="-122"/>
            </a:endParaRPr>
          </a:p>
        </p:txBody>
      </p:sp>
      <p:sp>
        <p:nvSpPr>
          <p:cNvPr id="13" name="TextBox 10"/>
          <p:cNvSpPr>
            <a:spLocks noChangeArrowheads="1"/>
          </p:cNvSpPr>
          <p:nvPr/>
        </p:nvSpPr>
        <p:spPr bwMode="auto">
          <a:xfrm>
            <a:off x="704850" y="1563696"/>
            <a:ext cx="336550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4" name="TextBox 11"/>
          <p:cNvSpPr>
            <a:spLocks noChangeArrowheads="1"/>
          </p:cNvSpPr>
          <p:nvPr/>
        </p:nvSpPr>
        <p:spPr bwMode="auto">
          <a:xfrm>
            <a:off x="704850" y="3632208"/>
            <a:ext cx="336550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5" name="TextBox 12"/>
          <p:cNvSpPr>
            <a:spLocks noChangeArrowheads="1"/>
          </p:cNvSpPr>
          <p:nvPr/>
        </p:nvSpPr>
        <p:spPr bwMode="auto">
          <a:xfrm>
            <a:off x="5076825" y="1565283"/>
            <a:ext cx="336550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6" name="TextBox 13"/>
          <p:cNvSpPr>
            <a:spLocks noChangeArrowheads="1"/>
          </p:cNvSpPr>
          <p:nvPr/>
        </p:nvSpPr>
        <p:spPr bwMode="auto">
          <a:xfrm>
            <a:off x="5076825" y="3632208"/>
            <a:ext cx="3365500" cy="6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Tree>
    <p:extLst>
      <p:ext uri="{BB962C8B-B14F-4D97-AF65-F5344CB8AC3E}">
        <p14:creationId xmlns:p14="http://schemas.microsoft.com/office/powerpoint/2010/main" val="4202140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ppt_x</p:attrName>
                                        </p:attrNameLst>
                                      </p:cBhvr>
                                      <p:tavLst>
                                        <p:tav tm="0">
                                          <p:val>
                                            <p:strVal val="0-#ppt_w/2"/>
                                          </p:val>
                                        </p:tav>
                                        <p:tav tm="100000">
                                          <p:val>
                                            <p:strVal val="#ppt_x"/>
                                          </p:val>
                                        </p:tav>
                                      </p:tavLst>
                                    </p:anim>
                                    <p:anim calcmode="lin" valueType="num">
                                      <p:cBhvr>
                                        <p:cTn id="16" dur="75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ppt_x</p:attrName>
                                        </p:attrNameLst>
                                      </p:cBhvr>
                                      <p:tavLst>
                                        <p:tav tm="0">
                                          <p:val>
                                            <p:strVal val="1+#ppt_w/2"/>
                                          </p:val>
                                        </p:tav>
                                        <p:tav tm="100000">
                                          <p:val>
                                            <p:strVal val="#ppt_x"/>
                                          </p:val>
                                        </p:tav>
                                      </p:tavLst>
                                    </p:anim>
                                    <p:anim calcmode="lin" valueType="num">
                                      <p:cBhvr>
                                        <p:cTn id="20" dur="75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750" fill="hold"/>
                                        <p:tgtEl>
                                          <p:spTgt spid="7"/>
                                        </p:tgtEl>
                                        <p:attrNameLst>
                                          <p:attrName>ppt_x</p:attrName>
                                        </p:attrNameLst>
                                      </p:cBhvr>
                                      <p:tavLst>
                                        <p:tav tm="0">
                                          <p:val>
                                            <p:strVal val="#ppt_x"/>
                                          </p:val>
                                        </p:tav>
                                        <p:tav tm="100000">
                                          <p:val>
                                            <p:strVal val="#ppt_x"/>
                                          </p:val>
                                        </p:tav>
                                      </p:tavLst>
                                    </p:anim>
                                    <p:anim calcmode="lin" valueType="num">
                                      <p:cBhvr>
                                        <p:cTn id="24" dur="75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p:cBhvr>
                                        <p:cTn id="28" dur="750"/>
                                        <p:tgtEl>
                                          <p:spTgt spid="9"/>
                                        </p:tgtEl>
                                      </p:cBhvr>
                                    </p:animEffect>
                                    <p:anim calcmode="lin" valueType="num">
                                      <p:cBhvr>
                                        <p:cTn id="29" dur="750" fill="hold"/>
                                        <p:tgtEl>
                                          <p:spTgt spid="9"/>
                                        </p:tgtEl>
                                        <p:attrNameLst>
                                          <p:attrName>ppt_x</p:attrName>
                                        </p:attrNameLst>
                                      </p:cBhvr>
                                      <p:tavLst>
                                        <p:tav tm="0">
                                          <p:val>
                                            <p:strVal val="#ppt_x"/>
                                          </p:val>
                                        </p:tav>
                                        <p:tav tm="100000">
                                          <p:val>
                                            <p:strVal val="#ppt_x"/>
                                          </p:val>
                                        </p:tav>
                                      </p:tavLst>
                                    </p:anim>
                                    <p:anim calcmode="lin" valueType="num">
                                      <p:cBhvr>
                                        <p:cTn id="30" dur="75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p:cBhvr>
                                        <p:cTn id="33" dur="750"/>
                                        <p:tgtEl>
                                          <p:spTgt spid="11"/>
                                        </p:tgtEl>
                                      </p:cBhvr>
                                    </p:animEffect>
                                    <p:anim calcmode="lin" valueType="num">
                                      <p:cBhvr>
                                        <p:cTn id="34" dur="750" fill="hold"/>
                                        <p:tgtEl>
                                          <p:spTgt spid="11"/>
                                        </p:tgtEl>
                                        <p:attrNameLst>
                                          <p:attrName>ppt_x</p:attrName>
                                        </p:attrNameLst>
                                      </p:cBhvr>
                                      <p:tavLst>
                                        <p:tav tm="0">
                                          <p:val>
                                            <p:strVal val="#ppt_x"/>
                                          </p:val>
                                        </p:tav>
                                        <p:tav tm="100000">
                                          <p:val>
                                            <p:strVal val="#ppt_x"/>
                                          </p:val>
                                        </p:tav>
                                      </p:tavLst>
                                    </p:anim>
                                    <p:anim calcmode="lin" valueType="num">
                                      <p:cBhvr>
                                        <p:cTn id="35" dur="75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p:cBhvr>
                                        <p:cTn id="38" dur="750"/>
                                        <p:tgtEl>
                                          <p:spTgt spid="10"/>
                                        </p:tgtEl>
                                      </p:cBhvr>
                                    </p:animEffect>
                                    <p:anim calcmode="lin" valueType="num">
                                      <p:cBhvr>
                                        <p:cTn id="39" dur="750" fill="hold"/>
                                        <p:tgtEl>
                                          <p:spTgt spid="10"/>
                                        </p:tgtEl>
                                        <p:attrNameLst>
                                          <p:attrName>ppt_x</p:attrName>
                                        </p:attrNameLst>
                                      </p:cBhvr>
                                      <p:tavLst>
                                        <p:tav tm="0">
                                          <p:val>
                                            <p:strVal val="#ppt_x"/>
                                          </p:val>
                                        </p:tav>
                                        <p:tav tm="100000">
                                          <p:val>
                                            <p:strVal val="#ppt_x"/>
                                          </p:val>
                                        </p:tav>
                                      </p:tavLst>
                                    </p:anim>
                                    <p:anim calcmode="lin" valueType="num">
                                      <p:cBhvr>
                                        <p:cTn id="40" dur="75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p:cBhvr>
                                        <p:cTn id="43" dur="750"/>
                                        <p:tgtEl>
                                          <p:spTgt spid="12"/>
                                        </p:tgtEl>
                                      </p:cBhvr>
                                    </p:animEffect>
                                    <p:anim calcmode="lin" valueType="num">
                                      <p:cBhvr>
                                        <p:cTn id="44" dur="750" fill="hold"/>
                                        <p:tgtEl>
                                          <p:spTgt spid="12"/>
                                        </p:tgtEl>
                                        <p:attrNameLst>
                                          <p:attrName>ppt_x</p:attrName>
                                        </p:attrNameLst>
                                      </p:cBhvr>
                                      <p:tavLst>
                                        <p:tav tm="0">
                                          <p:val>
                                            <p:strVal val="#ppt_x"/>
                                          </p:val>
                                        </p:tav>
                                        <p:tav tm="100000">
                                          <p:val>
                                            <p:strVal val="#ppt_x"/>
                                          </p:val>
                                        </p:tav>
                                      </p:tavLst>
                                    </p:anim>
                                    <p:anim calcmode="lin" valueType="num">
                                      <p:cBhvr>
                                        <p:cTn id="45" dur="7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p:cBhvr>
                                        <p:cTn id="49" dur="500"/>
                                        <p:tgtEl>
                                          <p:spTgt spid="13"/>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p:cBhvr>
                                        <p:cTn id="53" dur="500"/>
                                        <p:tgtEl>
                                          <p:spTgt spid="1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5" grpId="0" bldLvl="0" animBg="1" autoUpdateAnimBg="0"/>
      <p:bldP spid="6" grpId="0" bldLvl="0" animBg="1" autoUpdateAnimBg="0"/>
      <p:bldP spid="7" grpId="0" bldLvl="0" animBg="1" autoUpdateAnimBg="0"/>
      <p:bldP spid="8" grpId="0" bldLvl="0" animBg="1" autoUpdateAnimBg="0"/>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6" y="1485913"/>
            <a:ext cx="3357563" cy="2362171"/>
          </a:xfrm>
          <a:prstGeom prst="rect">
            <a:avLst/>
          </a:prstGeom>
          <a:noFill/>
        </p:spPr>
        <p:txBody>
          <a:bodyPr wrap="square" lIns="68517" tIns="34283" rIns="68517" bIns="34283" rtlCol="0">
            <a:spAutoFit/>
          </a:bodyPr>
          <a:lstStyle/>
          <a:p>
            <a:pPr algn="ctr" defTabSz="685205"/>
            <a:r>
              <a:rPr lang="en-US" altLang="zh-CN" sz="14900" b="1" dirty="0" smtClean="0">
                <a:solidFill>
                  <a:prstClr val="white"/>
                </a:solidFill>
                <a:latin typeface="微软雅黑"/>
                <a:ea typeface="微软雅黑"/>
              </a:rPr>
              <a:t>2</a:t>
            </a:r>
            <a:endParaRPr lang="zh-CN" altLang="en-US" sz="14900" b="1" dirty="0">
              <a:solidFill>
                <a:prstClr val="white"/>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0995579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208"/>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12" name="矩形 11"/>
          <p:cNvSpPr>
            <a:spLocks noChangeArrowheads="1"/>
          </p:cNvSpPr>
          <p:nvPr/>
        </p:nvSpPr>
        <p:spPr bwMode="auto">
          <a:xfrm>
            <a:off x="6" y="365126"/>
            <a:ext cx="3203575" cy="52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14" name="Group 2271"/>
          <p:cNvGrpSpPr/>
          <p:nvPr/>
        </p:nvGrpSpPr>
        <p:grpSpPr>
          <a:xfrm>
            <a:off x="2581939" y="1433839"/>
            <a:ext cx="3582368" cy="2286164"/>
            <a:chOff x="0" y="-10400"/>
            <a:chExt cx="3582366" cy="2286163"/>
          </a:xfrm>
        </p:grpSpPr>
        <p:graphicFrame>
          <p:nvGraphicFramePr>
            <p:cNvPr id="15" name="Chart 2262"/>
            <p:cNvGraphicFramePr/>
            <p:nvPr>
              <p:extLst>
                <p:ext uri="{D42A27DB-BD31-4B8C-83A1-F6EECF244321}">
                  <p14:modId xmlns:p14="http://schemas.microsoft.com/office/powerpoint/2010/main" val="1664780772"/>
                </p:ext>
              </p:extLst>
            </p:nvPr>
          </p:nvGraphicFramePr>
          <p:xfrm>
            <a:off x="633629" y="-10400"/>
            <a:ext cx="2258476" cy="2258475"/>
          </p:xfrm>
          <a:graphic>
            <a:graphicData uri="http://schemas.openxmlformats.org/drawingml/2006/chart">
              <c:chart xmlns:c="http://schemas.openxmlformats.org/drawingml/2006/chart" xmlns:r="http://schemas.openxmlformats.org/officeDocument/2006/relationships" r:id="rId3"/>
            </a:graphicData>
          </a:graphic>
        </p:graphicFrame>
        <p:sp>
          <p:nvSpPr>
            <p:cNvPr id="16" name="Shape 2263"/>
            <p:cNvSpPr/>
            <p:nvPr/>
          </p:nvSpPr>
          <p:spPr>
            <a:xfrm>
              <a:off x="3004012" y="10241"/>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28</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sp>
          <p:nvSpPr>
            <p:cNvPr id="17" name="Shape 2264"/>
            <p:cNvSpPr/>
            <p:nvPr/>
          </p:nvSpPr>
          <p:spPr>
            <a:xfrm flipV="1">
              <a:off x="2778730" y="214903"/>
              <a:ext cx="158547" cy="145202"/>
            </a:xfrm>
            <a:prstGeom prst="line">
              <a:avLst/>
            </a:prstGeom>
            <a:noFill/>
            <a:ln w="9525" cap="flat">
              <a:solidFill>
                <a:srgbClr val="CD4E37"/>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8" name="Shape 2265"/>
            <p:cNvSpPr/>
            <p:nvPr/>
          </p:nvSpPr>
          <p:spPr>
            <a:xfrm>
              <a:off x="3004012" y="2029542"/>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21</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sp>
          <p:nvSpPr>
            <p:cNvPr id="19" name="Shape 2266"/>
            <p:cNvSpPr/>
            <p:nvPr/>
          </p:nvSpPr>
          <p:spPr>
            <a:xfrm>
              <a:off x="2779353" y="2001123"/>
              <a:ext cx="157301" cy="110935"/>
            </a:xfrm>
            <a:prstGeom prst="line">
              <a:avLst/>
            </a:prstGeom>
            <a:noFill/>
            <a:ln w="9525" cap="flat">
              <a:solidFill>
                <a:srgbClr val="3194C6"/>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20" name="Shape 2267"/>
            <p:cNvSpPr/>
            <p:nvPr/>
          </p:nvSpPr>
          <p:spPr>
            <a:xfrm flipH="1">
              <a:off x="647045" y="2001123"/>
              <a:ext cx="157301" cy="110935"/>
            </a:xfrm>
            <a:prstGeom prst="line">
              <a:avLst/>
            </a:prstGeom>
            <a:noFill/>
            <a:ln w="9525" cap="flat">
              <a:solidFill>
                <a:srgbClr val="A5C067"/>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21" name="Shape 2268"/>
            <p:cNvSpPr/>
            <p:nvPr/>
          </p:nvSpPr>
          <p:spPr>
            <a:xfrm>
              <a:off x="0" y="2029542"/>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17</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sp>
          <p:nvSpPr>
            <p:cNvPr id="22" name="Shape 2269"/>
            <p:cNvSpPr/>
            <p:nvPr/>
          </p:nvSpPr>
          <p:spPr>
            <a:xfrm flipH="1" flipV="1">
              <a:off x="646422" y="214903"/>
              <a:ext cx="158547" cy="145202"/>
            </a:xfrm>
            <a:prstGeom prst="line">
              <a:avLst/>
            </a:prstGeom>
            <a:noFill/>
            <a:ln w="9525" cap="flat">
              <a:solidFill>
                <a:srgbClr val="3A5063"/>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23" name="Shape 2270"/>
            <p:cNvSpPr/>
            <p:nvPr/>
          </p:nvSpPr>
          <p:spPr>
            <a:xfrm>
              <a:off x="0" y="10241"/>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25</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grpSp>
      <p:grpSp>
        <p:nvGrpSpPr>
          <p:cNvPr id="24" name="Group 2274"/>
          <p:cNvGrpSpPr/>
          <p:nvPr/>
        </p:nvGrpSpPr>
        <p:grpSpPr>
          <a:xfrm>
            <a:off x="6045204" y="1238768"/>
            <a:ext cx="2819403" cy="949589"/>
            <a:chOff x="0" y="0"/>
            <a:chExt cx="2819401" cy="949588"/>
          </a:xfrm>
        </p:grpSpPr>
        <p:sp>
          <p:nvSpPr>
            <p:cNvPr id="25" name="Shape 2272"/>
            <p:cNvSpPr/>
            <p:nvPr/>
          </p:nvSpPr>
          <p:spPr>
            <a:xfrm>
              <a:off x="0" y="303260"/>
              <a:ext cx="2819401"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26" name="Shape 2273"/>
            <p:cNvSpPr/>
            <p:nvPr/>
          </p:nvSpPr>
          <p:spPr>
            <a:xfrm>
              <a:off x="0" y="0"/>
              <a:ext cx="2819401" cy="4247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grpSp>
        <p:nvGrpSpPr>
          <p:cNvPr id="27" name="Group 2277"/>
          <p:cNvGrpSpPr/>
          <p:nvPr/>
        </p:nvGrpSpPr>
        <p:grpSpPr>
          <a:xfrm>
            <a:off x="6045204" y="3337970"/>
            <a:ext cx="2819403" cy="949589"/>
            <a:chOff x="0" y="0"/>
            <a:chExt cx="2819401" cy="949588"/>
          </a:xfrm>
        </p:grpSpPr>
        <p:sp>
          <p:nvSpPr>
            <p:cNvPr id="28" name="Shape 2275"/>
            <p:cNvSpPr/>
            <p:nvPr/>
          </p:nvSpPr>
          <p:spPr>
            <a:xfrm>
              <a:off x="0" y="303260"/>
              <a:ext cx="2819401"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29" name="Shape 2276"/>
            <p:cNvSpPr/>
            <p:nvPr/>
          </p:nvSpPr>
          <p:spPr>
            <a:xfrm>
              <a:off x="0" y="0"/>
              <a:ext cx="2819401" cy="4247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grpSp>
        <p:nvGrpSpPr>
          <p:cNvPr id="30" name="Group 2280"/>
          <p:cNvGrpSpPr/>
          <p:nvPr/>
        </p:nvGrpSpPr>
        <p:grpSpPr>
          <a:xfrm>
            <a:off x="291550" y="3337964"/>
            <a:ext cx="2407207" cy="1134255"/>
            <a:chOff x="0" y="0"/>
            <a:chExt cx="2407206" cy="1134254"/>
          </a:xfrm>
        </p:grpSpPr>
        <p:sp>
          <p:nvSpPr>
            <p:cNvPr id="31" name="Shape 2278"/>
            <p:cNvSpPr/>
            <p:nvPr/>
          </p:nvSpPr>
          <p:spPr>
            <a:xfrm>
              <a:off x="0" y="303260"/>
              <a:ext cx="2407206" cy="83099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32" name="Shape 2279"/>
            <p:cNvSpPr/>
            <p:nvPr/>
          </p:nvSpPr>
          <p:spPr>
            <a:xfrm>
              <a:off x="0" y="0"/>
              <a:ext cx="2407206" cy="4247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grpSp>
        <p:nvGrpSpPr>
          <p:cNvPr id="33" name="Group 2283"/>
          <p:cNvGrpSpPr/>
          <p:nvPr/>
        </p:nvGrpSpPr>
        <p:grpSpPr>
          <a:xfrm>
            <a:off x="291550" y="1308101"/>
            <a:ext cx="2407207" cy="1134255"/>
            <a:chOff x="0" y="0"/>
            <a:chExt cx="2407206" cy="1134253"/>
          </a:xfrm>
        </p:grpSpPr>
        <p:sp>
          <p:nvSpPr>
            <p:cNvPr id="34" name="Shape 2281"/>
            <p:cNvSpPr/>
            <p:nvPr/>
          </p:nvSpPr>
          <p:spPr>
            <a:xfrm>
              <a:off x="0" y="303260"/>
              <a:ext cx="2407206" cy="830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35" name="Shape 2282"/>
            <p:cNvSpPr/>
            <p:nvPr/>
          </p:nvSpPr>
          <p:spPr>
            <a:xfrm>
              <a:off x="0" y="0"/>
              <a:ext cx="2407206" cy="4247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spTree>
    <p:extLst>
      <p:ext uri="{BB962C8B-B14F-4D97-AF65-F5344CB8AC3E}">
        <p14:creationId xmlns:p14="http://schemas.microsoft.com/office/powerpoint/2010/main" val="7036577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ppt_x</p:attrName>
                                        </p:attrNameLst>
                                      </p:cBhvr>
                                      <p:tavLst>
                                        <p:tav tm="0">
                                          <p:val>
                                            <p:strVal val="0-#ppt_w/2"/>
                                          </p:val>
                                        </p:tav>
                                        <p:tav tm="100000">
                                          <p:val>
                                            <p:strVal val="#ppt_x"/>
                                          </p:val>
                                        </p:tav>
                                      </p:tavLst>
                                    </p:anim>
                                    <p:anim calcmode="lin" valueType="num">
                                      <p:cBhvr>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3" presetClass="entr" presetSubtype="32" fill="hold" grpId="0" nodeType="afterEffect">
                                  <p:stCondLst>
                                    <p:cond delay="0"/>
                                  </p:stCondLst>
                                  <p:iterate>
                                    <p:tmAbs val="0"/>
                                  </p:iterate>
                                  <p:childTnLst>
                                    <p:set>
                                      <p:cBhvr>
                                        <p:cTn id="11" fill="hold"/>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childTnLst>
                          </p:cTn>
                        </p:par>
                        <p:par>
                          <p:cTn id="14" fill="hold">
                            <p:stCondLst>
                              <p:cond delay="1250"/>
                            </p:stCondLst>
                            <p:childTnLst>
                              <p:par>
                                <p:cTn id="15" presetID="2" presetClass="entr" presetSubtype="8" fill="hold" grpId="0" nodeType="afterEffect">
                                  <p:stCondLst>
                                    <p:cond delay="0"/>
                                  </p:stCondLst>
                                  <p:iterate>
                                    <p:tmAbs val="0"/>
                                  </p:iterate>
                                  <p:childTnLst>
                                    <p:set>
                                      <p:cBhvr>
                                        <p:cTn id="16" fill="hold"/>
                                        <p:tgtEl>
                                          <p:spTgt spid="33"/>
                                        </p:tgtEl>
                                        <p:attrNameLst>
                                          <p:attrName>style.visibility</p:attrName>
                                        </p:attrNameLst>
                                      </p:cBhvr>
                                      <p:to>
                                        <p:strVal val="visible"/>
                                      </p:to>
                                    </p:set>
                                    <p:anim calcmode="lin" valueType="num">
                                      <p:cBhvr>
                                        <p:cTn id="17" dur="500" fill="hold"/>
                                        <p:tgtEl>
                                          <p:spTgt spid="33"/>
                                        </p:tgtEl>
                                        <p:attrNameLst>
                                          <p:attrName>ppt_x</p:attrName>
                                        </p:attrNameLst>
                                      </p:cBhvr>
                                      <p:tavLst>
                                        <p:tav tm="0">
                                          <p:val>
                                            <p:strVal val="0-#ppt_w/2"/>
                                          </p:val>
                                        </p:tav>
                                        <p:tav tm="100000">
                                          <p:val>
                                            <p:strVal val="#ppt_x"/>
                                          </p:val>
                                        </p:tav>
                                      </p:tavLst>
                                    </p:anim>
                                    <p:anim calcmode="lin" valueType="num">
                                      <p:cBhvr>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2" fill="hold" grpId="0" nodeType="afterEffect">
                                  <p:stCondLst>
                                    <p:cond delay="0"/>
                                  </p:stCondLst>
                                  <p:iterate>
                                    <p:tmAbs val="0"/>
                                  </p:iterate>
                                  <p:childTnLst>
                                    <p:set>
                                      <p:cBhvr>
                                        <p:cTn id="21" fill="hold"/>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1+#ppt_w/2"/>
                                          </p:val>
                                        </p:tav>
                                        <p:tav tm="100000">
                                          <p:val>
                                            <p:strVal val="#ppt_x"/>
                                          </p:val>
                                        </p:tav>
                                      </p:tavLst>
                                    </p:anim>
                                    <p:anim calcmode="lin" valueType="num">
                                      <p:cBhvr>
                                        <p:cTn id="23" dur="5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8" fill="hold" grpId="0" nodeType="afterEffect">
                                  <p:stCondLst>
                                    <p:cond delay="0"/>
                                  </p:stCondLst>
                                  <p:iterate>
                                    <p:tmAbs val="0"/>
                                  </p:iterate>
                                  <p:childTnLst>
                                    <p:set>
                                      <p:cBhvr>
                                        <p:cTn id="26" fill="hold"/>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0-#ppt_w/2"/>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 presetClass="entr" presetSubtype="2" fill="hold" grpId="0" nodeType="afterEffect">
                                  <p:stCondLst>
                                    <p:cond delay="0"/>
                                  </p:stCondLst>
                                  <p:iterate>
                                    <p:tmAbs val="0"/>
                                  </p:iterate>
                                  <p:childTnLst>
                                    <p:set>
                                      <p:cBhvr>
                                        <p:cTn id="31" fill="hold"/>
                                        <p:tgtEl>
                                          <p:spTgt spid="27"/>
                                        </p:tgtEl>
                                        <p:attrNameLst>
                                          <p:attrName>style.visibility</p:attrName>
                                        </p:attrNameLst>
                                      </p:cBhvr>
                                      <p:to>
                                        <p:strVal val="visible"/>
                                      </p:to>
                                    </p:set>
                                    <p:anim calcmode="lin" valueType="num">
                                      <p:cBhvr>
                                        <p:cTn id="32" dur="500" fill="hold"/>
                                        <p:tgtEl>
                                          <p:spTgt spid="27"/>
                                        </p:tgtEl>
                                        <p:attrNameLst>
                                          <p:attrName>ppt_x</p:attrName>
                                        </p:attrNameLst>
                                      </p:cBhvr>
                                      <p:tavLst>
                                        <p:tav tm="0">
                                          <p:val>
                                            <p:strVal val="1+#ppt_w/2"/>
                                          </p:val>
                                        </p:tav>
                                        <p:tav tm="100000">
                                          <p:val>
                                            <p:strVal val="#ppt_x"/>
                                          </p:val>
                                        </p:tav>
                                      </p:tavLst>
                                    </p:anim>
                                    <p:anim calcmode="lin" valueType="num">
                                      <p:cBhvr>
                                        <p:cTn id="3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4" grpId="0" animBg="1" advAuto="0"/>
      <p:bldP spid="24" grpId="0" animBg="1" advAuto="0"/>
      <p:bldP spid="27" grpId="0" animBg="1" advAuto="0"/>
      <p:bldP spid="30" grpId="0" animBg="1" advAuto="0"/>
      <p:bldP spid="33" grpId="0" animBg="1" advAuto="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335</TotalTime>
  <Words>1458</Words>
  <Application>Microsoft Office PowerPoint</Application>
  <PresentationFormat>全屏显示(16:9)</PresentationFormat>
  <Paragraphs>227</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53</cp:revision>
  <dcterms:created xsi:type="dcterms:W3CDTF">2015-04-30T08:31:44Z</dcterms:created>
  <dcterms:modified xsi:type="dcterms:W3CDTF">2017-05-19T07:59:49Z</dcterms:modified>
</cp:coreProperties>
</file>