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charts/chart3.xml" ContentType="application/vnd.openxmlformats-officedocument.drawingml.chart+xml"/>
  <Override PartName="/ppt/theme/themeOverride3.xml" ContentType="application/vnd.openxmlformats-officedocument.themeOverride+xml"/>
  <Override PartName="/ppt/drawings/drawing3.xml" ContentType="application/vnd.openxmlformats-officedocument.drawingml.chartshapes+xml"/>
  <Override PartName="/ppt/charts/chart4.xml" ContentType="application/vnd.openxmlformats-officedocument.drawingml.chart+xml"/>
  <Override PartName="/ppt/theme/themeOverride4.xml" ContentType="application/vnd.openxmlformats-officedocument.themeOverride+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5"/>
  </p:notesMasterIdLst>
  <p:handoutMasterIdLst>
    <p:handoutMasterId r:id="rId26"/>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359" r:id="rId2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1566" y="-972"/>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package" Target="../embeddings/Microsoft_Excel____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F896-4F38-BB8E-3775F6010295}"/>
              </c:ext>
            </c:extLst>
          </c:dPt>
          <c:dPt>
            <c:idx val="1"/>
            <c:bubble3D val="0"/>
            <c:spPr>
              <a:solidFill>
                <a:srgbClr val="3ED22B"/>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F896-4F38-BB8E-3775F6010295}"/>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F896-4F38-BB8E-3775F6010295}"/>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F896-4F38-BB8E-3775F6010295}"/>
              </c:ext>
            </c:extLst>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extLst xmlns:c16r2="http://schemas.microsoft.com/office/drawing/2015/06/chart">
            <c:ext xmlns:c16="http://schemas.microsoft.com/office/drawing/2014/chart" uri="{C3380CC4-5D6E-409C-BE32-E72D297353CC}">
              <c16:uniqueId val="{00000008-F896-4F38-BB8E-3775F601029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7049-466C-95EC-F45C29F3E32A}"/>
              </c:ext>
            </c:extLst>
          </c:dPt>
          <c:dPt>
            <c:idx val="1"/>
            <c:bubble3D val="0"/>
            <c:spPr>
              <a:solidFill>
                <a:srgbClr val="9AFB03"/>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7049-466C-95EC-F45C29F3E32A}"/>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7049-466C-95EC-F45C29F3E32A}"/>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7049-466C-95EC-F45C29F3E32A}"/>
              </c:ext>
            </c:extLst>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extLst xmlns:c16r2="http://schemas.microsoft.com/office/drawing/2015/06/chart">
            <c:ext xmlns:c16="http://schemas.microsoft.com/office/drawing/2014/chart" uri="{C3380CC4-5D6E-409C-BE32-E72D297353CC}">
              <c16:uniqueId val="{00000008-7049-466C-95EC-F45C29F3E32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4ABA-4039-B087-BA21F8B61B65}"/>
              </c:ext>
            </c:extLst>
          </c:dPt>
          <c:dPt>
            <c:idx val="1"/>
            <c:bubble3D val="0"/>
            <c:spPr>
              <a:solidFill>
                <a:srgbClr val="FFC00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4ABA-4039-B087-BA21F8B61B65}"/>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4ABA-4039-B087-BA21F8B61B65}"/>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4ABA-4039-B087-BA21F8B61B65}"/>
              </c:ext>
            </c:extLst>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extLst xmlns:c16r2="http://schemas.microsoft.com/office/drawing/2015/06/chart">
            <c:ext xmlns:c16="http://schemas.microsoft.com/office/drawing/2014/chart" uri="{C3380CC4-5D6E-409C-BE32-E72D297353CC}">
              <c16:uniqueId val="{00000008-4ABA-4039-B087-BA21F8B61B6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solidFill>
              <a:srgbClr val="3E0000"/>
            </a:solidFill>
            <a:ln>
              <a:noFill/>
            </a:ln>
            <a:effectLst/>
          </c:spPr>
          <c:dPt>
            <c:idx val="0"/>
            <c:bubble3D val="0"/>
            <c:spPr>
              <a:solidFill>
                <a:srgbClr val="3E000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116F-4E45-A0F8-509F7A0DE371}"/>
              </c:ext>
            </c:extLst>
          </c:dPt>
          <c:dPt>
            <c:idx val="1"/>
            <c:bubble3D val="0"/>
            <c:spPr>
              <a:solidFill>
                <a:srgbClr val="00C3FD"/>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116F-4E45-A0F8-509F7A0DE371}"/>
              </c:ext>
            </c:extLst>
          </c:dPt>
          <c:dPt>
            <c:idx val="2"/>
            <c:bubble3D val="0"/>
            <c:spPr>
              <a:solidFill>
                <a:srgbClr val="3E0000"/>
              </a:solidFill>
              <a:ln w="19050">
                <a:noFill/>
              </a:ln>
              <a:effectLst/>
            </c:spPr>
            <c:extLst xmlns:c16r2="http://schemas.microsoft.com/office/drawing/2015/06/chart">
              <c:ext xmlns:c16="http://schemas.microsoft.com/office/drawing/2014/chart" uri="{C3380CC4-5D6E-409C-BE32-E72D297353CC}">
                <c16:uniqueId val="{00000005-116F-4E45-A0F8-509F7A0DE371}"/>
              </c:ext>
            </c:extLst>
          </c:dPt>
          <c:dPt>
            <c:idx val="3"/>
            <c:bubble3D val="0"/>
            <c:spPr>
              <a:solidFill>
                <a:srgbClr val="3E0000"/>
              </a:solidFill>
              <a:ln w="19050">
                <a:noFill/>
              </a:ln>
              <a:effectLst/>
            </c:spPr>
            <c:extLst xmlns:c16r2="http://schemas.microsoft.com/office/drawing/2015/06/chart">
              <c:ext xmlns:c16="http://schemas.microsoft.com/office/drawing/2014/chart" uri="{C3380CC4-5D6E-409C-BE32-E72D297353CC}">
                <c16:uniqueId val="{00000007-116F-4E45-A0F8-509F7A0DE371}"/>
              </c:ext>
            </c:extLst>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extLst xmlns:c16r2="http://schemas.microsoft.com/office/drawing/2015/06/chart">
            <c:ext xmlns:c16="http://schemas.microsoft.com/office/drawing/2014/chart" uri="{C3380CC4-5D6E-409C-BE32-E72D297353CC}">
              <c16:uniqueId val="{00000008-116F-4E45-A0F8-509F7A0DE37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2017/5/19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2017/5/19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cstate="screen">
              <a:extLst>
                <a:ext uri="{28A0092B-C50C-407E-A947-70E740481C1C}">
                  <a14:useLocalDpi xmlns:a14="http://schemas.microsoft.com/office/drawing/2010/main"/>
                </a:ext>
              </a:extLst>
            </a:blip>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cstate="screen">
              <a:extLst>
                <a:ext uri="{28A0092B-C50C-407E-A947-70E740481C1C}">
                  <a14:useLocalDpi xmlns:a14="http://schemas.microsoft.com/office/drawing/2010/main"/>
                </a:ext>
              </a:extLst>
            </a:blip>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cstate="screen">
              <a:extLst>
                <a:ext uri="{28A0092B-C50C-407E-A947-70E740481C1C}">
                  <a14:useLocalDpi xmlns:a14="http://schemas.microsoft.com/office/drawing/2010/main"/>
                </a:ext>
              </a:extLst>
            </a:blip>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2017/5/19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2017/5/19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8.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6973814" y="2192346"/>
            <a:ext cx="675249" cy="2574387"/>
            <a:chOff x="8782564" y="1814731"/>
            <a:chExt cx="675249" cy="2574387"/>
          </a:xfrm>
        </p:grpSpPr>
        <p:sp>
          <p:nvSpPr>
            <p:cNvPr id="27" name="圆角矩形 26"/>
            <p:cNvSpPr/>
            <p:nvPr/>
          </p:nvSpPr>
          <p:spPr>
            <a:xfrm>
              <a:off x="8782564" y="1814731"/>
              <a:ext cx="675249" cy="2574387"/>
            </a:xfrm>
            <a:prstGeom prst="roundRect">
              <a:avLst/>
            </a:prstGeom>
            <a:solidFill>
              <a:sysClr val="window" lastClr="FFFFFF"/>
            </a:solidFill>
            <a:ln w="12700" cap="flat" cmpd="sng" algn="ctr">
              <a:solidFill>
                <a:srgbClr val="3ED22B"/>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8" name="组合 27"/>
            <p:cNvGrpSpPr/>
            <p:nvPr/>
          </p:nvGrpSpPr>
          <p:grpSpPr>
            <a:xfrm>
              <a:off x="8843189" y="1997612"/>
              <a:ext cx="553998" cy="2344249"/>
              <a:chOff x="2855772" y="1885068"/>
              <a:chExt cx="553998" cy="2344249"/>
            </a:xfrm>
          </p:grpSpPr>
          <p:sp>
            <p:nvSpPr>
              <p:cNvPr id="29" name="文本框 28"/>
              <p:cNvSpPr txBox="1"/>
              <p:nvPr/>
            </p:nvSpPr>
            <p:spPr>
              <a:xfrm>
                <a:off x="2855772" y="2290325"/>
                <a:ext cx="553998" cy="1938992"/>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单击输入标题</a:t>
                </a:r>
                <a:endParaRPr kumimoji="0" lang="zh-CN" altLang="en-US" sz="24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30" name="文本框 29"/>
              <p:cNvSpPr txBox="1"/>
              <p:nvPr/>
            </p:nvSpPr>
            <p:spPr>
              <a:xfrm>
                <a:off x="2855772" y="1885068"/>
                <a:ext cx="546945"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04</a:t>
                </a:r>
                <a:endPar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grpSp>
        <p:nvGrpSpPr>
          <p:cNvPr id="31" name="组合 30"/>
          <p:cNvGrpSpPr/>
          <p:nvPr/>
        </p:nvGrpSpPr>
        <p:grpSpPr>
          <a:xfrm>
            <a:off x="5153919" y="2277103"/>
            <a:ext cx="675249" cy="2574387"/>
            <a:chOff x="6790373" y="1814731"/>
            <a:chExt cx="675249" cy="2574387"/>
          </a:xfrm>
        </p:grpSpPr>
        <p:sp>
          <p:nvSpPr>
            <p:cNvPr id="32" name="圆角矩形 31"/>
            <p:cNvSpPr/>
            <p:nvPr/>
          </p:nvSpPr>
          <p:spPr>
            <a:xfrm>
              <a:off x="6790373" y="1814731"/>
              <a:ext cx="675249" cy="2574387"/>
            </a:xfrm>
            <a:prstGeom prst="roundRect">
              <a:avLst/>
            </a:prstGeom>
            <a:solidFill>
              <a:sysClr val="window" lastClr="FFFFFF"/>
            </a:solidFill>
            <a:ln w="12700" cap="flat" cmpd="sng" algn="ctr">
              <a:solidFill>
                <a:srgbClr val="FC9B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3" name="组合 32"/>
            <p:cNvGrpSpPr/>
            <p:nvPr/>
          </p:nvGrpSpPr>
          <p:grpSpPr>
            <a:xfrm>
              <a:off x="6850998" y="1997612"/>
              <a:ext cx="553998" cy="2344249"/>
              <a:chOff x="2855772" y="1885068"/>
              <a:chExt cx="553998" cy="2344249"/>
            </a:xfrm>
          </p:grpSpPr>
          <p:sp>
            <p:nvSpPr>
              <p:cNvPr id="34" name="文本框 23"/>
              <p:cNvSpPr txBox="1"/>
              <p:nvPr/>
            </p:nvSpPr>
            <p:spPr>
              <a:xfrm>
                <a:off x="2855772" y="2290325"/>
                <a:ext cx="553998" cy="1938992"/>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单击输入标题</a:t>
                </a:r>
                <a:endParaRPr kumimoji="0" lang="zh-CN" altLang="en-US" sz="24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35" name="文本框 24"/>
              <p:cNvSpPr txBox="1"/>
              <p:nvPr/>
            </p:nvSpPr>
            <p:spPr>
              <a:xfrm>
                <a:off x="2855772" y="1885068"/>
                <a:ext cx="546945"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03</a:t>
                </a:r>
                <a:endPar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grpSp>
        <p:nvGrpSpPr>
          <p:cNvPr id="36" name="组合 35"/>
          <p:cNvGrpSpPr/>
          <p:nvPr/>
        </p:nvGrpSpPr>
        <p:grpSpPr>
          <a:xfrm>
            <a:off x="3328602" y="2476799"/>
            <a:ext cx="675249" cy="2574387"/>
            <a:chOff x="4792760" y="1814731"/>
            <a:chExt cx="675249" cy="2574387"/>
          </a:xfrm>
        </p:grpSpPr>
        <p:sp>
          <p:nvSpPr>
            <p:cNvPr id="37" name="圆角矩形 36"/>
            <p:cNvSpPr/>
            <p:nvPr/>
          </p:nvSpPr>
          <p:spPr>
            <a:xfrm>
              <a:off x="4792760" y="1814731"/>
              <a:ext cx="675249" cy="2574387"/>
            </a:xfrm>
            <a:prstGeom prst="roundRect">
              <a:avLst/>
            </a:prstGeom>
            <a:solidFill>
              <a:sysClr val="window" lastClr="FFFFFF"/>
            </a:solidFill>
            <a:ln w="12700" cap="flat" cmpd="sng" algn="ctr">
              <a:solidFill>
                <a:srgbClr val="00C3FD"/>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8" name="组合 37"/>
            <p:cNvGrpSpPr/>
            <p:nvPr/>
          </p:nvGrpSpPr>
          <p:grpSpPr>
            <a:xfrm>
              <a:off x="4853385" y="1997612"/>
              <a:ext cx="553998" cy="2344249"/>
              <a:chOff x="2855772" y="1885068"/>
              <a:chExt cx="553998" cy="2344249"/>
            </a:xfrm>
          </p:grpSpPr>
          <p:sp>
            <p:nvSpPr>
              <p:cNvPr id="39" name="文本框 18"/>
              <p:cNvSpPr txBox="1"/>
              <p:nvPr/>
            </p:nvSpPr>
            <p:spPr>
              <a:xfrm>
                <a:off x="2855772" y="2290325"/>
                <a:ext cx="553998" cy="1938992"/>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单击输入标题</a:t>
                </a:r>
                <a:endParaRPr kumimoji="0" lang="zh-CN" altLang="en-US" sz="24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40" name="文本框 19"/>
              <p:cNvSpPr txBox="1"/>
              <p:nvPr/>
            </p:nvSpPr>
            <p:spPr>
              <a:xfrm>
                <a:off x="2855772" y="1885068"/>
                <a:ext cx="546945"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02</a:t>
                </a:r>
                <a:endPar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grpSp>
        <p:nvGrpSpPr>
          <p:cNvPr id="41" name="组合 40"/>
          <p:cNvGrpSpPr/>
          <p:nvPr/>
        </p:nvGrpSpPr>
        <p:grpSpPr>
          <a:xfrm>
            <a:off x="1423424" y="2190179"/>
            <a:ext cx="675249" cy="2574387"/>
            <a:chOff x="2795147" y="1814731"/>
            <a:chExt cx="675249" cy="2574387"/>
          </a:xfrm>
        </p:grpSpPr>
        <p:sp>
          <p:nvSpPr>
            <p:cNvPr id="42" name="圆角矩形 41"/>
            <p:cNvSpPr/>
            <p:nvPr/>
          </p:nvSpPr>
          <p:spPr>
            <a:xfrm>
              <a:off x="2795147" y="1814731"/>
              <a:ext cx="675249" cy="2574387"/>
            </a:xfrm>
            <a:prstGeom prst="roundRect">
              <a:avLst/>
            </a:prstGeom>
            <a:solidFill>
              <a:sysClr val="window" lastClr="FFFFFF"/>
            </a:solidFill>
            <a:ln w="12700" cap="flat" cmpd="sng" algn="ctr">
              <a:solidFill>
                <a:srgbClr val="35B44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3" name="组合 42"/>
            <p:cNvGrpSpPr/>
            <p:nvPr/>
          </p:nvGrpSpPr>
          <p:grpSpPr>
            <a:xfrm>
              <a:off x="2855772" y="1997612"/>
              <a:ext cx="553998" cy="2344249"/>
              <a:chOff x="2855772" y="1885068"/>
              <a:chExt cx="553998" cy="2344249"/>
            </a:xfrm>
          </p:grpSpPr>
          <p:sp>
            <p:nvSpPr>
              <p:cNvPr id="44" name="文本框 12"/>
              <p:cNvSpPr txBox="1"/>
              <p:nvPr/>
            </p:nvSpPr>
            <p:spPr>
              <a:xfrm>
                <a:off x="2855772" y="2290325"/>
                <a:ext cx="553998" cy="1938992"/>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单击输入标题</a:t>
                </a:r>
                <a:endParaRPr kumimoji="0" lang="zh-CN" altLang="en-US" sz="24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45" name="文本框 13"/>
              <p:cNvSpPr txBox="1"/>
              <p:nvPr/>
            </p:nvSpPr>
            <p:spPr>
              <a:xfrm>
                <a:off x="2855772" y="1885068"/>
                <a:ext cx="546945"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01</a:t>
                </a:r>
                <a:endParaRPr kumimoji="0" lang="zh-CN" alt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pic>
        <p:nvPicPr>
          <p:cNvPr id="46" name="图片 45"/>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187624" y="1419459"/>
            <a:ext cx="1118714" cy="1190042"/>
          </a:xfrm>
          <a:custGeom>
            <a:avLst/>
            <a:gdLst>
              <a:gd name="connsiteX0" fmla="*/ 469071 w 2102817"/>
              <a:gd name="connsiteY0" fmla="*/ 0 h 2236891"/>
              <a:gd name="connsiteX1" fmla="*/ 2102817 w 2102817"/>
              <a:gd name="connsiteY1" fmla="*/ 0 h 2236891"/>
              <a:gd name="connsiteX2" fmla="*/ 2102817 w 2102817"/>
              <a:gd name="connsiteY2" fmla="*/ 1975041 h 2236891"/>
              <a:gd name="connsiteX3" fmla="*/ 2039775 w 2102817"/>
              <a:gd name="connsiteY3" fmla="*/ 2020662 h 2236891"/>
              <a:gd name="connsiteX4" fmla="*/ 1308295 w 2102817"/>
              <a:gd name="connsiteY4" fmla="*/ 2236891 h 2236891"/>
              <a:gd name="connsiteX5" fmla="*/ 0 w 2102817"/>
              <a:gd name="connsiteY5" fmla="*/ 970798 h 2236891"/>
              <a:gd name="connsiteX6" fmla="*/ 383191 w 2102817"/>
              <a:gd name="connsiteY6" fmla="*/ 75535 h 2236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2817" h="2236891">
                <a:moveTo>
                  <a:pt x="469071" y="0"/>
                </a:moveTo>
                <a:lnTo>
                  <a:pt x="2102817" y="0"/>
                </a:lnTo>
                <a:lnTo>
                  <a:pt x="2102817" y="1975041"/>
                </a:lnTo>
                <a:lnTo>
                  <a:pt x="2039775" y="2020662"/>
                </a:lnTo>
                <a:cubicBezTo>
                  <a:pt x="1830970" y="2157178"/>
                  <a:pt x="1579252" y="2236891"/>
                  <a:pt x="1308295" y="2236891"/>
                </a:cubicBezTo>
                <a:cubicBezTo>
                  <a:pt x="585744" y="2236891"/>
                  <a:pt x="0" y="1670042"/>
                  <a:pt x="0" y="970798"/>
                </a:cubicBezTo>
                <a:cubicBezTo>
                  <a:pt x="0" y="621176"/>
                  <a:pt x="146436" y="304653"/>
                  <a:pt x="383191" y="75535"/>
                </a:cubicBezTo>
                <a:close/>
              </a:path>
            </a:pathLst>
          </a:custGeom>
        </p:spPr>
      </p:pic>
      <p:pic>
        <p:nvPicPr>
          <p:cNvPr id="47" name="图片 4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995301" y="1574370"/>
            <a:ext cx="1364566" cy="1099378"/>
          </a:xfrm>
          <a:custGeom>
            <a:avLst/>
            <a:gdLst>
              <a:gd name="connsiteX0" fmla="*/ 485741 w 2194560"/>
              <a:gd name="connsiteY0" fmla="*/ 0 h 2046976"/>
              <a:gd name="connsiteX1" fmla="*/ 1708819 w 2194560"/>
              <a:gd name="connsiteY1" fmla="*/ 0 h 2046976"/>
              <a:gd name="connsiteX2" fmla="*/ 1710780 w 2194560"/>
              <a:gd name="connsiteY2" fmla="*/ 1214 h 2046976"/>
              <a:gd name="connsiteX3" fmla="*/ 2194560 w 2194560"/>
              <a:gd name="connsiteY3" fmla="*/ 928594 h 2046976"/>
              <a:gd name="connsiteX4" fmla="*/ 1097280 w 2194560"/>
              <a:gd name="connsiteY4" fmla="*/ 2046976 h 2046976"/>
              <a:gd name="connsiteX5" fmla="*/ 0 w 2194560"/>
              <a:gd name="connsiteY5" fmla="*/ 928594 h 2046976"/>
              <a:gd name="connsiteX6" fmla="*/ 483780 w 2194560"/>
              <a:gd name="connsiteY6" fmla="*/ 1214 h 204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94560" h="2046976">
                <a:moveTo>
                  <a:pt x="485741" y="0"/>
                </a:moveTo>
                <a:lnTo>
                  <a:pt x="1708819" y="0"/>
                </a:lnTo>
                <a:lnTo>
                  <a:pt x="1710780" y="1214"/>
                </a:lnTo>
                <a:cubicBezTo>
                  <a:pt x="2002658" y="202196"/>
                  <a:pt x="2194560" y="542553"/>
                  <a:pt x="2194560" y="928594"/>
                </a:cubicBezTo>
                <a:cubicBezTo>
                  <a:pt x="2194560" y="1546259"/>
                  <a:pt x="1703291" y="2046976"/>
                  <a:pt x="1097280" y="2046976"/>
                </a:cubicBezTo>
                <a:cubicBezTo>
                  <a:pt x="491269" y="2046976"/>
                  <a:pt x="0" y="1546259"/>
                  <a:pt x="0" y="928594"/>
                </a:cubicBezTo>
                <a:cubicBezTo>
                  <a:pt x="0" y="542553"/>
                  <a:pt x="191902" y="202196"/>
                  <a:pt x="483780" y="1214"/>
                </a:cubicBezTo>
                <a:close/>
              </a:path>
            </a:pathLst>
          </a:custGeom>
        </p:spPr>
      </p:pic>
      <p:pic>
        <p:nvPicPr>
          <p:cNvPr id="48" name="图片 47"/>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820617" y="1374674"/>
            <a:ext cx="1336431" cy="1270096"/>
          </a:xfrm>
          <a:custGeom>
            <a:avLst/>
            <a:gdLst>
              <a:gd name="connsiteX0" fmla="*/ 1104314 w 2208628"/>
              <a:gd name="connsiteY0" fmla="*/ 0 h 2180492"/>
              <a:gd name="connsiteX1" fmla="*/ 2208628 w 2208628"/>
              <a:gd name="connsiteY1" fmla="*/ 1090246 h 2180492"/>
              <a:gd name="connsiteX2" fmla="*/ 1104314 w 2208628"/>
              <a:gd name="connsiteY2" fmla="*/ 2180492 h 2180492"/>
              <a:gd name="connsiteX3" fmla="*/ 0 w 2208628"/>
              <a:gd name="connsiteY3" fmla="*/ 1090246 h 2180492"/>
              <a:gd name="connsiteX4" fmla="*/ 1104314 w 2208628"/>
              <a:gd name="connsiteY4" fmla="*/ 0 h 2180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8628" h="2180492">
                <a:moveTo>
                  <a:pt x="1104314" y="0"/>
                </a:moveTo>
                <a:cubicBezTo>
                  <a:pt x="1714210" y="0"/>
                  <a:pt x="2208628" y="488120"/>
                  <a:pt x="2208628" y="1090246"/>
                </a:cubicBezTo>
                <a:cubicBezTo>
                  <a:pt x="2208628" y="1692372"/>
                  <a:pt x="1714210" y="2180492"/>
                  <a:pt x="1104314" y="2180492"/>
                </a:cubicBezTo>
                <a:cubicBezTo>
                  <a:pt x="494418" y="2180492"/>
                  <a:pt x="0" y="1692372"/>
                  <a:pt x="0" y="1090246"/>
                </a:cubicBezTo>
                <a:cubicBezTo>
                  <a:pt x="0" y="488120"/>
                  <a:pt x="494418" y="0"/>
                  <a:pt x="1104314" y="0"/>
                </a:cubicBezTo>
                <a:close/>
              </a:path>
            </a:pathLst>
          </a:custGeom>
        </p:spPr>
      </p:pic>
      <p:pic>
        <p:nvPicPr>
          <p:cNvPr id="49" name="图片 48"/>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617798" y="1149382"/>
            <a:ext cx="1371598" cy="1380447"/>
          </a:xfrm>
          <a:custGeom>
            <a:avLst/>
            <a:gdLst>
              <a:gd name="connsiteX0" fmla="*/ 1090246 w 2180492"/>
              <a:gd name="connsiteY0" fmla="*/ 0 h 2194560"/>
              <a:gd name="connsiteX1" fmla="*/ 2180492 w 2180492"/>
              <a:gd name="connsiteY1" fmla="*/ 1097280 h 2194560"/>
              <a:gd name="connsiteX2" fmla="*/ 1090246 w 2180492"/>
              <a:gd name="connsiteY2" fmla="*/ 2194560 h 2194560"/>
              <a:gd name="connsiteX3" fmla="*/ 0 w 2180492"/>
              <a:gd name="connsiteY3" fmla="*/ 1097280 h 2194560"/>
              <a:gd name="connsiteX4" fmla="*/ 1090246 w 2180492"/>
              <a:gd name="connsiteY4" fmla="*/ 0 h 2194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492" h="2194560">
                <a:moveTo>
                  <a:pt x="1090246" y="0"/>
                </a:moveTo>
                <a:cubicBezTo>
                  <a:pt x="1692372" y="0"/>
                  <a:pt x="2180492" y="491269"/>
                  <a:pt x="2180492" y="1097280"/>
                </a:cubicBezTo>
                <a:cubicBezTo>
                  <a:pt x="2180492" y="1703291"/>
                  <a:pt x="1692372" y="2194560"/>
                  <a:pt x="1090246" y="2194560"/>
                </a:cubicBezTo>
                <a:cubicBezTo>
                  <a:pt x="488120" y="2194560"/>
                  <a:pt x="0" y="1703291"/>
                  <a:pt x="0" y="1097280"/>
                </a:cubicBezTo>
                <a:cubicBezTo>
                  <a:pt x="0" y="491269"/>
                  <a:pt x="488120" y="0"/>
                  <a:pt x="1090246" y="0"/>
                </a:cubicBezTo>
                <a:close/>
              </a:path>
            </a:pathLst>
          </a:custGeom>
        </p:spPr>
      </p:pic>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anim calcmode="lin" valueType="num">
                                      <p:cBhvr>
                                        <p:cTn id="8" dur="1000" fill="hold"/>
                                        <p:tgtEl>
                                          <p:spTgt spid="46"/>
                                        </p:tgtEl>
                                        <p:attrNameLst>
                                          <p:attrName>ppt_x</p:attrName>
                                        </p:attrNameLst>
                                      </p:cBhvr>
                                      <p:tavLst>
                                        <p:tav tm="0">
                                          <p:val>
                                            <p:strVal val="#ppt_x"/>
                                          </p:val>
                                        </p:tav>
                                        <p:tav tm="100000">
                                          <p:val>
                                            <p:strVal val="#ppt_x"/>
                                          </p:val>
                                        </p:tav>
                                      </p:tavLst>
                                    </p:anim>
                                    <p:anim calcmode="lin" valueType="num">
                                      <p:cBhvr>
                                        <p:cTn id="9"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nodeType="clickEffect">
                                  <p:stCondLst>
                                    <p:cond delay="0"/>
                                  </p:stCondLst>
                                  <p:childTnLst>
                                    <p:set>
                                      <p:cBhvr>
                                        <p:cTn id="13" dur="1" fill="hold">
                                          <p:stCondLst>
                                            <p:cond delay="0"/>
                                          </p:stCondLst>
                                        </p:cTn>
                                        <p:tgtEl>
                                          <p:spTgt spid="41"/>
                                        </p:tgtEl>
                                        <p:attrNameLst>
                                          <p:attrName>style.visibility</p:attrName>
                                        </p:attrNameLst>
                                      </p:cBhvr>
                                      <p:to>
                                        <p:strVal val="visible"/>
                                      </p:to>
                                    </p:set>
                                    <p:anim calcmode="lin" valueType="num">
                                      <p:cBhvr additive="base">
                                        <p:cTn id="14" dur="500"/>
                                        <p:tgtEl>
                                          <p:spTgt spid="41"/>
                                        </p:tgtEl>
                                        <p:attrNameLst>
                                          <p:attrName>ppt_y</p:attrName>
                                        </p:attrNameLst>
                                      </p:cBhvr>
                                      <p:tavLst>
                                        <p:tav tm="0">
                                          <p:val>
                                            <p:strVal val="#ppt_y+#ppt_h*1.125000"/>
                                          </p:val>
                                        </p:tav>
                                        <p:tav tm="100000">
                                          <p:val>
                                            <p:strVal val="#ppt_y"/>
                                          </p:val>
                                        </p:tav>
                                      </p:tavLst>
                                    </p:anim>
                                    <p:animEffect transition="in" filter="wipe(up)">
                                      <p:cBhvr>
                                        <p:cTn id="15" dur="500"/>
                                        <p:tgtEl>
                                          <p:spTgt spid="41"/>
                                        </p:tgtEl>
                                      </p:cBhvr>
                                    </p:animEffect>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47"/>
                                        </p:tgtEl>
                                        <p:attrNameLst>
                                          <p:attrName>style.visibility</p:attrName>
                                        </p:attrNameLst>
                                      </p:cBhvr>
                                      <p:to>
                                        <p:strVal val="visible"/>
                                      </p:to>
                                    </p:set>
                                    <p:animEffect transition="in" filter="fade">
                                      <p:cBhvr>
                                        <p:cTn id="20" dur="1000"/>
                                        <p:tgtEl>
                                          <p:spTgt spid="47"/>
                                        </p:tgtEl>
                                      </p:cBhvr>
                                    </p:animEffect>
                                    <p:anim calcmode="lin" valueType="num">
                                      <p:cBhvr>
                                        <p:cTn id="21" dur="1000" fill="hold"/>
                                        <p:tgtEl>
                                          <p:spTgt spid="47"/>
                                        </p:tgtEl>
                                        <p:attrNameLst>
                                          <p:attrName>ppt_x</p:attrName>
                                        </p:attrNameLst>
                                      </p:cBhvr>
                                      <p:tavLst>
                                        <p:tav tm="0">
                                          <p:val>
                                            <p:strVal val="#ppt_x"/>
                                          </p:val>
                                        </p:tav>
                                        <p:tav tm="100000">
                                          <p:val>
                                            <p:strVal val="#ppt_x"/>
                                          </p:val>
                                        </p:tav>
                                      </p:tavLst>
                                    </p:anim>
                                    <p:anim calcmode="lin" valueType="num">
                                      <p:cBhvr>
                                        <p:cTn id="22"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p:tgtEl>
                                          <p:spTgt spid="36"/>
                                        </p:tgtEl>
                                        <p:attrNameLst>
                                          <p:attrName>ppt_y</p:attrName>
                                        </p:attrNameLst>
                                      </p:cBhvr>
                                      <p:tavLst>
                                        <p:tav tm="0">
                                          <p:val>
                                            <p:strVal val="#ppt_y+#ppt_h*1.125000"/>
                                          </p:val>
                                        </p:tav>
                                        <p:tav tm="100000">
                                          <p:val>
                                            <p:strVal val="#ppt_y"/>
                                          </p:val>
                                        </p:tav>
                                      </p:tavLst>
                                    </p:anim>
                                    <p:animEffect transition="in" filter="wipe(up)">
                                      <p:cBhvr>
                                        <p:cTn id="28" dur="500"/>
                                        <p:tgtEl>
                                          <p:spTgt spid="36"/>
                                        </p:tgtEl>
                                      </p:cBhvr>
                                    </p:animEffect>
                                  </p:childTnLst>
                                </p:cTn>
                              </p:par>
                            </p:childTnLst>
                          </p:cTn>
                        </p:par>
                      </p:childTnLst>
                    </p:cTn>
                  </p:par>
                  <p:par>
                    <p:cTn id="29" fill="hold">
                      <p:stCondLst>
                        <p:cond delay="indefinite"/>
                      </p:stCondLst>
                      <p:childTnLst>
                        <p:par>
                          <p:cTn id="30" fill="hold">
                            <p:stCondLst>
                              <p:cond delay="0"/>
                            </p:stCondLst>
                            <p:childTnLst>
                              <p:par>
                                <p:cTn id="31" presetID="47" presetClass="entr" presetSubtype="0" fill="hold" nodeType="click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1000"/>
                                        <p:tgtEl>
                                          <p:spTgt spid="48"/>
                                        </p:tgtEl>
                                      </p:cBhvr>
                                    </p:animEffect>
                                    <p:anim calcmode="lin" valueType="num">
                                      <p:cBhvr>
                                        <p:cTn id="34" dur="1000" fill="hold"/>
                                        <p:tgtEl>
                                          <p:spTgt spid="48"/>
                                        </p:tgtEl>
                                        <p:attrNameLst>
                                          <p:attrName>ppt_x</p:attrName>
                                        </p:attrNameLst>
                                      </p:cBhvr>
                                      <p:tavLst>
                                        <p:tav tm="0">
                                          <p:val>
                                            <p:strVal val="#ppt_x"/>
                                          </p:val>
                                        </p:tav>
                                        <p:tav tm="100000">
                                          <p:val>
                                            <p:strVal val="#ppt_x"/>
                                          </p:val>
                                        </p:tav>
                                      </p:tavLst>
                                    </p:anim>
                                    <p:anim calcmode="lin" valueType="num">
                                      <p:cBhvr>
                                        <p:cTn id="35"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nodeType="click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500"/>
                                        <p:tgtEl>
                                          <p:spTgt spid="31"/>
                                        </p:tgtEl>
                                        <p:attrNameLst>
                                          <p:attrName>ppt_y</p:attrName>
                                        </p:attrNameLst>
                                      </p:cBhvr>
                                      <p:tavLst>
                                        <p:tav tm="0">
                                          <p:val>
                                            <p:strVal val="#ppt_y+#ppt_h*1.125000"/>
                                          </p:val>
                                        </p:tav>
                                        <p:tav tm="100000">
                                          <p:val>
                                            <p:strVal val="#ppt_y"/>
                                          </p:val>
                                        </p:tav>
                                      </p:tavLst>
                                    </p:anim>
                                    <p:animEffect transition="in" filter="wipe(up)">
                                      <p:cBhvr>
                                        <p:cTn id="41" dur="500"/>
                                        <p:tgtEl>
                                          <p:spTgt spid="31"/>
                                        </p:tgtEl>
                                      </p:cBhvr>
                                    </p:animEffect>
                                  </p:childTnLst>
                                </p:cTn>
                              </p:par>
                            </p:childTnLst>
                          </p:cTn>
                        </p:par>
                      </p:childTnLst>
                    </p:cTn>
                  </p:par>
                  <p:par>
                    <p:cTn id="42" fill="hold">
                      <p:stCondLst>
                        <p:cond delay="indefinite"/>
                      </p:stCondLst>
                      <p:childTnLst>
                        <p:par>
                          <p:cTn id="43" fill="hold">
                            <p:stCondLst>
                              <p:cond delay="0"/>
                            </p:stCondLst>
                            <p:childTnLst>
                              <p:par>
                                <p:cTn id="44" presetID="47" presetClass="entr" presetSubtype="0" fill="hold" nodeType="click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fade">
                                      <p:cBhvr>
                                        <p:cTn id="46" dur="1000"/>
                                        <p:tgtEl>
                                          <p:spTgt spid="49"/>
                                        </p:tgtEl>
                                      </p:cBhvr>
                                    </p:animEffect>
                                    <p:anim calcmode="lin" valueType="num">
                                      <p:cBhvr>
                                        <p:cTn id="47" dur="1000" fill="hold"/>
                                        <p:tgtEl>
                                          <p:spTgt spid="49"/>
                                        </p:tgtEl>
                                        <p:attrNameLst>
                                          <p:attrName>ppt_x</p:attrName>
                                        </p:attrNameLst>
                                      </p:cBhvr>
                                      <p:tavLst>
                                        <p:tav tm="0">
                                          <p:val>
                                            <p:strVal val="#ppt_x"/>
                                          </p:val>
                                        </p:tav>
                                        <p:tav tm="100000">
                                          <p:val>
                                            <p:strVal val="#ppt_x"/>
                                          </p:val>
                                        </p:tav>
                                      </p:tavLst>
                                    </p:anim>
                                    <p:anim calcmode="lin" valueType="num">
                                      <p:cBhvr>
                                        <p:cTn id="48"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2" presetClass="entr" presetSubtype="4" fill="hold" nodeType="click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additive="base">
                                        <p:cTn id="53" dur="500"/>
                                        <p:tgtEl>
                                          <p:spTgt spid="26"/>
                                        </p:tgtEl>
                                        <p:attrNameLst>
                                          <p:attrName>ppt_y</p:attrName>
                                        </p:attrNameLst>
                                      </p:cBhvr>
                                      <p:tavLst>
                                        <p:tav tm="0">
                                          <p:val>
                                            <p:strVal val="#ppt_y+#ppt_h*1.125000"/>
                                          </p:val>
                                        </p:tav>
                                        <p:tav tm="100000">
                                          <p:val>
                                            <p:strVal val="#ppt_y"/>
                                          </p:val>
                                        </p:tav>
                                      </p:tavLst>
                                    </p:anim>
                                    <p:animEffect transition="in" filter="wipe(up)">
                                      <p:cBhvr>
                                        <p:cTn id="5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393176" y="2764999"/>
            <a:ext cx="1282869" cy="1228808"/>
            <a:chOff x="1664154" y="1934950"/>
            <a:chExt cx="963741" cy="897257"/>
          </a:xfrm>
        </p:grpSpPr>
        <p:grpSp>
          <p:nvGrpSpPr>
            <p:cNvPr id="43" name="组合 42"/>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6"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6" name="椭圆 45"/>
              <p:cNvSpPr/>
              <p:nvPr/>
            </p:nvSpPr>
            <p:spPr>
              <a:xfrm>
                <a:off x="366203" y="734507"/>
                <a:ext cx="3877701" cy="387769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6"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4" name="TextBox 44"/>
            <p:cNvSpPr txBox="1"/>
            <p:nvPr/>
          </p:nvSpPr>
          <p:spPr>
            <a:xfrm>
              <a:off x="1807549" y="2188595"/>
              <a:ext cx="820346" cy="38135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795" b="1" i="0" u="none" strike="noStrike" kern="0" cap="none" spc="0" normalizeH="0" baseline="0" noProof="0" dirty="0">
                  <a:ln>
                    <a:noFill/>
                  </a:ln>
                  <a:solidFill>
                    <a:srgbClr val="3ED22B"/>
                  </a:solidFill>
                  <a:effectLst/>
                  <a:uLnTx/>
                  <a:uFillTx/>
                  <a:latin typeface="微软雅黑" pitchFamily="34" charset="-122"/>
                  <a:ea typeface="微软雅黑" pitchFamily="34" charset="-122"/>
                </a:rPr>
                <a:t>45%</a:t>
              </a:r>
              <a:endParaRPr kumimoji="0" lang="zh-CN" altLang="en-US" sz="2795" b="1" i="0" u="none" strike="noStrike" kern="0" cap="none" spc="0" normalizeH="0" baseline="0" noProof="0" dirty="0">
                <a:ln>
                  <a:noFill/>
                </a:ln>
                <a:solidFill>
                  <a:srgbClr val="3ED22B"/>
                </a:solidFill>
                <a:effectLst/>
                <a:uLnTx/>
                <a:uFillTx/>
                <a:latin typeface="微软雅黑" pitchFamily="34" charset="-122"/>
                <a:ea typeface="微软雅黑" pitchFamily="34" charset="-122"/>
              </a:endParaRPr>
            </a:p>
          </p:txBody>
        </p:sp>
      </p:grpSp>
      <p:grpSp>
        <p:nvGrpSpPr>
          <p:cNvPr id="47" name="组合 46"/>
          <p:cNvGrpSpPr/>
          <p:nvPr/>
        </p:nvGrpSpPr>
        <p:grpSpPr>
          <a:xfrm>
            <a:off x="2777042" y="2778419"/>
            <a:ext cx="1194372" cy="1228808"/>
            <a:chOff x="3293884" y="1912625"/>
            <a:chExt cx="897259" cy="897258"/>
          </a:xfrm>
        </p:grpSpPr>
        <p:grpSp>
          <p:nvGrpSpPr>
            <p:cNvPr id="48" name="组合 47"/>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6"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1" name="椭圆 50"/>
              <p:cNvSpPr/>
              <p:nvPr/>
            </p:nvSpPr>
            <p:spPr>
              <a:xfrm>
                <a:off x="366204" y="734505"/>
                <a:ext cx="3877703" cy="3877691"/>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6"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9" name="TextBox 49"/>
            <p:cNvSpPr txBox="1"/>
            <p:nvPr/>
          </p:nvSpPr>
          <p:spPr>
            <a:xfrm>
              <a:off x="3404406" y="2201081"/>
              <a:ext cx="753231" cy="36644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662" b="1" i="0" u="none" strike="noStrike" kern="0" cap="none" spc="0" normalizeH="0" baseline="0" noProof="0" dirty="0">
                  <a:ln>
                    <a:noFill/>
                  </a:ln>
                  <a:solidFill>
                    <a:srgbClr val="00C3FD"/>
                  </a:solidFill>
                  <a:effectLst/>
                  <a:uLnTx/>
                  <a:uFillTx/>
                  <a:latin typeface="微软雅黑" pitchFamily="34" charset="-122"/>
                  <a:ea typeface="微软雅黑" pitchFamily="34" charset="-122"/>
                </a:rPr>
                <a:t>68%</a:t>
              </a:r>
              <a:endParaRPr kumimoji="0" lang="zh-CN" altLang="en-US" sz="2662" b="1" i="0" u="none" strike="noStrike" kern="0" cap="none" spc="0" normalizeH="0" baseline="0" noProof="0" dirty="0">
                <a:ln>
                  <a:noFill/>
                </a:ln>
                <a:solidFill>
                  <a:srgbClr val="00C3FD"/>
                </a:solidFill>
                <a:effectLst/>
                <a:uLnTx/>
                <a:uFillTx/>
                <a:latin typeface="微软雅黑" pitchFamily="34" charset="-122"/>
                <a:ea typeface="微软雅黑" pitchFamily="34" charset="-122"/>
              </a:endParaRPr>
            </a:p>
          </p:txBody>
        </p:sp>
      </p:grpSp>
      <p:grpSp>
        <p:nvGrpSpPr>
          <p:cNvPr id="52" name="组合 51"/>
          <p:cNvGrpSpPr/>
          <p:nvPr/>
        </p:nvGrpSpPr>
        <p:grpSpPr>
          <a:xfrm>
            <a:off x="4985809" y="2771079"/>
            <a:ext cx="1253823" cy="1228808"/>
            <a:chOff x="4849324" y="1995712"/>
            <a:chExt cx="941921" cy="897257"/>
          </a:xfrm>
        </p:grpSpPr>
        <p:grpSp>
          <p:nvGrpSpPr>
            <p:cNvPr id="53" name="组合 52"/>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6"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6" name="椭圆 55"/>
              <p:cNvSpPr/>
              <p:nvPr/>
            </p:nvSpPr>
            <p:spPr>
              <a:xfrm>
                <a:off x="366203" y="734507"/>
                <a:ext cx="3877701" cy="387769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6"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4" name="TextBox 54"/>
            <p:cNvSpPr txBox="1"/>
            <p:nvPr/>
          </p:nvSpPr>
          <p:spPr>
            <a:xfrm>
              <a:off x="4963049" y="2222298"/>
              <a:ext cx="828196" cy="38135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795" b="1" i="0" u="none" strike="noStrike" kern="0" cap="none" spc="0" normalizeH="0" baseline="0" noProof="0" dirty="0">
                  <a:ln>
                    <a:noFill/>
                  </a:ln>
                  <a:solidFill>
                    <a:srgbClr val="9AFB03"/>
                  </a:solidFill>
                  <a:effectLst/>
                  <a:uLnTx/>
                  <a:uFillTx/>
                  <a:latin typeface="微软雅黑" pitchFamily="34" charset="-122"/>
                  <a:ea typeface="微软雅黑" pitchFamily="34" charset="-122"/>
                </a:rPr>
                <a:t>79%</a:t>
              </a:r>
              <a:endParaRPr kumimoji="0" lang="zh-CN" altLang="en-US" sz="2795" b="1" i="0" u="none" strike="noStrike" kern="0" cap="none" spc="0" normalizeH="0" baseline="0" noProof="0" dirty="0">
                <a:ln>
                  <a:noFill/>
                </a:ln>
                <a:solidFill>
                  <a:srgbClr val="9AFB03"/>
                </a:solidFill>
                <a:effectLst/>
                <a:uLnTx/>
                <a:uFillTx/>
                <a:latin typeface="微软雅黑" pitchFamily="34" charset="-122"/>
                <a:ea typeface="微软雅黑" pitchFamily="34" charset="-122"/>
              </a:endParaRPr>
            </a:p>
          </p:txBody>
        </p:sp>
      </p:grpSp>
      <p:grpSp>
        <p:nvGrpSpPr>
          <p:cNvPr id="57" name="组合 56"/>
          <p:cNvGrpSpPr/>
          <p:nvPr/>
        </p:nvGrpSpPr>
        <p:grpSpPr>
          <a:xfrm>
            <a:off x="7229487" y="2763069"/>
            <a:ext cx="1265961" cy="1228808"/>
            <a:chOff x="6380261" y="2029113"/>
            <a:chExt cx="951040" cy="897257"/>
          </a:xfrm>
        </p:grpSpPr>
        <p:grpSp>
          <p:nvGrpSpPr>
            <p:cNvPr id="58" name="组合 57"/>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6"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1" name="椭圆 60"/>
              <p:cNvSpPr/>
              <p:nvPr/>
            </p:nvSpPr>
            <p:spPr>
              <a:xfrm>
                <a:off x="366203" y="734507"/>
                <a:ext cx="3877701" cy="387769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6"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9" name="TextBox 59"/>
            <p:cNvSpPr txBox="1"/>
            <p:nvPr/>
          </p:nvSpPr>
          <p:spPr>
            <a:xfrm>
              <a:off x="6501314" y="2303662"/>
              <a:ext cx="829987" cy="38135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795" b="1" i="0" u="none" strike="noStrike" kern="0" cap="none" spc="0" normalizeH="0" baseline="0" noProof="0" dirty="0">
                  <a:ln>
                    <a:noFill/>
                  </a:ln>
                  <a:solidFill>
                    <a:srgbClr val="FFC000"/>
                  </a:solidFill>
                  <a:effectLst/>
                  <a:uLnTx/>
                  <a:uFillTx/>
                  <a:latin typeface="微软雅黑" pitchFamily="34" charset="-122"/>
                  <a:ea typeface="微软雅黑" pitchFamily="34" charset="-122"/>
                </a:rPr>
                <a:t>92%</a:t>
              </a:r>
              <a:endParaRPr kumimoji="0" lang="zh-CN" altLang="en-US" sz="2795"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grpSp>
      <p:sp>
        <p:nvSpPr>
          <p:cNvPr id="62" name="Freeform 8"/>
          <p:cNvSpPr/>
          <p:nvPr/>
        </p:nvSpPr>
        <p:spPr bwMode="auto">
          <a:xfrm rot="18900000">
            <a:off x="451409" y="3220639"/>
            <a:ext cx="1617786" cy="879366"/>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rgbClr val="3ED22B"/>
          </a:solidFill>
          <a:ln w="3175" cap="flat">
            <a:noFill/>
            <a:prstDash val="solid"/>
            <a:miter lim="800000"/>
          </a:ln>
        </p:spPr>
        <p:txBody>
          <a:bodyPr vert="horz" wrap="square" lIns="122915" tIns="61457" rIns="122915" bIns="61457"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396" b="0" i="0" u="none" strike="noStrike" kern="0" cap="none" spc="0" normalizeH="0" baseline="0" noProof="0">
              <a:ln>
                <a:noFill/>
              </a:ln>
              <a:solidFill>
                <a:sysClr val="windowText" lastClr="000000"/>
              </a:solidFill>
              <a:effectLst/>
              <a:uLnTx/>
              <a:uFillTx/>
            </a:endParaRPr>
          </a:p>
        </p:txBody>
      </p:sp>
      <p:sp>
        <p:nvSpPr>
          <p:cNvPr id="63" name="Freeform 7"/>
          <p:cNvSpPr/>
          <p:nvPr/>
        </p:nvSpPr>
        <p:spPr bwMode="auto">
          <a:xfrm rot="19087048">
            <a:off x="2775131" y="3083545"/>
            <a:ext cx="1580950" cy="1068410"/>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rgbClr val="00C3FD"/>
          </a:solidFill>
          <a:ln w="3175" cap="flat">
            <a:noFill/>
            <a:prstDash val="solid"/>
            <a:miter lim="800000"/>
          </a:ln>
        </p:spPr>
        <p:txBody>
          <a:bodyPr vert="horz" wrap="square" lIns="122915" tIns="61457" rIns="122915" bIns="61457"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396" b="0" i="0" u="none" strike="noStrike" kern="0" cap="none" spc="0" normalizeH="0" baseline="0" noProof="0">
              <a:ln>
                <a:noFill/>
              </a:ln>
              <a:solidFill>
                <a:sysClr val="windowText" lastClr="000000"/>
              </a:solidFill>
              <a:effectLst/>
              <a:uLnTx/>
              <a:uFillTx/>
            </a:endParaRPr>
          </a:p>
        </p:txBody>
      </p:sp>
      <p:sp>
        <p:nvSpPr>
          <p:cNvPr id="64" name="Freeform 6"/>
          <p:cNvSpPr/>
          <p:nvPr/>
        </p:nvSpPr>
        <p:spPr bwMode="auto">
          <a:xfrm rot="19290703">
            <a:off x="4896869" y="2895452"/>
            <a:ext cx="1616367" cy="1258688"/>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rgbClr val="9AFB03"/>
          </a:solidFill>
          <a:ln w="3175" cap="flat">
            <a:noFill/>
            <a:prstDash val="solid"/>
            <a:miter lim="800000"/>
          </a:ln>
        </p:spPr>
        <p:txBody>
          <a:bodyPr vert="horz" wrap="square" lIns="122915" tIns="61457" rIns="122915" bIns="61457"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396" b="0" i="0" u="none" strike="noStrike" kern="0" cap="none" spc="0" normalizeH="0" baseline="0" noProof="0">
              <a:ln>
                <a:noFill/>
              </a:ln>
              <a:solidFill>
                <a:sysClr val="windowText" lastClr="000000"/>
              </a:solidFill>
              <a:effectLst/>
              <a:uLnTx/>
              <a:uFillTx/>
            </a:endParaRPr>
          </a:p>
        </p:txBody>
      </p:sp>
      <p:sp>
        <p:nvSpPr>
          <p:cNvPr id="65" name="Freeform 5"/>
          <p:cNvSpPr/>
          <p:nvPr/>
        </p:nvSpPr>
        <p:spPr bwMode="auto">
          <a:xfrm rot="19810786">
            <a:off x="7073918" y="2634398"/>
            <a:ext cx="1557035" cy="1519151"/>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rgbClr val="FFC000"/>
          </a:solidFill>
          <a:ln w="3175" cap="flat">
            <a:noFill/>
            <a:prstDash val="solid"/>
            <a:miter lim="800000"/>
          </a:ln>
        </p:spPr>
        <p:txBody>
          <a:bodyPr vert="horz" wrap="square" lIns="122915" tIns="61457" rIns="122915" bIns="61457"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396" b="0" i="0" u="none" strike="noStrike" kern="0" cap="none" spc="0" normalizeH="0" baseline="0" noProof="0">
              <a:ln>
                <a:noFill/>
              </a:ln>
              <a:solidFill>
                <a:sysClr val="windowText" lastClr="000000"/>
              </a:solidFill>
              <a:effectLst/>
              <a:uLnTx/>
              <a:uFillTx/>
            </a:endParaRPr>
          </a:p>
        </p:txBody>
      </p:sp>
      <p:grpSp>
        <p:nvGrpSpPr>
          <p:cNvPr id="66" name="组合 65"/>
          <p:cNvGrpSpPr/>
          <p:nvPr/>
        </p:nvGrpSpPr>
        <p:grpSpPr>
          <a:xfrm>
            <a:off x="422543" y="1772816"/>
            <a:ext cx="1278774" cy="317520"/>
            <a:chOff x="3477359" y="8005745"/>
            <a:chExt cx="2534423" cy="616688"/>
          </a:xfrm>
          <a:effectLst>
            <a:outerShdw blurRad="203200" dist="114300" dir="5400000" sx="102000" sy="102000" algn="t" rotWithShape="0">
              <a:prstClr val="black">
                <a:alpha val="29000"/>
              </a:prstClr>
            </a:outerShdw>
          </a:effectLst>
        </p:grpSpPr>
        <p:sp>
          <p:nvSpPr>
            <p:cNvPr id="67" name="流程图: 可选过程 66"/>
            <p:cNvSpPr/>
            <p:nvPr/>
          </p:nvSpPr>
          <p:spPr>
            <a:xfrm>
              <a:off x="3477359" y="8032286"/>
              <a:ext cx="2534423" cy="584775"/>
            </a:xfrm>
            <a:prstGeom prst="flowChartAlternateProcess">
              <a:avLst/>
            </a:prstGeom>
            <a:solidFill>
              <a:srgbClr val="3ED22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6"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8" name="TextBox 72"/>
            <p:cNvSpPr txBox="1"/>
            <p:nvPr/>
          </p:nvSpPr>
          <p:spPr>
            <a:xfrm>
              <a:off x="3776380" y="8005745"/>
              <a:ext cx="1849458" cy="616688"/>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64"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p>
          </p:txBody>
        </p:sp>
      </p:grpSp>
      <p:grpSp>
        <p:nvGrpSpPr>
          <p:cNvPr id="69" name="组合 68"/>
          <p:cNvGrpSpPr/>
          <p:nvPr/>
        </p:nvGrpSpPr>
        <p:grpSpPr>
          <a:xfrm>
            <a:off x="2623025" y="1772816"/>
            <a:ext cx="1278774" cy="317520"/>
            <a:chOff x="3477359" y="8005745"/>
            <a:chExt cx="2534423" cy="616688"/>
          </a:xfrm>
          <a:effectLst>
            <a:outerShdw blurRad="203200" dist="114300" dir="5400000" sx="102000" sy="102000" algn="t" rotWithShape="0">
              <a:prstClr val="black">
                <a:alpha val="29000"/>
              </a:prstClr>
            </a:outerShdw>
          </a:effectLst>
        </p:grpSpPr>
        <p:sp>
          <p:nvSpPr>
            <p:cNvPr id="70" name="流程图: 可选过程 69"/>
            <p:cNvSpPr/>
            <p:nvPr/>
          </p:nvSpPr>
          <p:spPr>
            <a:xfrm>
              <a:off x="3477359" y="8032286"/>
              <a:ext cx="2534423" cy="584775"/>
            </a:xfrm>
            <a:prstGeom prst="flowChartAlternateProcess">
              <a:avLst/>
            </a:prstGeom>
            <a:solidFill>
              <a:srgbClr val="00C3F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6"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TextBox 75"/>
            <p:cNvSpPr txBox="1"/>
            <p:nvPr/>
          </p:nvSpPr>
          <p:spPr>
            <a:xfrm>
              <a:off x="3776380" y="8005745"/>
              <a:ext cx="1849458" cy="616688"/>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64"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p>
          </p:txBody>
        </p:sp>
      </p:grpSp>
      <p:grpSp>
        <p:nvGrpSpPr>
          <p:cNvPr id="72" name="组合 71"/>
          <p:cNvGrpSpPr/>
          <p:nvPr/>
        </p:nvGrpSpPr>
        <p:grpSpPr>
          <a:xfrm>
            <a:off x="4811361" y="1772816"/>
            <a:ext cx="1278774" cy="317520"/>
            <a:chOff x="3477359" y="8005745"/>
            <a:chExt cx="2534423" cy="616688"/>
          </a:xfrm>
          <a:effectLst>
            <a:outerShdw blurRad="203200" dist="114300" dir="5400000" sx="102000" sy="102000" algn="t" rotWithShape="0">
              <a:prstClr val="black">
                <a:alpha val="29000"/>
              </a:prstClr>
            </a:outerShdw>
          </a:effectLst>
        </p:grpSpPr>
        <p:sp>
          <p:nvSpPr>
            <p:cNvPr id="73" name="流程图: 可选过程 72"/>
            <p:cNvSpPr/>
            <p:nvPr/>
          </p:nvSpPr>
          <p:spPr>
            <a:xfrm>
              <a:off x="3477359" y="8032286"/>
              <a:ext cx="2534423" cy="584775"/>
            </a:xfrm>
            <a:prstGeom prst="flowChartAlternateProcess">
              <a:avLst/>
            </a:prstGeom>
            <a:solidFill>
              <a:srgbClr val="9AFB0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6"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4" name="TextBox 78"/>
            <p:cNvSpPr txBox="1"/>
            <p:nvPr/>
          </p:nvSpPr>
          <p:spPr>
            <a:xfrm>
              <a:off x="3776380" y="8005745"/>
              <a:ext cx="1849458" cy="616688"/>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64"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p>
          </p:txBody>
        </p:sp>
      </p:grpSp>
      <p:grpSp>
        <p:nvGrpSpPr>
          <p:cNvPr id="75" name="组合 74"/>
          <p:cNvGrpSpPr/>
          <p:nvPr/>
        </p:nvGrpSpPr>
        <p:grpSpPr>
          <a:xfrm>
            <a:off x="7116623" y="1772816"/>
            <a:ext cx="1278774" cy="317520"/>
            <a:chOff x="3477359" y="8005745"/>
            <a:chExt cx="2534423" cy="616688"/>
          </a:xfrm>
          <a:effectLst>
            <a:outerShdw blurRad="203200" dist="114300" dir="5400000" sx="102000" sy="102000" algn="t" rotWithShape="0">
              <a:prstClr val="black">
                <a:alpha val="29000"/>
              </a:prstClr>
            </a:outerShdw>
          </a:effectLst>
        </p:grpSpPr>
        <p:sp>
          <p:nvSpPr>
            <p:cNvPr id="76" name="流程图: 可选过程 75"/>
            <p:cNvSpPr/>
            <p:nvPr/>
          </p:nvSpPr>
          <p:spPr>
            <a:xfrm>
              <a:off x="3477359" y="8032286"/>
              <a:ext cx="2534423" cy="584775"/>
            </a:xfrm>
            <a:prstGeom prst="flowChartAlternateProcess">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96"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7" name="TextBox 81"/>
            <p:cNvSpPr txBox="1"/>
            <p:nvPr/>
          </p:nvSpPr>
          <p:spPr>
            <a:xfrm>
              <a:off x="3776380" y="8005745"/>
              <a:ext cx="1849458" cy="616688"/>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64"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p>
          </p:txBody>
        </p:sp>
      </p:grpSp>
      <p:sp>
        <p:nvSpPr>
          <p:cNvPr id="78" name="TextBox 83"/>
          <p:cNvSpPr txBox="1"/>
          <p:nvPr/>
        </p:nvSpPr>
        <p:spPr>
          <a:xfrm>
            <a:off x="153198" y="4492121"/>
            <a:ext cx="2192936" cy="930887"/>
          </a:xfrm>
          <a:prstGeom prst="rect">
            <a:avLst/>
          </a:prstGeom>
          <a:noFill/>
        </p:spPr>
        <p:txBody>
          <a:bodyPr wrap="square" lIns="91297" tIns="45649" rIns="91297" bIns="45649" rtlCol="0">
            <a:spAutoFit/>
          </a:bodyPr>
          <a:lstStyle/>
          <a:p>
            <a:pPr marL="0" marR="0" lvl="0" indent="0" defTabSz="1216975" eaLnBrk="1" fontAlgn="auto" latinLnBrk="0" hangingPunct="1">
              <a:lnSpc>
                <a:spcPct val="130000"/>
              </a:lnSpc>
              <a:spcBef>
                <a:spcPts val="0"/>
              </a:spcBef>
              <a:spcAft>
                <a:spcPts val="0"/>
              </a:spcAft>
              <a:buClrTx/>
              <a:buSzTx/>
              <a:buFontTx/>
              <a:buNone/>
              <a:tabLst/>
              <a:defRPr/>
            </a:pPr>
            <a:r>
              <a:rPr kumimoji="0" lang="zh-CN" altLang="en-US" sz="1397"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a:t>
            </a:r>
          </a:p>
        </p:txBody>
      </p:sp>
      <p:sp>
        <p:nvSpPr>
          <p:cNvPr id="79" name="TextBox 84"/>
          <p:cNvSpPr txBox="1"/>
          <p:nvPr/>
        </p:nvSpPr>
        <p:spPr>
          <a:xfrm>
            <a:off x="2385446" y="4492121"/>
            <a:ext cx="2192936" cy="930887"/>
          </a:xfrm>
          <a:prstGeom prst="rect">
            <a:avLst/>
          </a:prstGeom>
          <a:noFill/>
        </p:spPr>
        <p:txBody>
          <a:bodyPr wrap="square" lIns="91297" tIns="45649" rIns="91297" bIns="45649" rtlCol="0">
            <a:spAutoFit/>
          </a:bodyPr>
          <a:lstStyle/>
          <a:p>
            <a:pPr marL="0" marR="0" lvl="0" indent="0" defTabSz="1216975" eaLnBrk="1" fontAlgn="auto" latinLnBrk="0" hangingPunct="1">
              <a:lnSpc>
                <a:spcPct val="130000"/>
              </a:lnSpc>
              <a:spcBef>
                <a:spcPts val="0"/>
              </a:spcBef>
              <a:spcAft>
                <a:spcPts val="0"/>
              </a:spcAft>
              <a:buClrTx/>
              <a:buSzTx/>
              <a:buFontTx/>
              <a:buNone/>
              <a:tabLst/>
              <a:defRPr/>
            </a:pPr>
            <a:r>
              <a:rPr kumimoji="0" lang="zh-CN" altLang="en-US" sz="1397"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a:t>
            </a:r>
          </a:p>
        </p:txBody>
      </p:sp>
      <p:sp>
        <p:nvSpPr>
          <p:cNvPr id="80" name="TextBox 85"/>
          <p:cNvSpPr txBox="1"/>
          <p:nvPr/>
        </p:nvSpPr>
        <p:spPr>
          <a:xfrm>
            <a:off x="4545561" y="4492121"/>
            <a:ext cx="2192936" cy="930887"/>
          </a:xfrm>
          <a:prstGeom prst="rect">
            <a:avLst/>
          </a:prstGeom>
          <a:noFill/>
        </p:spPr>
        <p:txBody>
          <a:bodyPr wrap="square" lIns="91297" tIns="45649" rIns="91297" bIns="45649" rtlCol="0">
            <a:spAutoFit/>
          </a:bodyPr>
          <a:lstStyle/>
          <a:p>
            <a:pPr marL="0" marR="0" lvl="0" indent="0" defTabSz="1216975" eaLnBrk="1" fontAlgn="auto" latinLnBrk="0" hangingPunct="1">
              <a:lnSpc>
                <a:spcPct val="130000"/>
              </a:lnSpc>
              <a:spcBef>
                <a:spcPts val="0"/>
              </a:spcBef>
              <a:spcAft>
                <a:spcPts val="0"/>
              </a:spcAft>
              <a:buClrTx/>
              <a:buSzTx/>
              <a:buFontTx/>
              <a:buNone/>
              <a:tabLst/>
              <a:defRPr/>
            </a:pPr>
            <a:r>
              <a:rPr kumimoji="0" lang="zh-CN" altLang="en-US" sz="1397"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a:t>
            </a:r>
          </a:p>
        </p:txBody>
      </p:sp>
      <p:sp>
        <p:nvSpPr>
          <p:cNvPr id="81" name="TextBox 86"/>
          <p:cNvSpPr txBox="1"/>
          <p:nvPr/>
        </p:nvSpPr>
        <p:spPr>
          <a:xfrm>
            <a:off x="6915568" y="4492121"/>
            <a:ext cx="2192936" cy="930887"/>
          </a:xfrm>
          <a:prstGeom prst="rect">
            <a:avLst/>
          </a:prstGeom>
          <a:noFill/>
        </p:spPr>
        <p:txBody>
          <a:bodyPr wrap="square" lIns="91297" tIns="45649" rIns="91297" bIns="45649" rtlCol="0">
            <a:spAutoFit/>
          </a:bodyPr>
          <a:lstStyle/>
          <a:p>
            <a:pPr marL="0" marR="0" lvl="0" indent="0" defTabSz="1216975" eaLnBrk="1" fontAlgn="auto" latinLnBrk="0" hangingPunct="1">
              <a:lnSpc>
                <a:spcPct val="130000"/>
              </a:lnSpc>
              <a:spcBef>
                <a:spcPts val="0"/>
              </a:spcBef>
              <a:spcAft>
                <a:spcPts val="0"/>
              </a:spcAft>
              <a:buClrTx/>
              <a:buSzTx/>
              <a:buFontTx/>
              <a:buNone/>
              <a:tabLst/>
              <a:defRPr/>
            </a:pPr>
            <a:r>
              <a:rPr kumimoji="0" lang="zh-CN" altLang="en-US" sz="1397"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a:t>
            </a: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500"/>
                                        <p:tgtEl>
                                          <p:spTgt spid="66"/>
                                        </p:tgtEl>
                                      </p:cBhvr>
                                    </p:animEffect>
                                    <p:anim calcmode="lin" valueType="num">
                                      <p:cBhvr>
                                        <p:cTn id="8" dur="500" fill="hold"/>
                                        <p:tgtEl>
                                          <p:spTgt spid="66"/>
                                        </p:tgtEl>
                                        <p:attrNameLst>
                                          <p:attrName>ppt_x</p:attrName>
                                        </p:attrNameLst>
                                      </p:cBhvr>
                                      <p:tavLst>
                                        <p:tav tm="0">
                                          <p:val>
                                            <p:strVal val="#ppt_x"/>
                                          </p:val>
                                        </p:tav>
                                        <p:tav tm="100000">
                                          <p:val>
                                            <p:strVal val="#ppt_x"/>
                                          </p:val>
                                        </p:tav>
                                      </p:tavLst>
                                    </p:anim>
                                    <p:anim calcmode="lin" valueType="num">
                                      <p:cBhvr>
                                        <p:cTn id="9" dur="500" fill="hold"/>
                                        <p:tgtEl>
                                          <p:spTgt spid="6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69"/>
                                        </p:tgtEl>
                                        <p:attrNameLst>
                                          <p:attrName>style.visibility</p:attrName>
                                        </p:attrNameLst>
                                      </p:cBhvr>
                                      <p:to>
                                        <p:strVal val="visible"/>
                                      </p:to>
                                    </p:set>
                                    <p:animEffect transition="in" filter="fade">
                                      <p:cBhvr>
                                        <p:cTn id="13" dur="500"/>
                                        <p:tgtEl>
                                          <p:spTgt spid="69"/>
                                        </p:tgtEl>
                                      </p:cBhvr>
                                    </p:animEffect>
                                    <p:anim calcmode="lin" valueType="num">
                                      <p:cBhvr>
                                        <p:cTn id="14" dur="500" fill="hold"/>
                                        <p:tgtEl>
                                          <p:spTgt spid="69"/>
                                        </p:tgtEl>
                                        <p:attrNameLst>
                                          <p:attrName>ppt_x</p:attrName>
                                        </p:attrNameLst>
                                      </p:cBhvr>
                                      <p:tavLst>
                                        <p:tav tm="0">
                                          <p:val>
                                            <p:strVal val="#ppt_x"/>
                                          </p:val>
                                        </p:tav>
                                        <p:tav tm="100000">
                                          <p:val>
                                            <p:strVal val="#ppt_x"/>
                                          </p:val>
                                        </p:tav>
                                      </p:tavLst>
                                    </p:anim>
                                    <p:anim calcmode="lin" valueType="num">
                                      <p:cBhvr>
                                        <p:cTn id="15" dur="500" fill="hold"/>
                                        <p:tgtEl>
                                          <p:spTgt spid="6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fade">
                                      <p:cBhvr>
                                        <p:cTn id="19" dur="500"/>
                                        <p:tgtEl>
                                          <p:spTgt spid="72"/>
                                        </p:tgtEl>
                                      </p:cBhvr>
                                    </p:animEffect>
                                    <p:anim calcmode="lin" valueType="num">
                                      <p:cBhvr>
                                        <p:cTn id="20" dur="500" fill="hold"/>
                                        <p:tgtEl>
                                          <p:spTgt spid="72"/>
                                        </p:tgtEl>
                                        <p:attrNameLst>
                                          <p:attrName>ppt_x</p:attrName>
                                        </p:attrNameLst>
                                      </p:cBhvr>
                                      <p:tavLst>
                                        <p:tav tm="0">
                                          <p:val>
                                            <p:strVal val="#ppt_x"/>
                                          </p:val>
                                        </p:tav>
                                        <p:tav tm="100000">
                                          <p:val>
                                            <p:strVal val="#ppt_x"/>
                                          </p:val>
                                        </p:tav>
                                      </p:tavLst>
                                    </p:anim>
                                    <p:anim calcmode="lin" valueType="num">
                                      <p:cBhvr>
                                        <p:cTn id="21" dur="500" fill="hold"/>
                                        <p:tgtEl>
                                          <p:spTgt spid="72"/>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75"/>
                                        </p:tgtEl>
                                        <p:attrNameLst>
                                          <p:attrName>style.visibility</p:attrName>
                                        </p:attrNameLst>
                                      </p:cBhvr>
                                      <p:to>
                                        <p:strVal val="visible"/>
                                      </p:to>
                                    </p:set>
                                    <p:animEffect transition="in" filter="fade">
                                      <p:cBhvr>
                                        <p:cTn id="25" dur="500"/>
                                        <p:tgtEl>
                                          <p:spTgt spid="75"/>
                                        </p:tgtEl>
                                      </p:cBhvr>
                                    </p:animEffect>
                                    <p:anim calcmode="lin" valueType="num">
                                      <p:cBhvr>
                                        <p:cTn id="26" dur="500" fill="hold"/>
                                        <p:tgtEl>
                                          <p:spTgt spid="75"/>
                                        </p:tgtEl>
                                        <p:attrNameLst>
                                          <p:attrName>ppt_x</p:attrName>
                                        </p:attrNameLst>
                                      </p:cBhvr>
                                      <p:tavLst>
                                        <p:tav tm="0">
                                          <p:val>
                                            <p:strVal val="#ppt_x"/>
                                          </p:val>
                                        </p:tav>
                                        <p:tav tm="100000">
                                          <p:val>
                                            <p:strVal val="#ppt_x"/>
                                          </p:val>
                                        </p:tav>
                                      </p:tavLst>
                                    </p:anim>
                                    <p:anim calcmode="lin" valueType="num">
                                      <p:cBhvr>
                                        <p:cTn id="27" dur="500" fill="hold"/>
                                        <p:tgtEl>
                                          <p:spTgt spid="7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272"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p:cTn id="31" dur="500" fill="hold"/>
                                        <p:tgtEl>
                                          <p:spTgt spid="42"/>
                                        </p:tgtEl>
                                        <p:attrNameLst>
                                          <p:attrName>ppt_w</p:attrName>
                                        </p:attrNameLst>
                                      </p:cBhvr>
                                      <p:tavLst>
                                        <p:tav tm="0">
                                          <p:val>
                                            <p:strVal val="2/3*#ppt_w"/>
                                          </p:val>
                                        </p:tav>
                                        <p:tav tm="100000">
                                          <p:val>
                                            <p:strVal val="#ppt_w"/>
                                          </p:val>
                                        </p:tav>
                                      </p:tavLst>
                                    </p:anim>
                                    <p:anim calcmode="lin" valueType="num">
                                      <p:cBhvr>
                                        <p:cTn id="32" dur="500" fill="hold"/>
                                        <p:tgtEl>
                                          <p:spTgt spid="42"/>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wheel(1)">
                                      <p:cBhvr>
                                        <p:cTn id="35" dur="1000"/>
                                        <p:tgtEl>
                                          <p:spTgt spid="62"/>
                                        </p:tgtEl>
                                      </p:cBhvr>
                                    </p:animEffect>
                                  </p:childTnLst>
                                </p:cTn>
                              </p:par>
                            </p:childTnLst>
                          </p:cTn>
                        </p:par>
                        <p:par>
                          <p:cTn id="36" fill="hold">
                            <p:stCondLst>
                              <p:cond delay="3000"/>
                            </p:stCondLst>
                            <p:childTnLst>
                              <p:par>
                                <p:cTn id="37" presetID="23" presetClass="entr" presetSubtype="272"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strVal val="2/3*#ppt_w"/>
                                          </p:val>
                                        </p:tav>
                                        <p:tav tm="100000">
                                          <p:val>
                                            <p:strVal val="#ppt_w"/>
                                          </p:val>
                                        </p:tav>
                                      </p:tavLst>
                                    </p:anim>
                                    <p:anim calcmode="lin" valueType="num">
                                      <p:cBhvr>
                                        <p:cTn id="40" dur="500" fill="hold"/>
                                        <p:tgtEl>
                                          <p:spTgt spid="47"/>
                                        </p:tgtEl>
                                        <p:attrNameLst>
                                          <p:attrName>ppt_h</p:attrName>
                                        </p:attrNameLst>
                                      </p:cBhvr>
                                      <p:tavLst>
                                        <p:tav tm="0">
                                          <p:val>
                                            <p:strVal val="2/3*#ppt_h"/>
                                          </p:val>
                                        </p:tav>
                                        <p:tav tm="100000">
                                          <p:val>
                                            <p:strVal val="#ppt_h"/>
                                          </p:val>
                                        </p:tav>
                                      </p:tavLst>
                                    </p:anim>
                                  </p:childTnLst>
                                </p:cTn>
                              </p:par>
                              <p:par>
                                <p:cTn id="41" presetID="21" presetClass="entr" presetSubtype="1"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wheel(1)">
                                      <p:cBhvr>
                                        <p:cTn id="43" dur="1000"/>
                                        <p:tgtEl>
                                          <p:spTgt spid="63"/>
                                        </p:tgtEl>
                                      </p:cBhvr>
                                    </p:animEffect>
                                  </p:childTnLst>
                                </p:cTn>
                              </p:par>
                            </p:childTnLst>
                          </p:cTn>
                        </p:par>
                        <p:par>
                          <p:cTn id="44" fill="hold">
                            <p:stCondLst>
                              <p:cond delay="4000"/>
                            </p:stCondLst>
                            <p:childTnLst>
                              <p:par>
                                <p:cTn id="45" presetID="23" presetClass="entr" presetSubtype="272" fill="hold" nodeType="after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p:cTn id="47" dur="500" fill="hold"/>
                                        <p:tgtEl>
                                          <p:spTgt spid="52"/>
                                        </p:tgtEl>
                                        <p:attrNameLst>
                                          <p:attrName>ppt_w</p:attrName>
                                        </p:attrNameLst>
                                      </p:cBhvr>
                                      <p:tavLst>
                                        <p:tav tm="0">
                                          <p:val>
                                            <p:strVal val="2/3*#ppt_w"/>
                                          </p:val>
                                        </p:tav>
                                        <p:tav tm="100000">
                                          <p:val>
                                            <p:strVal val="#ppt_w"/>
                                          </p:val>
                                        </p:tav>
                                      </p:tavLst>
                                    </p:anim>
                                    <p:anim calcmode="lin" valueType="num">
                                      <p:cBhvr>
                                        <p:cTn id="48" dur="500" fill="hold"/>
                                        <p:tgtEl>
                                          <p:spTgt spid="52"/>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64"/>
                                        </p:tgtEl>
                                        <p:attrNameLst>
                                          <p:attrName>style.visibility</p:attrName>
                                        </p:attrNameLst>
                                      </p:cBhvr>
                                      <p:to>
                                        <p:strVal val="visible"/>
                                      </p:to>
                                    </p:set>
                                    <p:animEffect transition="in" filter="wheel(1)">
                                      <p:cBhvr>
                                        <p:cTn id="51" dur="1000"/>
                                        <p:tgtEl>
                                          <p:spTgt spid="64"/>
                                        </p:tgtEl>
                                      </p:cBhvr>
                                    </p:animEffect>
                                  </p:childTnLst>
                                </p:cTn>
                              </p:par>
                            </p:childTnLst>
                          </p:cTn>
                        </p:par>
                        <p:par>
                          <p:cTn id="52" fill="hold">
                            <p:stCondLst>
                              <p:cond delay="5000"/>
                            </p:stCondLst>
                            <p:childTnLst>
                              <p:par>
                                <p:cTn id="53" presetID="23" presetClass="entr" presetSubtype="272" fill="hold" nodeType="afterEffect">
                                  <p:stCondLst>
                                    <p:cond delay="0"/>
                                  </p:stCondLst>
                                  <p:childTnLst>
                                    <p:set>
                                      <p:cBhvr>
                                        <p:cTn id="54" dur="1" fill="hold">
                                          <p:stCondLst>
                                            <p:cond delay="0"/>
                                          </p:stCondLst>
                                        </p:cTn>
                                        <p:tgtEl>
                                          <p:spTgt spid="57"/>
                                        </p:tgtEl>
                                        <p:attrNameLst>
                                          <p:attrName>style.visibility</p:attrName>
                                        </p:attrNameLst>
                                      </p:cBhvr>
                                      <p:to>
                                        <p:strVal val="visible"/>
                                      </p:to>
                                    </p:set>
                                    <p:anim calcmode="lin" valueType="num">
                                      <p:cBhvr>
                                        <p:cTn id="55" dur="500" fill="hold"/>
                                        <p:tgtEl>
                                          <p:spTgt spid="57"/>
                                        </p:tgtEl>
                                        <p:attrNameLst>
                                          <p:attrName>ppt_w</p:attrName>
                                        </p:attrNameLst>
                                      </p:cBhvr>
                                      <p:tavLst>
                                        <p:tav tm="0">
                                          <p:val>
                                            <p:strVal val="2/3*#ppt_w"/>
                                          </p:val>
                                        </p:tav>
                                        <p:tav tm="100000">
                                          <p:val>
                                            <p:strVal val="#ppt_w"/>
                                          </p:val>
                                        </p:tav>
                                      </p:tavLst>
                                    </p:anim>
                                    <p:anim calcmode="lin" valueType="num">
                                      <p:cBhvr>
                                        <p:cTn id="56" dur="500" fill="hold"/>
                                        <p:tgtEl>
                                          <p:spTgt spid="57"/>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65"/>
                                        </p:tgtEl>
                                        <p:attrNameLst>
                                          <p:attrName>style.visibility</p:attrName>
                                        </p:attrNameLst>
                                      </p:cBhvr>
                                      <p:to>
                                        <p:strVal val="visible"/>
                                      </p:to>
                                    </p:set>
                                    <p:animEffect transition="in" filter="wheel(1)">
                                      <p:cBhvr>
                                        <p:cTn id="59" dur="1000"/>
                                        <p:tgtEl>
                                          <p:spTgt spid="65"/>
                                        </p:tgtEl>
                                      </p:cBhvr>
                                    </p:animEffect>
                                  </p:childTnLst>
                                </p:cTn>
                              </p:par>
                            </p:childTnLst>
                          </p:cTn>
                        </p:par>
                        <p:par>
                          <p:cTn id="60" fill="hold">
                            <p:stCondLst>
                              <p:cond delay="6000"/>
                            </p:stCondLst>
                            <p:childTnLst>
                              <p:par>
                                <p:cTn id="61" presetID="14" presetClass="entr" presetSubtype="10" fill="hold" grpId="0" nodeType="afterEffect">
                                  <p:stCondLst>
                                    <p:cond delay="0"/>
                                  </p:stCondLst>
                                  <p:childTnLst>
                                    <p:set>
                                      <p:cBhvr>
                                        <p:cTn id="62" dur="1" fill="hold">
                                          <p:stCondLst>
                                            <p:cond delay="0"/>
                                          </p:stCondLst>
                                        </p:cTn>
                                        <p:tgtEl>
                                          <p:spTgt spid="78"/>
                                        </p:tgtEl>
                                        <p:attrNameLst>
                                          <p:attrName>style.visibility</p:attrName>
                                        </p:attrNameLst>
                                      </p:cBhvr>
                                      <p:to>
                                        <p:strVal val="visible"/>
                                      </p:to>
                                    </p:set>
                                    <p:animEffect transition="in" filter="randombar(horizontal)">
                                      <p:cBhvr>
                                        <p:cTn id="63" dur="500"/>
                                        <p:tgtEl>
                                          <p:spTgt spid="78"/>
                                        </p:tgtEl>
                                      </p:cBhvr>
                                    </p:animEffect>
                                  </p:childTnLst>
                                </p:cTn>
                              </p:par>
                            </p:childTnLst>
                          </p:cTn>
                        </p:par>
                        <p:par>
                          <p:cTn id="64" fill="hold">
                            <p:stCondLst>
                              <p:cond delay="6500"/>
                            </p:stCondLst>
                            <p:childTnLst>
                              <p:par>
                                <p:cTn id="65" presetID="14" presetClass="entr" presetSubtype="10" fill="hold" grpId="0" nodeType="afterEffect">
                                  <p:stCondLst>
                                    <p:cond delay="0"/>
                                  </p:stCondLst>
                                  <p:childTnLst>
                                    <p:set>
                                      <p:cBhvr>
                                        <p:cTn id="66" dur="1" fill="hold">
                                          <p:stCondLst>
                                            <p:cond delay="0"/>
                                          </p:stCondLst>
                                        </p:cTn>
                                        <p:tgtEl>
                                          <p:spTgt spid="79"/>
                                        </p:tgtEl>
                                        <p:attrNameLst>
                                          <p:attrName>style.visibility</p:attrName>
                                        </p:attrNameLst>
                                      </p:cBhvr>
                                      <p:to>
                                        <p:strVal val="visible"/>
                                      </p:to>
                                    </p:set>
                                    <p:animEffect transition="in" filter="randombar(horizontal)">
                                      <p:cBhvr>
                                        <p:cTn id="67" dur="500"/>
                                        <p:tgtEl>
                                          <p:spTgt spid="79"/>
                                        </p:tgtEl>
                                      </p:cBhvr>
                                    </p:animEffect>
                                  </p:childTnLst>
                                </p:cTn>
                              </p:par>
                            </p:childTnLst>
                          </p:cTn>
                        </p:par>
                        <p:par>
                          <p:cTn id="68" fill="hold">
                            <p:stCondLst>
                              <p:cond delay="7000"/>
                            </p:stCondLst>
                            <p:childTnLst>
                              <p:par>
                                <p:cTn id="69" presetID="14" presetClass="entr" presetSubtype="10" fill="hold" grpId="0" nodeType="afterEffect">
                                  <p:stCondLst>
                                    <p:cond delay="0"/>
                                  </p:stCondLst>
                                  <p:childTnLst>
                                    <p:set>
                                      <p:cBhvr>
                                        <p:cTn id="70" dur="1" fill="hold">
                                          <p:stCondLst>
                                            <p:cond delay="0"/>
                                          </p:stCondLst>
                                        </p:cTn>
                                        <p:tgtEl>
                                          <p:spTgt spid="80"/>
                                        </p:tgtEl>
                                        <p:attrNameLst>
                                          <p:attrName>style.visibility</p:attrName>
                                        </p:attrNameLst>
                                      </p:cBhvr>
                                      <p:to>
                                        <p:strVal val="visible"/>
                                      </p:to>
                                    </p:set>
                                    <p:animEffect transition="in" filter="randombar(horizontal)">
                                      <p:cBhvr>
                                        <p:cTn id="71" dur="500"/>
                                        <p:tgtEl>
                                          <p:spTgt spid="80"/>
                                        </p:tgtEl>
                                      </p:cBhvr>
                                    </p:animEffect>
                                  </p:childTnLst>
                                </p:cTn>
                              </p:par>
                            </p:childTnLst>
                          </p:cTn>
                        </p:par>
                        <p:par>
                          <p:cTn id="72" fill="hold">
                            <p:stCondLst>
                              <p:cond delay="7500"/>
                            </p:stCondLst>
                            <p:childTnLst>
                              <p:par>
                                <p:cTn id="73" presetID="14" presetClass="entr" presetSubtype="10" fill="hold" grpId="0" nodeType="afterEffect">
                                  <p:stCondLst>
                                    <p:cond delay="0"/>
                                  </p:stCondLst>
                                  <p:childTnLst>
                                    <p:set>
                                      <p:cBhvr>
                                        <p:cTn id="74" dur="1" fill="hold">
                                          <p:stCondLst>
                                            <p:cond delay="0"/>
                                          </p:stCondLst>
                                        </p:cTn>
                                        <p:tgtEl>
                                          <p:spTgt spid="81"/>
                                        </p:tgtEl>
                                        <p:attrNameLst>
                                          <p:attrName>style.visibility</p:attrName>
                                        </p:attrNameLst>
                                      </p:cBhvr>
                                      <p:to>
                                        <p:strVal val="visible"/>
                                      </p:to>
                                    </p:set>
                                    <p:animEffect transition="in" filter="randombar(horizontal)">
                                      <p:cBhvr>
                                        <p:cTn id="75"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4" grpId="0" animBg="1"/>
      <p:bldP spid="65" grpId="0" animBg="1"/>
      <p:bldP spid="78" grpId="0"/>
      <p:bldP spid="79" grpId="0"/>
      <p:bldP spid="80" grpId="0"/>
      <p:bldP spid="8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3" name="直接连接符 122"/>
          <p:cNvCxnSpPr>
            <a:stCxn id="144" idx="2"/>
            <a:endCxn id="137" idx="5"/>
          </p:cNvCxnSpPr>
          <p:nvPr/>
        </p:nvCxnSpPr>
        <p:spPr>
          <a:xfrm flipH="1">
            <a:off x="617579" y="4215856"/>
            <a:ext cx="512133" cy="283463"/>
          </a:xfrm>
          <a:prstGeom prst="line">
            <a:avLst/>
          </a:prstGeom>
          <a:noFill/>
          <a:ln w="19050" cap="flat" cmpd="sng" algn="ctr">
            <a:solidFill>
              <a:sysClr val="windowText" lastClr="000000">
                <a:lumMod val="65000"/>
                <a:lumOff val="35000"/>
              </a:sysClr>
            </a:solidFill>
            <a:prstDash val="sysDot"/>
            <a:miter lim="800000"/>
          </a:ln>
          <a:effectLst/>
        </p:spPr>
      </p:cxnSp>
      <p:cxnSp>
        <p:nvCxnSpPr>
          <p:cNvPr id="124" name="直接连接符 123"/>
          <p:cNvCxnSpPr>
            <a:stCxn id="151" idx="1"/>
            <a:endCxn id="144" idx="4"/>
          </p:cNvCxnSpPr>
          <p:nvPr/>
        </p:nvCxnSpPr>
        <p:spPr>
          <a:xfrm flipH="1">
            <a:off x="1250581" y="3410154"/>
            <a:ext cx="605724" cy="684829"/>
          </a:xfrm>
          <a:prstGeom prst="line">
            <a:avLst/>
          </a:prstGeom>
          <a:noFill/>
          <a:ln w="19050" cap="flat" cmpd="sng" algn="ctr">
            <a:solidFill>
              <a:sysClr val="windowText" lastClr="000000">
                <a:lumMod val="65000"/>
                <a:lumOff val="35000"/>
              </a:sysClr>
            </a:solidFill>
            <a:prstDash val="sysDot"/>
            <a:miter lim="800000"/>
          </a:ln>
          <a:effectLst/>
        </p:spPr>
      </p:cxnSp>
      <p:cxnSp>
        <p:nvCxnSpPr>
          <p:cNvPr id="125" name="直接连接符 124"/>
          <p:cNvCxnSpPr>
            <a:stCxn id="158" idx="7"/>
          </p:cNvCxnSpPr>
          <p:nvPr/>
        </p:nvCxnSpPr>
        <p:spPr>
          <a:xfrm flipH="1" flipV="1">
            <a:off x="1936089" y="3394345"/>
            <a:ext cx="863473" cy="565810"/>
          </a:xfrm>
          <a:prstGeom prst="line">
            <a:avLst/>
          </a:prstGeom>
          <a:noFill/>
          <a:ln w="19050" cap="flat" cmpd="sng" algn="ctr">
            <a:solidFill>
              <a:sysClr val="windowText" lastClr="000000">
                <a:lumMod val="65000"/>
                <a:lumOff val="35000"/>
              </a:sysClr>
            </a:solidFill>
            <a:prstDash val="sysDot"/>
            <a:miter lim="800000"/>
          </a:ln>
          <a:effectLst/>
        </p:spPr>
      </p:cxnSp>
      <p:cxnSp>
        <p:nvCxnSpPr>
          <p:cNvPr id="126" name="直接连接符 125"/>
          <p:cNvCxnSpPr>
            <a:stCxn id="158" idx="5"/>
            <a:endCxn id="165" idx="5"/>
          </p:cNvCxnSpPr>
          <p:nvPr/>
        </p:nvCxnSpPr>
        <p:spPr>
          <a:xfrm flipV="1">
            <a:off x="2799562" y="3062803"/>
            <a:ext cx="727105" cy="726415"/>
          </a:xfrm>
          <a:prstGeom prst="line">
            <a:avLst/>
          </a:prstGeom>
          <a:noFill/>
          <a:ln w="19050" cap="flat" cmpd="sng" algn="ctr">
            <a:solidFill>
              <a:sysClr val="windowText" lastClr="000000">
                <a:lumMod val="65000"/>
                <a:lumOff val="35000"/>
              </a:sysClr>
            </a:solidFill>
            <a:prstDash val="sysDot"/>
            <a:miter lim="800000"/>
          </a:ln>
          <a:effectLst/>
        </p:spPr>
      </p:cxnSp>
      <p:cxnSp>
        <p:nvCxnSpPr>
          <p:cNvPr id="127" name="直接连接符 126"/>
          <p:cNvCxnSpPr>
            <a:stCxn id="165" idx="0"/>
            <a:endCxn id="172" idx="1"/>
          </p:cNvCxnSpPr>
          <p:nvPr/>
        </p:nvCxnSpPr>
        <p:spPr>
          <a:xfrm>
            <a:off x="3441199" y="3269142"/>
            <a:ext cx="538615" cy="457884"/>
          </a:xfrm>
          <a:prstGeom prst="line">
            <a:avLst/>
          </a:prstGeom>
          <a:noFill/>
          <a:ln w="19050" cap="flat" cmpd="sng" algn="ctr">
            <a:solidFill>
              <a:sysClr val="windowText" lastClr="000000">
                <a:lumMod val="65000"/>
                <a:lumOff val="35000"/>
              </a:sysClr>
            </a:solidFill>
            <a:prstDash val="sysDot"/>
            <a:miter lim="800000"/>
          </a:ln>
          <a:effectLst/>
        </p:spPr>
      </p:cxnSp>
      <p:cxnSp>
        <p:nvCxnSpPr>
          <p:cNvPr id="128" name="直接连接符 127"/>
          <p:cNvCxnSpPr/>
          <p:nvPr/>
        </p:nvCxnSpPr>
        <p:spPr>
          <a:xfrm flipV="1">
            <a:off x="4048858" y="3290672"/>
            <a:ext cx="770748" cy="392907"/>
          </a:xfrm>
          <a:prstGeom prst="line">
            <a:avLst/>
          </a:prstGeom>
          <a:noFill/>
          <a:ln w="19050" cap="flat" cmpd="sng" algn="ctr">
            <a:solidFill>
              <a:sysClr val="windowText" lastClr="000000">
                <a:lumMod val="65000"/>
                <a:lumOff val="35000"/>
              </a:sysClr>
            </a:solidFill>
            <a:prstDash val="sysDot"/>
            <a:miter lim="800000"/>
          </a:ln>
          <a:effectLst/>
        </p:spPr>
      </p:cxnSp>
      <p:cxnSp>
        <p:nvCxnSpPr>
          <p:cNvPr id="129" name="直接连接符 128"/>
          <p:cNvCxnSpPr>
            <a:stCxn id="179" idx="5"/>
            <a:endCxn id="186" idx="5"/>
          </p:cNvCxnSpPr>
          <p:nvPr/>
        </p:nvCxnSpPr>
        <p:spPr>
          <a:xfrm flipV="1">
            <a:off x="4836031" y="2634161"/>
            <a:ext cx="755886" cy="564425"/>
          </a:xfrm>
          <a:prstGeom prst="line">
            <a:avLst/>
          </a:prstGeom>
          <a:noFill/>
          <a:ln w="19050" cap="flat" cmpd="sng" algn="ctr">
            <a:solidFill>
              <a:sysClr val="windowText" lastClr="000000">
                <a:lumMod val="65000"/>
                <a:lumOff val="35000"/>
              </a:sysClr>
            </a:solidFill>
            <a:prstDash val="sysDot"/>
            <a:miter lim="800000"/>
          </a:ln>
          <a:effectLst/>
        </p:spPr>
      </p:cxnSp>
      <p:cxnSp>
        <p:nvCxnSpPr>
          <p:cNvPr id="130" name="直接连接符 129"/>
          <p:cNvCxnSpPr>
            <a:stCxn id="186" idx="7"/>
            <a:endCxn id="193" idx="7"/>
          </p:cNvCxnSpPr>
          <p:nvPr/>
        </p:nvCxnSpPr>
        <p:spPr>
          <a:xfrm>
            <a:off x="5591916" y="2805099"/>
            <a:ext cx="873762" cy="1050134"/>
          </a:xfrm>
          <a:prstGeom prst="line">
            <a:avLst/>
          </a:prstGeom>
          <a:noFill/>
          <a:ln w="19050" cap="flat" cmpd="sng" algn="ctr">
            <a:solidFill>
              <a:sysClr val="windowText" lastClr="000000">
                <a:lumMod val="65000"/>
                <a:lumOff val="35000"/>
              </a:sysClr>
            </a:solidFill>
            <a:prstDash val="sysDot"/>
            <a:miter lim="800000"/>
          </a:ln>
          <a:effectLst/>
        </p:spPr>
      </p:cxnSp>
      <p:cxnSp>
        <p:nvCxnSpPr>
          <p:cNvPr id="131" name="直接连接符 130"/>
          <p:cNvCxnSpPr>
            <a:stCxn id="200" idx="2"/>
            <a:endCxn id="193" idx="1"/>
          </p:cNvCxnSpPr>
          <p:nvPr/>
        </p:nvCxnSpPr>
        <p:spPr>
          <a:xfrm flipH="1">
            <a:off x="6294741" y="3284052"/>
            <a:ext cx="728962" cy="571179"/>
          </a:xfrm>
          <a:prstGeom prst="line">
            <a:avLst/>
          </a:prstGeom>
          <a:noFill/>
          <a:ln w="19050" cap="flat" cmpd="sng" algn="ctr">
            <a:solidFill>
              <a:sysClr val="windowText" lastClr="000000">
                <a:lumMod val="65000"/>
                <a:lumOff val="35000"/>
              </a:sysClr>
            </a:solidFill>
            <a:prstDash val="sysDot"/>
            <a:miter lim="800000"/>
          </a:ln>
          <a:effectLst/>
        </p:spPr>
      </p:cxnSp>
      <p:cxnSp>
        <p:nvCxnSpPr>
          <p:cNvPr id="132" name="直接连接符 131"/>
          <p:cNvCxnSpPr>
            <a:stCxn id="207" idx="2"/>
            <a:endCxn id="200" idx="7"/>
          </p:cNvCxnSpPr>
          <p:nvPr/>
        </p:nvCxnSpPr>
        <p:spPr>
          <a:xfrm flipH="1" flipV="1">
            <a:off x="7230043" y="3369522"/>
            <a:ext cx="500933" cy="427912"/>
          </a:xfrm>
          <a:prstGeom prst="line">
            <a:avLst/>
          </a:prstGeom>
          <a:noFill/>
          <a:ln w="19050" cap="flat" cmpd="sng" algn="ctr">
            <a:solidFill>
              <a:sysClr val="windowText" lastClr="000000">
                <a:lumMod val="65000"/>
                <a:lumOff val="35000"/>
              </a:sysClr>
            </a:solidFill>
            <a:prstDash val="sysDot"/>
            <a:miter lim="800000"/>
          </a:ln>
          <a:effectLst/>
        </p:spPr>
      </p:cxnSp>
      <p:cxnSp>
        <p:nvCxnSpPr>
          <p:cNvPr id="133" name="直接连接符 132"/>
          <p:cNvCxnSpPr>
            <a:stCxn id="207" idx="0"/>
            <a:endCxn id="214" idx="1"/>
          </p:cNvCxnSpPr>
          <p:nvPr/>
        </p:nvCxnSpPr>
        <p:spPr>
          <a:xfrm flipV="1">
            <a:off x="7851847" y="2689741"/>
            <a:ext cx="623693" cy="1228565"/>
          </a:xfrm>
          <a:prstGeom prst="line">
            <a:avLst/>
          </a:prstGeom>
          <a:noFill/>
          <a:ln w="19050" cap="flat" cmpd="sng" algn="ctr">
            <a:solidFill>
              <a:sysClr val="windowText" lastClr="000000">
                <a:lumMod val="65000"/>
                <a:lumOff val="35000"/>
              </a:sysClr>
            </a:solidFill>
            <a:prstDash val="sysDot"/>
            <a:miter lim="800000"/>
          </a:ln>
          <a:effectLst/>
        </p:spPr>
      </p:cxnSp>
      <p:pic>
        <p:nvPicPr>
          <p:cNvPr id="134" name="图片 133"/>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20902" y="5093426"/>
            <a:ext cx="8960361" cy="314523"/>
          </a:xfrm>
          <a:prstGeom prst="rect">
            <a:avLst/>
          </a:prstGeom>
        </p:spPr>
      </p:pic>
      <p:grpSp>
        <p:nvGrpSpPr>
          <p:cNvPr id="135" name="组合 134"/>
          <p:cNvGrpSpPr/>
          <p:nvPr/>
        </p:nvGrpSpPr>
        <p:grpSpPr>
          <a:xfrm flipV="1">
            <a:off x="351964" y="4405835"/>
            <a:ext cx="360292" cy="876724"/>
            <a:chOff x="581025" y="-482489"/>
            <a:chExt cx="1619642" cy="3941195"/>
          </a:xfrm>
        </p:grpSpPr>
        <p:grpSp>
          <p:nvGrpSpPr>
            <p:cNvPr id="136" name="组合 135"/>
            <p:cNvGrpSpPr/>
            <p:nvPr/>
          </p:nvGrpSpPr>
          <p:grpSpPr>
            <a:xfrm>
              <a:off x="581025" y="-482489"/>
              <a:ext cx="1619642" cy="3941195"/>
              <a:chOff x="6651335" y="-377595"/>
              <a:chExt cx="1360493" cy="3233059"/>
            </a:xfrm>
            <a:effectLst/>
          </p:grpSpPr>
          <p:grpSp>
            <p:nvGrpSpPr>
              <p:cNvPr id="138" name="组合 137"/>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40" name="同心圆 1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1" name="椭圆 14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39" name="TextBox 7"/>
              <p:cNvSpPr txBox="1"/>
              <p:nvPr/>
            </p:nvSpPr>
            <p:spPr>
              <a:xfrm>
                <a:off x="6854605" y="-377595"/>
                <a:ext cx="697560" cy="261044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4000" b="0" i="0" u="none" strike="noStrike" kern="0" cap="none" spc="0" normalizeH="0" baseline="0" noProof="0" dirty="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137" name="椭圆 136"/>
            <p:cNvSpPr/>
            <p:nvPr/>
          </p:nvSpPr>
          <p:spPr>
            <a:xfrm>
              <a:off x="847487" y="2110889"/>
              <a:ext cx="1086718" cy="1086719"/>
            </a:xfrm>
            <a:prstGeom prst="ellipse">
              <a:avLst/>
            </a:prstGeom>
            <a:solidFill>
              <a:srgbClr val="3ED22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42" name="组合 141"/>
          <p:cNvGrpSpPr/>
          <p:nvPr/>
        </p:nvGrpSpPr>
        <p:grpSpPr>
          <a:xfrm flipV="1">
            <a:off x="1070435" y="4036903"/>
            <a:ext cx="360292" cy="876724"/>
            <a:chOff x="581025" y="-482489"/>
            <a:chExt cx="1619642" cy="3941195"/>
          </a:xfrm>
        </p:grpSpPr>
        <p:grpSp>
          <p:nvGrpSpPr>
            <p:cNvPr id="143" name="组合 142"/>
            <p:cNvGrpSpPr/>
            <p:nvPr/>
          </p:nvGrpSpPr>
          <p:grpSpPr>
            <a:xfrm>
              <a:off x="581025" y="-482489"/>
              <a:ext cx="1619642" cy="3941195"/>
              <a:chOff x="6651335" y="-377595"/>
              <a:chExt cx="1360493" cy="3233059"/>
            </a:xfrm>
            <a:effectLst/>
          </p:grpSpPr>
          <p:grpSp>
            <p:nvGrpSpPr>
              <p:cNvPr id="145" name="组合 144"/>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8" name="椭圆 14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46" name="TextBox 15"/>
              <p:cNvSpPr txBox="1"/>
              <p:nvPr/>
            </p:nvSpPr>
            <p:spPr>
              <a:xfrm>
                <a:off x="6854605" y="-377595"/>
                <a:ext cx="697560" cy="261044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4000" b="0" i="0" u="none" strike="noStrike" kern="0" cap="none" spc="0" normalizeH="0" baseline="0" noProof="0" dirty="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144" name="椭圆 143"/>
            <p:cNvSpPr/>
            <p:nvPr/>
          </p:nvSpPr>
          <p:spPr>
            <a:xfrm>
              <a:off x="847487" y="2110889"/>
              <a:ext cx="1086718" cy="1086719"/>
            </a:xfrm>
            <a:prstGeom prst="ellipse">
              <a:avLst/>
            </a:prstGeom>
            <a:solidFill>
              <a:srgbClr val="9AFB0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49" name="组合 148"/>
          <p:cNvGrpSpPr/>
          <p:nvPr/>
        </p:nvGrpSpPr>
        <p:grpSpPr>
          <a:xfrm flipV="1">
            <a:off x="1761628" y="3145734"/>
            <a:ext cx="360292" cy="876724"/>
            <a:chOff x="581025" y="-482489"/>
            <a:chExt cx="1619642" cy="3941195"/>
          </a:xfrm>
        </p:grpSpPr>
        <p:grpSp>
          <p:nvGrpSpPr>
            <p:cNvPr id="150" name="组合 149"/>
            <p:cNvGrpSpPr/>
            <p:nvPr/>
          </p:nvGrpSpPr>
          <p:grpSpPr>
            <a:xfrm>
              <a:off x="581025" y="-482489"/>
              <a:ext cx="1619642" cy="3941195"/>
              <a:chOff x="6651335" y="-377595"/>
              <a:chExt cx="1360493" cy="3233059"/>
            </a:xfrm>
            <a:effectLst/>
          </p:grpSpPr>
          <p:grpSp>
            <p:nvGrpSpPr>
              <p:cNvPr id="152" name="组合 151"/>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54" name="同心圆 15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5" name="椭圆 15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53" name="TextBox 22"/>
              <p:cNvSpPr txBox="1"/>
              <p:nvPr/>
            </p:nvSpPr>
            <p:spPr>
              <a:xfrm>
                <a:off x="6854605" y="-377595"/>
                <a:ext cx="697560" cy="261044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4000" b="0" i="0" u="none" strike="noStrike" kern="0" cap="none" spc="0" normalizeH="0" baseline="0" noProof="0" dirty="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151" name="椭圆 150"/>
            <p:cNvSpPr/>
            <p:nvPr/>
          </p:nvSpPr>
          <p:spPr>
            <a:xfrm>
              <a:off x="847487" y="2110889"/>
              <a:ext cx="1086718" cy="1086719"/>
            </a:xfrm>
            <a:prstGeom prst="ellipse">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56" name="组合 155"/>
          <p:cNvGrpSpPr/>
          <p:nvPr/>
        </p:nvGrpSpPr>
        <p:grpSpPr>
          <a:xfrm flipV="1">
            <a:off x="2533949" y="3695734"/>
            <a:ext cx="360292" cy="876724"/>
            <a:chOff x="581025" y="-482489"/>
            <a:chExt cx="1619642" cy="3941195"/>
          </a:xfrm>
        </p:grpSpPr>
        <p:grpSp>
          <p:nvGrpSpPr>
            <p:cNvPr id="157" name="组合 156"/>
            <p:cNvGrpSpPr/>
            <p:nvPr/>
          </p:nvGrpSpPr>
          <p:grpSpPr>
            <a:xfrm>
              <a:off x="581025" y="-482489"/>
              <a:ext cx="1619642" cy="3941195"/>
              <a:chOff x="6651335" y="-377595"/>
              <a:chExt cx="1360493" cy="3233059"/>
            </a:xfrm>
            <a:effectLst/>
          </p:grpSpPr>
          <p:grpSp>
            <p:nvGrpSpPr>
              <p:cNvPr id="159" name="组合 158"/>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61" name="同心圆 16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2" name="椭圆 16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60" name="TextBox 29"/>
              <p:cNvSpPr txBox="1"/>
              <p:nvPr/>
            </p:nvSpPr>
            <p:spPr>
              <a:xfrm>
                <a:off x="6854605" y="-377595"/>
                <a:ext cx="697560" cy="261044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4000" b="0" i="0" u="none" strike="noStrike" kern="0" cap="none" spc="0" normalizeH="0" baseline="0" noProof="0" dirty="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158" name="椭圆 157"/>
            <p:cNvSpPr/>
            <p:nvPr/>
          </p:nvSpPr>
          <p:spPr>
            <a:xfrm>
              <a:off x="847487" y="2110889"/>
              <a:ext cx="1086718" cy="1086719"/>
            </a:xfrm>
            <a:prstGeom prst="ellipse">
              <a:avLst/>
            </a:prstGeom>
            <a:solidFill>
              <a:srgbClr val="00C3F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63" name="组合 162"/>
          <p:cNvGrpSpPr/>
          <p:nvPr/>
        </p:nvGrpSpPr>
        <p:grpSpPr>
          <a:xfrm flipV="1">
            <a:off x="3261053" y="2969319"/>
            <a:ext cx="360292" cy="876724"/>
            <a:chOff x="581025" y="-482489"/>
            <a:chExt cx="1619642" cy="3941195"/>
          </a:xfrm>
        </p:grpSpPr>
        <p:grpSp>
          <p:nvGrpSpPr>
            <p:cNvPr id="164" name="组合 163"/>
            <p:cNvGrpSpPr/>
            <p:nvPr/>
          </p:nvGrpSpPr>
          <p:grpSpPr>
            <a:xfrm>
              <a:off x="581025" y="-482489"/>
              <a:ext cx="1619642" cy="3941195"/>
              <a:chOff x="6651335" y="-377595"/>
              <a:chExt cx="1360493" cy="3233059"/>
            </a:xfrm>
            <a:effectLst/>
          </p:grpSpPr>
          <p:grpSp>
            <p:nvGrpSpPr>
              <p:cNvPr id="166" name="组合 165"/>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68" name="同心圆 1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9" name="椭圆 16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67" name="TextBox 36"/>
              <p:cNvSpPr txBox="1"/>
              <p:nvPr/>
            </p:nvSpPr>
            <p:spPr>
              <a:xfrm>
                <a:off x="6854605" y="-377595"/>
                <a:ext cx="697560" cy="261044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4000" b="0" i="0" u="none" strike="noStrike" kern="0" cap="none" spc="0" normalizeH="0" baseline="0" noProof="0" dirty="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165" name="椭圆 164"/>
            <p:cNvSpPr/>
            <p:nvPr/>
          </p:nvSpPr>
          <p:spPr>
            <a:xfrm>
              <a:off x="847487" y="2110889"/>
              <a:ext cx="1086718" cy="1086719"/>
            </a:xfrm>
            <a:prstGeom prst="ellipse">
              <a:avLst/>
            </a:prstGeom>
            <a:solidFill>
              <a:srgbClr val="3ED22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0" name="组合 169"/>
          <p:cNvGrpSpPr/>
          <p:nvPr/>
        </p:nvGrpSpPr>
        <p:grpSpPr>
          <a:xfrm flipV="1">
            <a:off x="3885137" y="3462605"/>
            <a:ext cx="360292" cy="876724"/>
            <a:chOff x="581025" y="-482489"/>
            <a:chExt cx="1619642" cy="3941195"/>
          </a:xfrm>
        </p:grpSpPr>
        <p:grpSp>
          <p:nvGrpSpPr>
            <p:cNvPr id="171" name="组合 170"/>
            <p:cNvGrpSpPr/>
            <p:nvPr/>
          </p:nvGrpSpPr>
          <p:grpSpPr>
            <a:xfrm>
              <a:off x="581025" y="-482489"/>
              <a:ext cx="1619642" cy="3941195"/>
              <a:chOff x="6651335" y="-377595"/>
              <a:chExt cx="1360493" cy="3233059"/>
            </a:xfrm>
            <a:effectLst/>
          </p:grpSpPr>
          <p:grpSp>
            <p:nvGrpSpPr>
              <p:cNvPr id="173" name="组合 172"/>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75" name="同心圆 17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6" name="椭圆 17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74" name="TextBox 43"/>
              <p:cNvSpPr txBox="1"/>
              <p:nvPr/>
            </p:nvSpPr>
            <p:spPr>
              <a:xfrm>
                <a:off x="6854605" y="-377595"/>
                <a:ext cx="697560" cy="261044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4000" b="0" i="0" u="none" strike="noStrike" kern="0" cap="none" spc="0" normalizeH="0" baseline="0" noProof="0" dirty="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172" name="椭圆 171"/>
            <p:cNvSpPr/>
            <p:nvPr/>
          </p:nvSpPr>
          <p:spPr>
            <a:xfrm>
              <a:off x="847487" y="2110889"/>
              <a:ext cx="1086718" cy="1086719"/>
            </a:xfrm>
            <a:prstGeom prst="ellipse">
              <a:avLst/>
            </a:prstGeom>
            <a:solidFill>
              <a:srgbClr val="9AFB0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7" name="组合 176"/>
          <p:cNvGrpSpPr/>
          <p:nvPr/>
        </p:nvGrpSpPr>
        <p:grpSpPr>
          <a:xfrm flipV="1">
            <a:off x="4570416" y="3105102"/>
            <a:ext cx="360292" cy="876724"/>
            <a:chOff x="581025" y="-482489"/>
            <a:chExt cx="1619642" cy="3941195"/>
          </a:xfrm>
        </p:grpSpPr>
        <p:grpSp>
          <p:nvGrpSpPr>
            <p:cNvPr id="178" name="组合 177"/>
            <p:cNvGrpSpPr/>
            <p:nvPr/>
          </p:nvGrpSpPr>
          <p:grpSpPr>
            <a:xfrm>
              <a:off x="581025" y="-482489"/>
              <a:ext cx="1619642" cy="3941195"/>
              <a:chOff x="6651335" y="-377595"/>
              <a:chExt cx="1360493" cy="3233059"/>
            </a:xfrm>
            <a:effectLst/>
          </p:grpSpPr>
          <p:grpSp>
            <p:nvGrpSpPr>
              <p:cNvPr id="180" name="组合 179"/>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82" name="同心圆 18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3" name="椭圆 18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81" name="TextBox 50"/>
              <p:cNvSpPr txBox="1"/>
              <p:nvPr/>
            </p:nvSpPr>
            <p:spPr>
              <a:xfrm>
                <a:off x="6854605" y="-377595"/>
                <a:ext cx="697560" cy="261044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4000" b="0" i="0" u="none" strike="noStrike" kern="0" cap="none" spc="0" normalizeH="0" baseline="0" noProof="0" dirty="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179" name="椭圆 178"/>
            <p:cNvSpPr/>
            <p:nvPr/>
          </p:nvSpPr>
          <p:spPr>
            <a:xfrm>
              <a:off x="847487" y="2110889"/>
              <a:ext cx="1086718" cy="1086719"/>
            </a:xfrm>
            <a:prstGeom prst="ellipse">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84" name="组合 183"/>
          <p:cNvGrpSpPr/>
          <p:nvPr/>
        </p:nvGrpSpPr>
        <p:grpSpPr>
          <a:xfrm flipV="1">
            <a:off x="5326302" y="2540677"/>
            <a:ext cx="360292" cy="876724"/>
            <a:chOff x="581025" y="-482489"/>
            <a:chExt cx="1619642" cy="3941195"/>
          </a:xfrm>
        </p:grpSpPr>
        <p:grpSp>
          <p:nvGrpSpPr>
            <p:cNvPr id="185" name="组合 184"/>
            <p:cNvGrpSpPr/>
            <p:nvPr/>
          </p:nvGrpSpPr>
          <p:grpSpPr>
            <a:xfrm>
              <a:off x="581025" y="-482489"/>
              <a:ext cx="1619642" cy="3941195"/>
              <a:chOff x="6651335" y="-377595"/>
              <a:chExt cx="1360493" cy="3233059"/>
            </a:xfrm>
            <a:effectLst/>
          </p:grpSpPr>
          <p:grpSp>
            <p:nvGrpSpPr>
              <p:cNvPr id="187" name="组合 186"/>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89" name="同心圆 18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0" name="椭圆 18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88" name="TextBox 57"/>
              <p:cNvSpPr txBox="1"/>
              <p:nvPr/>
            </p:nvSpPr>
            <p:spPr>
              <a:xfrm>
                <a:off x="6854605" y="-377595"/>
                <a:ext cx="697560" cy="261044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4000" b="0" i="0" u="none" strike="noStrike" kern="0" cap="none" spc="0" normalizeH="0" baseline="0" noProof="0" dirty="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186" name="椭圆 185"/>
            <p:cNvSpPr/>
            <p:nvPr/>
          </p:nvSpPr>
          <p:spPr>
            <a:xfrm>
              <a:off x="847487" y="2110889"/>
              <a:ext cx="1086718" cy="1086719"/>
            </a:xfrm>
            <a:prstGeom prst="ellipse">
              <a:avLst/>
            </a:prstGeom>
            <a:solidFill>
              <a:srgbClr val="00C3F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91" name="组合 190"/>
          <p:cNvGrpSpPr/>
          <p:nvPr/>
        </p:nvGrpSpPr>
        <p:grpSpPr>
          <a:xfrm flipV="1">
            <a:off x="6200064" y="3590811"/>
            <a:ext cx="360292" cy="876724"/>
            <a:chOff x="581025" y="-482489"/>
            <a:chExt cx="1619642" cy="3941195"/>
          </a:xfrm>
        </p:grpSpPr>
        <p:grpSp>
          <p:nvGrpSpPr>
            <p:cNvPr id="192" name="组合 191"/>
            <p:cNvGrpSpPr/>
            <p:nvPr/>
          </p:nvGrpSpPr>
          <p:grpSpPr>
            <a:xfrm>
              <a:off x="581025" y="-482489"/>
              <a:ext cx="1619642" cy="3941195"/>
              <a:chOff x="6651335" y="-377595"/>
              <a:chExt cx="1360493" cy="3233059"/>
            </a:xfrm>
            <a:effectLst/>
          </p:grpSpPr>
          <p:grpSp>
            <p:nvGrpSpPr>
              <p:cNvPr id="194" name="组合 193"/>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96" name="同心圆 19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7" name="椭圆 19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95" name="TextBox 64"/>
              <p:cNvSpPr txBox="1"/>
              <p:nvPr/>
            </p:nvSpPr>
            <p:spPr>
              <a:xfrm>
                <a:off x="6854605" y="-377595"/>
                <a:ext cx="697560" cy="261044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4000" b="0" i="0" u="none" strike="noStrike" kern="0" cap="none" spc="0" normalizeH="0" baseline="0" noProof="0" dirty="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193" name="椭圆 192"/>
            <p:cNvSpPr/>
            <p:nvPr/>
          </p:nvSpPr>
          <p:spPr>
            <a:xfrm>
              <a:off x="847487" y="2110889"/>
              <a:ext cx="1086718" cy="1086719"/>
            </a:xfrm>
            <a:prstGeom prst="ellipse">
              <a:avLst/>
            </a:prstGeom>
            <a:solidFill>
              <a:srgbClr val="3ED22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98" name="组合 197"/>
          <p:cNvGrpSpPr/>
          <p:nvPr/>
        </p:nvGrpSpPr>
        <p:grpSpPr>
          <a:xfrm flipV="1">
            <a:off x="6964429" y="3105102"/>
            <a:ext cx="360292" cy="876724"/>
            <a:chOff x="581025" y="-482489"/>
            <a:chExt cx="1619642" cy="3941195"/>
          </a:xfrm>
        </p:grpSpPr>
        <p:grpSp>
          <p:nvGrpSpPr>
            <p:cNvPr id="199" name="组合 198"/>
            <p:cNvGrpSpPr/>
            <p:nvPr/>
          </p:nvGrpSpPr>
          <p:grpSpPr>
            <a:xfrm>
              <a:off x="581025" y="-482489"/>
              <a:ext cx="1619642" cy="3941195"/>
              <a:chOff x="6651335" y="-377595"/>
              <a:chExt cx="1360493" cy="3233059"/>
            </a:xfrm>
            <a:effectLst/>
          </p:grpSpPr>
          <p:grpSp>
            <p:nvGrpSpPr>
              <p:cNvPr id="201" name="组合 200"/>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203" name="同心圆 20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 name="椭圆 20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202" name="TextBox 71"/>
              <p:cNvSpPr txBox="1"/>
              <p:nvPr/>
            </p:nvSpPr>
            <p:spPr>
              <a:xfrm>
                <a:off x="6854605" y="-377595"/>
                <a:ext cx="697560" cy="261044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4000" b="0" i="0" u="none" strike="noStrike" kern="0" cap="none" spc="0" normalizeH="0" baseline="0" noProof="0" dirty="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200" name="椭圆 199"/>
            <p:cNvSpPr/>
            <p:nvPr/>
          </p:nvSpPr>
          <p:spPr>
            <a:xfrm>
              <a:off x="847487" y="2110889"/>
              <a:ext cx="1086718" cy="1086719"/>
            </a:xfrm>
            <a:prstGeom prst="ellipse">
              <a:avLst/>
            </a:prstGeom>
            <a:solidFill>
              <a:srgbClr val="9AFB0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205" name="组合 204"/>
          <p:cNvGrpSpPr/>
          <p:nvPr/>
        </p:nvGrpSpPr>
        <p:grpSpPr>
          <a:xfrm flipV="1">
            <a:off x="7671701" y="3618483"/>
            <a:ext cx="360292" cy="876724"/>
            <a:chOff x="581025" y="-482489"/>
            <a:chExt cx="1619642" cy="3941195"/>
          </a:xfrm>
        </p:grpSpPr>
        <p:grpSp>
          <p:nvGrpSpPr>
            <p:cNvPr id="206" name="组合 205"/>
            <p:cNvGrpSpPr/>
            <p:nvPr/>
          </p:nvGrpSpPr>
          <p:grpSpPr>
            <a:xfrm>
              <a:off x="581025" y="-482489"/>
              <a:ext cx="1619642" cy="3941195"/>
              <a:chOff x="6651335" y="-377595"/>
              <a:chExt cx="1360493" cy="3233059"/>
            </a:xfrm>
            <a:effectLst/>
          </p:grpSpPr>
          <p:grpSp>
            <p:nvGrpSpPr>
              <p:cNvPr id="208" name="组合 207"/>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210" name="同心圆 20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1" name="椭圆 21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209" name="TextBox 78"/>
              <p:cNvSpPr txBox="1"/>
              <p:nvPr/>
            </p:nvSpPr>
            <p:spPr>
              <a:xfrm>
                <a:off x="6854605" y="-377595"/>
                <a:ext cx="697560" cy="261044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4000" b="0" i="0" u="none" strike="noStrike" kern="0" cap="none" spc="0" normalizeH="0" baseline="0" noProof="0" dirty="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207" name="椭圆 206"/>
            <p:cNvSpPr/>
            <p:nvPr/>
          </p:nvSpPr>
          <p:spPr>
            <a:xfrm>
              <a:off x="847487" y="2110889"/>
              <a:ext cx="1086718" cy="1086719"/>
            </a:xfrm>
            <a:prstGeom prst="ellipse">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212" name="组合 211"/>
          <p:cNvGrpSpPr/>
          <p:nvPr/>
        </p:nvGrpSpPr>
        <p:grpSpPr>
          <a:xfrm flipV="1">
            <a:off x="8380863" y="2425320"/>
            <a:ext cx="360292" cy="876724"/>
            <a:chOff x="581025" y="-482489"/>
            <a:chExt cx="1619642" cy="3941195"/>
          </a:xfrm>
        </p:grpSpPr>
        <p:grpSp>
          <p:nvGrpSpPr>
            <p:cNvPr id="213" name="组合 212"/>
            <p:cNvGrpSpPr/>
            <p:nvPr/>
          </p:nvGrpSpPr>
          <p:grpSpPr>
            <a:xfrm>
              <a:off x="581025" y="-482489"/>
              <a:ext cx="1619642" cy="3941195"/>
              <a:chOff x="6651335" y="-377595"/>
              <a:chExt cx="1360493" cy="3233059"/>
            </a:xfrm>
            <a:effectLst/>
          </p:grpSpPr>
          <p:grpSp>
            <p:nvGrpSpPr>
              <p:cNvPr id="215" name="组合 214"/>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217" name="同心圆 2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8" name="椭圆 21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216" name="TextBox 85"/>
              <p:cNvSpPr txBox="1"/>
              <p:nvPr/>
            </p:nvSpPr>
            <p:spPr>
              <a:xfrm>
                <a:off x="6854605" y="-377595"/>
                <a:ext cx="697560" cy="261044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4000" b="0" i="0" u="none" strike="noStrike" kern="0" cap="none" spc="0" normalizeH="0" baseline="0" noProof="0" dirty="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214" name="椭圆 213"/>
            <p:cNvSpPr/>
            <p:nvPr/>
          </p:nvSpPr>
          <p:spPr>
            <a:xfrm>
              <a:off x="847487" y="2110889"/>
              <a:ext cx="1086718" cy="1086719"/>
            </a:xfrm>
            <a:prstGeom prst="ellipse">
              <a:avLst/>
            </a:prstGeom>
            <a:solidFill>
              <a:srgbClr val="00C3F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219" name="TextBox 137"/>
          <p:cNvSpPr txBox="1"/>
          <p:nvPr/>
        </p:nvSpPr>
        <p:spPr>
          <a:xfrm>
            <a:off x="213763" y="5250686"/>
            <a:ext cx="503664" cy="338554"/>
          </a:xfrm>
          <a:prstGeom prst="rect">
            <a:avLst/>
          </a:prstGeom>
          <a:noFill/>
        </p:spPr>
        <p:txBody>
          <a:bodyPr wrap="none" rtlCol="0">
            <a:spAutoFit/>
          </a:bodyPr>
          <a:lstStyle/>
          <a:p>
            <a:r>
              <a:rPr lang="en-US" altLang="zh-CN"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1</a:t>
            </a:r>
            <a:r>
              <a:rPr lang="zh-CN" altLang="en-US"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 name="TextBox 138"/>
          <p:cNvSpPr txBox="1"/>
          <p:nvPr/>
        </p:nvSpPr>
        <p:spPr>
          <a:xfrm>
            <a:off x="981361" y="5250686"/>
            <a:ext cx="503664" cy="338554"/>
          </a:xfrm>
          <a:prstGeom prst="rect">
            <a:avLst/>
          </a:prstGeom>
          <a:noFill/>
        </p:spPr>
        <p:txBody>
          <a:bodyPr wrap="none" rtlCol="0">
            <a:spAutoFit/>
          </a:bodyPr>
          <a:lstStyle/>
          <a:p>
            <a:r>
              <a:rPr lang="en-US" altLang="zh-CN"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2</a:t>
            </a:r>
            <a:r>
              <a:rPr lang="zh-CN" altLang="en-US"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 name="TextBox 139"/>
          <p:cNvSpPr txBox="1"/>
          <p:nvPr/>
        </p:nvSpPr>
        <p:spPr>
          <a:xfrm>
            <a:off x="1761629" y="5250686"/>
            <a:ext cx="503664" cy="338554"/>
          </a:xfrm>
          <a:prstGeom prst="rect">
            <a:avLst/>
          </a:prstGeom>
          <a:noFill/>
        </p:spPr>
        <p:txBody>
          <a:bodyPr wrap="none" rtlCol="0">
            <a:spAutoFit/>
          </a:bodyPr>
          <a:lstStyle/>
          <a:p>
            <a:r>
              <a:rPr lang="en-US" altLang="zh-CN"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3</a:t>
            </a:r>
            <a:r>
              <a:rPr lang="zh-CN" altLang="en-US"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 name="TextBox 140"/>
          <p:cNvSpPr txBox="1"/>
          <p:nvPr/>
        </p:nvSpPr>
        <p:spPr>
          <a:xfrm>
            <a:off x="2529217" y="5250686"/>
            <a:ext cx="503664" cy="338554"/>
          </a:xfrm>
          <a:prstGeom prst="rect">
            <a:avLst/>
          </a:prstGeom>
          <a:noFill/>
        </p:spPr>
        <p:txBody>
          <a:bodyPr wrap="none" rtlCol="0">
            <a:spAutoFit/>
          </a:bodyPr>
          <a:lstStyle/>
          <a:p>
            <a:r>
              <a:rPr lang="en-US" altLang="zh-CN"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4</a:t>
            </a:r>
            <a:r>
              <a:rPr lang="zh-CN" altLang="en-US"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 name="TextBox 141"/>
          <p:cNvSpPr txBox="1"/>
          <p:nvPr/>
        </p:nvSpPr>
        <p:spPr>
          <a:xfrm>
            <a:off x="3223820" y="5250686"/>
            <a:ext cx="503664" cy="338554"/>
          </a:xfrm>
          <a:prstGeom prst="rect">
            <a:avLst/>
          </a:prstGeom>
          <a:noFill/>
        </p:spPr>
        <p:txBody>
          <a:bodyPr wrap="none" rtlCol="0">
            <a:spAutoFit/>
          </a:bodyPr>
          <a:lstStyle/>
          <a:p>
            <a:r>
              <a:rPr lang="en-US" altLang="zh-CN"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5</a:t>
            </a:r>
            <a:r>
              <a:rPr lang="zh-CN" altLang="en-US"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 name="TextBox 142"/>
          <p:cNvSpPr txBox="1"/>
          <p:nvPr/>
        </p:nvSpPr>
        <p:spPr>
          <a:xfrm>
            <a:off x="3970870" y="5250686"/>
            <a:ext cx="503664" cy="338554"/>
          </a:xfrm>
          <a:prstGeom prst="rect">
            <a:avLst/>
          </a:prstGeom>
          <a:noFill/>
        </p:spPr>
        <p:txBody>
          <a:bodyPr wrap="none" rtlCol="0">
            <a:spAutoFit/>
          </a:bodyPr>
          <a:lstStyle/>
          <a:p>
            <a:r>
              <a:rPr lang="en-US" altLang="zh-CN"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6</a:t>
            </a:r>
            <a:r>
              <a:rPr lang="zh-CN" altLang="en-US"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 name="TextBox 143"/>
          <p:cNvSpPr txBox="1"/>
          <p:nvPr/>
        </p:nvSpPr>
        <p:spPr>
          <a:xfrm>
            <a:off x="4665341" y="5250686"/>
            <a:ext cx="503664" cy="338554"/>
          </a:xfrm>
          <a:prstGeom prst="rect">
            <a:avLst/>
          </a:prstGeom>
          <a:noFill/>
        </p:spPr>
        <p:txBody>
          <a:bodyPr wrap="none" rtlCol="0">
            <a:spAutoFit/>
          </a:bodyPr>
          <a:lstStyle/>
          <a:p>
            <a:r>
              <a:rPr lang="en-US" altLang="zh-CN"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7</a:t>
            </a:r>
            <a:r>
              <a:rPr lang="zh-CN" altLang="en-US"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 name="TextBox 144"/>
          <p:cNvSpPr txBox="1"/>
          <p:nvPr/>
        </p:nvSpPr>
        <p:spPr>
          <a:xfrm>
            <a:off x="5400679" y="5250686"/>
            <a:ext cx="503664" cy="338554"/>
          </a:xfrm>
          <a:prstGeom prst="rect">
            <a:avLst/>
          </a:prstGeom>
          <a:noFill/>
        </p:spPr>
        <p:txBody>
          <a:bodyPr wrap="none" rtlCol="0">
            <a:spAutoFit/>
          </a:bodyPr>
          <a:lstStyle/>
          <a:p>
            <a:r>
              <a:rPr lang="en-US" altLang="zh-CN"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8</a:t>
            </a:r>
            <a:r>
              <a:rPr lang="zh-CN" altLang="en-US"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227" name="TextBox 145"/>
          <p:cNvSpPr txBox="1"/>
          <p:nvPr/>
        </p:nvSpPr>
        <p:spPr>
          <a:xfrm>
            <a:off x="6167651" y="5250686"/>
            <a:ext cx="503664" cy="338554"/>
          </a:xfrm>
          <a:prstGeom prst="rect">
            <a:avLst/>
          </a:prstGeom>
          <a:noFill/>
        </p:spPr>
        <p:txBody>
          <a:bodyPr wrap="none" rtlCol="0">
            <a:spAutoFit/>
          </a:bodyPr>
          <a:lstStyle/>
          <a:p>
            <a:r>
              <a:rPr lang="en-US" altLang="zh-CN"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9</a:t>
            </a:r>
            <a:r>
              <a:rPr lang="zh-CN" altLang="en-US"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228" name="TextBox 146"/>
          <p:cNvSpPr txBox="1"/>
          <p:nvPr/>
        </p:nvSpPr>
        <p:spPr>
          <a:xfrm>
            <a:off x="6894798" y="5250686"/>
            <a:ext cx="617477" cy="338554"/>
          </a:xfrm>
          <a:prstGeom prst="rect">
            <a:avLst/>
          </a:prstGeom>
          <a:noFill/>
        </p:spPr>
        <p:txBody>
          <a:bodyPr wrap="none" rtlCol="0">
            <a:spAutoFit/>
          </a:bodyPr>
          <a:lstStyle/>
          <a:p>
            <a:r>
              <a:rPr lang="en-US" altLang="zh-CN"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10</a:t>
            </a:r>
            <a:r>
              <a:rPr lang="zh-CN" altLang="en-US"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229" name="TextBox 147"/>
          <p:cNvSpPr txBox="1"/>
          <p:nvPr/>
        </p:nvSpPr>
        <p:spPr>
          <a:xfrm>
            <a:off x="7664145" y="5250686"/>
            <a:ext cx="602216" cy="338554"/>
          </a:xfrm>
          <a:prstGeom prst="rect">
            <a:avLst/>
          </a:prstGeom>
          <a:noFill/>
        </p:spPr>
        <p:txBody>
          <a:bodyPr wrap="none" rtlCol="0">
            <a:spAutoFit/>
          </a:bodyPr>
          <a:lstStyle/>
          <a:p>
            <a:r>
              <a:rPr lang="en-US" altLang="zh-CN"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11</a:t>
            </a:r>
            <a:r>
              <a:rPr lang="zh-CN" altLang="en-US"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230" name="TextBox 148"/>
          <p:cNvSpPr txBox="1"/>
          <p:nvPr/>
        </p:nvSpPr>
        <p:spPr>
          <a:xfrm>
            <a:off x="8358485" y="5250686"/>
            <a:ext cx="617477" cy="338554"/>
          </a:xfrm>
          <a:prstGeom prst="rect">
            <a:avLst/>
          </a:prstGeom>
          <a:noFill/>
        </p:spPr>
        <p:txBody>
          <a:bodyPr wrap="none" rtlCol="0">
            <a:spAutoFit/>
          </a:bodyPr>
          <a:lstStyle/>
          <a:p>
            <a:r>
              <a:rPr lang="en-US" altLang="zh-CN"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12</a:t>
            </a:r>
            <a:r>
              <a:rPr lang="zh-CN" altLang="en-US" sz="1600" dirty="0">
                <a:solidFill>
                  <a:srgbClr val="3ED22B"/>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231" name="TextBox 149"/>
          <p:cNvSpPr txBox="1"/>
          <p:nvPr/>
        </p:nvSpPr>
        <p:spPr>
          <a:xfrm>
            <a:off x="200338" y="1052736"/>
            <a:ext cx="1723549" cy="400110"/>
          </a:xfrm>
          <a:prstGeom prst="rect">
            <a:avLst/>
          </a:prstGeom>
          <a:noFill/>
        </p:spPr>
        <p:txBody>
          <a:bodyPr wrap="none" rtlCol="0">
            <a:spAutoFit/>
          </a:bodyPr>
          <a:lstStyle/>
          <a:p>
            <a:r>
              <a:rPr lang="zh-CN" altLang="en-US" sz="2000" dirty="0">
                <a:solidFill>
                  <a:srgbClr val="3ED22B"/>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232" name="TextBox 150"/>
          <p:cNvSpPr txBox="1"/>
          <p:nvPr/>
        </p:nvSpPr>
        <p:spPr>
          <a:xfrm>
            <a:off x="712255" y="4499317"/>
            <a:ext cx="1107996"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233" name="TextBox 151"/>
          <p:cNvSpPr txBox="1"/>
          <p:nvPr/>
        </p:nvSpPr>
        <p:spPr>
          <a:xfrm>
            <a:off x="1465670" y="4109635"/>
            <a:ext cx="1107996"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234" name="TextBox 152"/>
          <p:cNvSpPr txBox="1"/>
          <p:nvPr/>
        </p:nvSpPr>
        <p:spPr>
          <a:xfrm>
            <a:off x="1465670" y="2719629"/>
            <a:ext cx="1107996"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235" name="TextBox 153"/>
          <p:cNvSpPr txBox="1"/>
          <p:nvPr/>
        </p:nvSpPr>
        <p:spPr>
          <a:xfrm>
            <a:off x="2965096" y="3830116"/>
            <a:ext cx="1107996"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236" name="TextBox 154"/>
          <p:cNvSpPr txBox="1"/>
          <p:nvPr/>
        </p:nvSpPr>
        <p:spPr>
          <a:xfrm>
            <a:off x="2980979" y="2548728"/>
            <a:ext cx="1107996"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237" name="TextBox 155"/>
          <p:cNvSpPr txBox="1"/>
          <p:nvPr/>
        </p:nvSpPr>
        <p:spPr>
          <a:xfrm>
            <a:off x="4397969" y="3637701"/>
            <a:ext cx="1107996"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238" name="TextBox 156"/>
          <p:cNvSpPr txBox="1"/>
          <p:nvPr/>
        </p:nvSpPr>
        <p:spPr>
          <a:xfrm>
            <a:off x="4973704" y="2181005"/>
            <a:ext cx="1107996"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239" name="TextBox 157"/>
          <p:cNvSpPr txBox="1"/>
          <p:nvPr/>
        </p:nvSpPr>
        <p:spPr>
          <a:xfrm>
            <a:off x="5880478" y="4034699"/>
            <a:ext cx="1107996"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240" name="TextBox 158"/>
          <p:cNvSpPr txBox="1"/>
          <p:nvPr/>
        </p:nvSpPr>
        <p:spPr>
          <a:xfrm>
            <a:off x="6509683" y="2719629"/>
            <a:ext cx="1107996"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241" name="TextBox 159"/>
          <p:cNvSpPr txBox="1"/>
          <p:nvPr/>
        </p:nvSpPr>
        <p:spPr>
          <a:xfrm>
            <a:off x="7375744" y="4129966"/>
            <a:ext cx="1107996"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242" name="TextBox 160"/>
          <p:cNvSpPr txBox="1"/>
          <p:nvPr/>
        </p:nvSpPr>
        <p:spPr>
          <a:xfrm>
            <a:off x="7878814" y="2031762"/>
            <a:ext cx="1107996"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243" name="TextBox 161"/>
          <p:cNvSpPr txBox="1"/>
          <p:nvPr/>
        </p:nvSpPr>
        <p:spPr>
          <a:xfrm>
            <a:off x="79431" y="1486328"/>
            <a:ext cx="2764377"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3" name="图表 52"/>
          <p:cNvGraphicFramePr/>
          <p:nvPr>
            <p:extLst>
              <p:ext uri="{D42A27DB-BD31-4B8C-83A1-F6EECF244321}">
                <p14:modId xmlns:p14="http://schemas.microsoft.com/office/powerpoint/2010/main" val="2004751943"/>
              </p:ext>
            </p:extLst>
          </p:nvPr>
        </p:nvGraphicFramePr>
        <p:xfrm>
          <a:off x="-396552" y="1196752"/>
          <a:ext cx="3748362" cy="213802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4" name="图表 53"/>
          <p:cNvGraphicFramePr/>
          <p:nvPr>
            <p:extLst>
              <p:ext uri="{D42A27DB-BD31-4B8C-83A1-F6EECF244321}">
                <p14:modId xmlns:p14="http://schemas.microsoft.com/office/powerpoint/2010/main" val="2966807542"/>
              </p:ext>
            </p:extLst>
          </p:nvPr>
        </p:nvGraphicFramePr>
        <p:xfrm>
          <a:off x="1744146" y="1196752"/>
          <a:ext cx="3748362" cy="213802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5" name="图表 54"/>
          <p:cNvGraphicFramePr/>
          <p:nvPr>
            <p:extLst>
              <p:ext uri="{D42A27DB-BD31-4B8C-83A1-F6EECF244321}">
                <p14:modId xmlns:p14="http://schemas.microsoft.com/office/powerpoint/2010/main" val="3261418170"/>
              </p:ext>
            </p:extLst>
          </p:nvPr>
        </p:nvGraphicFramePr>
        <p:xfrm>
          <a:off x="3884843" y="1196752"/>
          <a:ext cx="3748362" cy="213802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6" name="图表 55"/>
          <p:cNvGraphicFramePr/>
          <p:nvPr>
            <p:extLst>
              <p:ext uri="{D42A27DB-BD31-4B8C-83A1-F6EECF244321}">
                <p14:modId xmlns:p14="http://schemas.microsoft.com/office/powerpoint/2010/main" val="333042585"/>
              </p:ext>
            </p:extLst>
          </p:nvPr>
        </p:nvGraphicFramePr>
        <p:xfrm>
          <a:off x="6025542" y="1196752"/>
          <a:ext cx="3748362" cy="2138022"/>
        </p:xfrm>
        <a:graphic>
          <a:graphicData uri="http://schemas.openxmlformats.org/drawingml/2006/chart">
            <c:chart xmlns:c="http://schemas.openxmlformats.org/drawingml/2006/chart" xmlns:r="http://schemas.openxmlformats.org/officeDocument/2006/relationships" r:id="rId5"/>
          </a:graphicData>
        </a:graphic>
      </p:graphicFrame>
      <p:sp>
        <p:nvSpPr>
          <p:cNvPr id="57" name="文本框 32"/>
          <p:cNvSpPr txBox="1"/>
          <p:nvPr/>
        </p:nvSpPr>
        <p:spPr>
          <a:xfrm>
            <a:off x="845053" y="3207164"/>
            <a:ext cx="1143132" cy="460823"/>
          </a:xfrm>
          <a:prstGeom prst="rect">
            <a:avLst/>
          </a:prstGeom>
          <a:noFill/>
        </p:spPr>
        <p:txBody>
          <a:bodyPr wrap="square" lIns="91273" tIns="45637" rIns="91273" bIns="45637"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396"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rPr>
              <a:t>30</a:t>
            </a:r>
            <a:r>
              <a:rPr kumimoji="0" lang="en-US" altLang="zh-CN" sz="1597"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rPr>
              <a:t>%</a:t>
            </a:r>
            <a:endParaRPr kumimoji="0" lang="zh-CN" altLang="en-US" sz="1464"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nvGrpSpPr>
          <p:cNvPr id="58" name="Group 8"/>
          <p:cNvGrpSpPr>
            <a:grpSpLocks noChangeAspect="1"/>
          </p:cNvGrpSpPr>
          <p:nvPr/>
        </p:nvGrpSpPr>
        <p:grpSpPr bwMode="auto">
          <a:xfrm>
            <a:off x="1196753" y="1983096"/>
            <a:ext cx="439734" cy="481828"/>
            <a:chOff x="3437" y="2282"/>
            <a:chExt cx="679" cy="744"/>
          </a:xfrm>
          <a:solidFill>
            <a:srgbClr val="3ED22B"/>
          </a:solidFill>
        </p:grpSpPr>
        <p:sp>
          <p:nvSpPr>
            <p:cNvPr id="59"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1" name="Group 13"/>
          <p:cNvGrpSpPr>
            <a:grpSpLocks noChangeAspect="1"/>
          </p:cNvGrpSpPr>
          <p:nvPr/>
        </p:nvGrpSpPr>
        <p:grpSpPr bwMode="auto">
          <a:xfrm>
            <a:off x="3305511" y="1984593"/>
            <a:ext cx="482198" cy="487892"/>
            <a:chOff x="2426" y="2781"/>
            <a:chExt cx="593" cy="600"/>
          </a:xfrm>
          <a:solidFill>
            <a:sysClr val="windowText" lastClr="000000">
              <a:lumMod val="75000"/>
              <a:lumOff val="25000"/>
            </a:sysClr>
          </a:solidFill>
        </p:grpSpPr>
        <p:sp>
          <p:nvSpPr>
            <p:cNvPr id="62"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rgbClr val="9AFB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396"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solidFill>
              <a:srgbClr val="9AFB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396"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4" name="Group 18"/>
          <p:cNvGrpSpPr>
            <a:grpSpLocks noChangeAspect="1"/>
          </p:cNvGrpSpPr>
          <p:nvPr/>
        </p:nvGrpSpPr>
        <p:grpSpPr bwMode="auto">
          <a:xfrm>
            <a:off x="5447015" y="1980535"/>
            <a:ext cx="500904" cy="466751"/>
            <a:chOff x="3802" y="2858"/>
            <a:chExt cx="616" cy="574"/>
          </a:xfrm>
          <a:solidFill>
            <a:srgbClr val="FFC000"/>
          </a:solidFill>
        </p:grpSpPr>
        <p:sp>
          <p:nvSpPr>
            <p:cNvPr id="65"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0" name="Group 26"/>
          <p:cNvGrpSpPr>
            <a:grpSpLocks noChangeAspect="1"/>
          </p:cNvGrpSpPr>
          <p:nvPr/>
        </p:nvGrpSpPr>
        <p:grpSpPr bwMode="auto">
          <a:xfrm>
            <a:off x="7478863" y="2095383"/>
            <a:ext cx="713023" cy="353489"/>
            <a:chOff x="5676" y="2597"/>
            <a:chExt cx="1061" cy="526"/>
          </a:xfrm>
          <a:solidFill>
            <a:srgbClr val="00C3FD"/>
          </a:solidFill>
        </p:grpSpPr>
        <p:sp>
          <p:nvSpPr>
            <p:cNvPr id="71"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698" tIns="60849" rIns="121698" bIns="60849" numCol="1" anchor="t" anchorCtr="0" compatLnSpc="1">
              <a:prstTxWarp prst="textNoShape">
                <a:avLst/>
              </a:prstTxWarp>
            </a:bodyPr>
            <a:lstStyle/>
            <a:p>
              <a:endParaRPr lang="zh-CN" altLang="en-US" sz="239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86" name="文本框 73"/>
          <p:cNvSpPr txBox="1"/>
          <p:nvPr/>
        </p:nvSpPr>
        <p:spPr>
          <a:xfrm>
            <a:off x="2981551" y="3207164"/>
            <a:ext cx="1143132" cy="460823"/>
          </a:xfrm>
          <a:prstGeom prst="rect">
            <a:avLst/>
          </a:prstGeom>
          <a:noFill/>
        </p:spPr>
        <p:txBody>
          <a:bodyPr wrap="square" lIns="91273" tIns="45637" rIns="91273" bIns="45637"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396"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50</a:t>
            </a:r>
            <a:r>
              <a:rPr kumimoji="0" lang="en-US" altLang="zh-CN" sz="1597"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a:t>
            </a:r>
            <a:endParaRPr kumimoji="0" lang="zh-CN" altLang="en-US" sz="1464"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7" name="文本框 74"/>
          <p:cNvSpPr txBox="1"/>
          <p:nvPr/>
        </p:nvSpPr>
        <p:spPr>
          <a:xfrm>
            <a:off x="5193799" y="3207164"/>
            <a:ext cx="1143132" cy="460823"/>
          </a:xfrm>
          <a:prstGeom prst="rect">
            <a:avLst/>
          </a:prstGeom>
          <a:noFill/>
        </p:spPr>
        <p:txBody>
          <a:bodyPr wrap="square" lIns="91273" tIns="45637" rIns="91273" bIns="45637"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396"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80</a:t>
            </a:r>
            <a:r>
              <a:rPr kumimoji="0" lang="en-US" altLang="zh-CN" sz="1597"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a:t>
            </a:r>
            <a:endParaRPr kumimoji="0" lang="zh-CN" altLang="en-US" sz="1464"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8" name="文本框 75"/>
          <p:cNvSpPr txBox="1"/>
          <p:nvPr/>
        </p:nvSpPr>
        <p:spPr>
          <a:xfrm>
            <a:off x="7350157" y="3207164"/>
            <a:ext cx="1143132" cy="460823"/>
          </a:xfrm>
          <a:prstGeom prst="rect">
            <a:avLst/>
          </a:prstGeom>
          <a:noFill/>
        </p:spPr>
        <p:txBody>
          <a:bodyPr wrap="square" lIns="91273" tIns="45637" rIns="91273" bIns="45637"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396"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100</a:t>
            </a:r>
            <a:r>
              <a:rPr kumimoji="0" lang="en-US" altLang="zh-CN" sz="1597"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a:t>
            </a:r>
            <a:endParaRPr kumimoji="0" lang="zh-CN" altLang="en-US" sz="1464"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nvGrpSpPr>
          <p:cNvPr id="89" name="组合 88"/>
          <p:cNvGrpSpPr/>
          <p:nvPr/>
        </p:nvGrpSpPr>
        <p:grpSpPr>
          <a:xfrm>
            <a:off x="704350" y="3583980"/>
            <a:ext cx="1588434" cy="1064230"/>
            <a:chOff x="3457192" y="3881040"/>
            <a:chExt cx="1591334" cy="1066172"/>
          </a:xfrm>
        </p:grpSpPr>
        <p:sp>
          <p:nvSpPr>
            <p:cNvPr id="90" name="文本框 77"/>
            <p:cNvSpPr txBox="1"/>
            <p:nvPr/>
          </p:nvSpPr>
          <p:spPr>
            <a:xfrm>
              <a:off x="3457511" y="3881040"/>
              <a:ext cx="1591015" cy="33855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97"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91" name="文本框 78"/>
            <p:cNvSpPr txBox="1"/>
            <p:nvPr/>
          </p:nvSpPr>
          <p:spPr>
            <a:xfrm>
              <a:off x="3457192" y="4135511"/>
              <a:ext cx="1398251" cy="811701"/>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sym typeface="Arial" panose="020B0604020202020204" pitchFamily="34" charset="0"/>
                </a:rPr>
                <a:t>替换你的文字替换你的文字</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sym typeface="Arial" panose="020B0604020202020204" pitchFamily="34" charset="0"/>
                </a:rPr>
                <a:t>替换你的文字</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1065" b="0" i="0" u="none" strike="noStrike" kern="0" cap="none" spc="0" normalizeH="0" baseline="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2" name="组合 91"/>
          <p:cNvGrpSpPr/>
          <p:nvPr/>
        </p:nvGrpSpPr>
        <p:grpSpPr>
          <a:xfrm>
            <a:off x="2880542" y="3583980"/>
            <a:ext cx="1520626" cy="1064230"/>
            <a:chOff x="3457192" y="3881040"/>
            <a:chExt cx="1523402" cy="1066172"/>
          </a:xfrm>
        </p:grpSpPr>
        <p:sp>
          <p:nvSpPr>
            <p:cNvPr id="93" name="文本框 80"/>
            <p:cNvSpPr txBox="1"/>
            <p:nvPr/>
          </p:nvSpPr>
          <p:spPr>
            <a:xfrm>
              <a:off x="3457511" y="3881040"/>
              <a:ext cx="1523083" cy="33855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97"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94" name="文本框 81"/>
            <p:cNvSpPr txBox="1"/>
            <p:nvPr/>
          </p:nvSpPr>
          <p:spPr>
            <a:xfrm>
              <a:off x="3457192" y="4135511"/>
              <a:ext cx="1398251" cy="811701"/>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sym typeface="Arial" panose="020B0604020202020204" pitchFamily="34" charset="0"/>
                </a:rPr>
                <a:t>替换你的文字替换你的文字</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sym typeface="Arial" panose="020B0604020202020204" pitchFamily="34" charset="0"/>
                </a:rPr>
                <a:t>替换你的文字</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1065" b="0" i="0" u="none" strike="noStrike" kern="0" cap="none" spc="0" normalizeH="0" baseline="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5" name="组合 94"/>
          <p:cNvGrpSpPr/>
          <p:nvPr/>
        </p:nvGrpSpPr>
        <p:grpSpPr>
          <a:xfrm>
            <a:off x="5056738" y="3583980"/>
            <a:ext cx="1548653" cy="1064230"/>
            <a:chOff x="3457192" y="3881040"/>
            <a:chExt cx="1551480" cy="1066172"/>
          </a:xfrm>
        </p:grpSpPr>
        <p:sp>
          <p:nvSpPr>
            <p:cNvPr id="96" name="文本框 83"/>
            <p:cNvSpPr txBox="1"/>
            <p:nvPr/>
          </p:nvSpPr>
          <p:spPr>
            <a:xfrm>
              <a:off x="3457511" y="3881040"/>
              <a:ext cx="1551161" cy="33855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97"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97" name="文本框 84"/>
            <p:cNvSpPr txBox="1"/>
            <p:nvPr/>
          </p:nvSpPr>
          <p:spPr>
            <a:xfrm>
              <a:off x="3457192" y="4135511"/>
              <a:ext cx="1398251" cy="811701"/>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sym typeface="Arial" panose="020B0604020202020204" pitchFamily="34" charset="0"/>
                </a:rPr>
                <a:t>替换你的文字替换你的文字</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sym typeface="Arial" panose="020B0604020202020204" pitchFamily="34" charset="0"/>
                </a:rPr>
                <a:t>替换你的文字</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1065" b="0" i="0" u="none" strike="noStrike" kern="0" cap="none" spc="0" normalizeH="0" baseline="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8" name="组合 97"/>
          <p:cNvGrpSpPr/>
          <p:nvPr/>
        </p:nvGrpSpPr>
        <p:grpSpPr>
          <a:xfrm>
            <a:off x="7232928" y="3583980"/>
            <a:ext cx="1669652" cy="1064230"/>
            <a:chOff x="3457192" y="3881040"/>
            <a:chExt cx="1672700" cy="1066172"/>
          </a:xfrm>
        </p:grpSpPr>
        <p:sp>
          <p:nvSpPr>
            <p:cNvPr id="99" name="文本框 86"/>
            <p:cNvSpPr txBox="1"/>
            <p:nvPr/>
          </p:nvSpPr>
          <p:spPr>
            <a:xfrm>
              <a:off x="3457511" y="3881040"/>
              <a:ext cx="1672381" cy="33855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97"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100" name="文本框 87"/>
            <p:cNvSpPr txBox="1"/>
            <p:nvPr/>
          </p:nvSpPr>
          <p:spPr>
            <a:xfrm>
              <a:off x="3457192" y="4135511"/>
              <a:ext cx="1398251" cy="811701"/>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sym typeface="Arial" panose="020B0604020202020204" pitchFamily="34" charset="0"/>
                </a:rPr>
                <a:t>替换你的文字替换你的文字</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sym typeface="Arial" panose="020B0604020202020204" pitchFamily="34" charset="0"/>
                </a:rPr>
                <a:t>替换你的文字</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1065" b="0" i="0" u="none" strike="noStrike" kern="0" cap="none" spc="0" normalizeH="0" baseline="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1" name="组合 100"/>
          <p:cNvGrpSpPr/>
          <p:nvPr/>
        </p:nvGrpSpPr>
        <p:grpSpPr>
          <a:xfrm>
            <a:off x="310860" y="4719332"/>
            <a:ext cx="8755631" cy="1221945"/>
            <a:chOff x="1710190" y="5445125"/>
            <a:chExt cx="8771621" cy="1224180"/>
          </a:xfrm>
        </p:grpSpPr>
        <p:cxnSp>
          <p:nvCxnSpPr>
            <p:cNvPr id="102" name="直接连接符 101"/>
            <p:cNvCxnSpPr/>
            <p:nvPr/>
          </p:nvCxnSpPr>
          <p:spPr>
            <a:xfrm>
              <a:off x="1710190" y="5445125"/>
              <a:ext cx="8771621" cy="0"/>
            </a:xfrm>
            <a:prstGeom prst="line">
              <a:avLst/>
            </a:prstGeom>
            <a:noFill/>
            <a:ln w="19050" cap="flat" cmpd="sng" algn="ctr">
              <a:solidFill>
                <a:sysClr val="windowText" lastClr="000000">
                  <a:lumMod val="65000"/>
                  <a:lumOff val="35000"/>
                </a:sysClr>
              </a:solidFill>
              <a:prstDash val="sysDot"/>
              <a:miter lim="800000"/>
            </a:ln>
            <a:effectLst/>
          </p:spPr>
        </p:cxnSp>
        <p:sp>
          <p:nvSpPr>
            <p:cNvPr id="103" name="文本框 90"/>
            <p:cNvSpPr txBox="1"/>
            <p:nvPr/>
          </p:nvSpPr>
          <p:spPr>
            <a:xfrm>
              <a:off x="1874403" y="5592084"/>
              <a:ext cx="8443194" cy="1077221"/>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597" b="0" i="0" u="none" strike="noStrike" kern="0" cap="none" spc="0" normalizeH="0" baseline="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sym typeface="Arial" panose="020B0604020202020204" pitchFamily="34" charset="0"/>
                </a:rPr>
                <a:t>替换你的文字替换你的文字替换你的文字替换你的文字替换你的文字替换你的文字替换你的</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597" b="0" i="0" u="none" strike="noStrike" kern="0" cap="none" spc="0" normalizeH="0" baseline="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sym typeface="Arial" panose="020B0604020202020204" pitchFamily="34" charset="0"/>
                </a:rPr>
                <a:t>替换你的文字替换你的文字替换你的文字替换你的文字替换你的文字替换你的文字替换你的</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1597" b="0" i="0" u="none" strike="noStrike" kern="0" cap="none" spc="0" normalizeH="0" baseline="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sym typeface="Arial" panose="020B0604020202020204" pitchFamily="34" charset="0"/>
              </a:endParaRP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1597" b="0" i="0" u="none" strike="noStrike" kern="0" cap="none" spc="0" normalizeH="0" baseline="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heel(1)">
                                      <p:cBhvr>
                                        <p:cTn id="7" dur="1000"/>
                                        <p:tgtEl>
                                          <p:spTgt spid="53"/>
                                        </p:tgtEl>
                                      </p:cBhvr>
                                    </p:animEffect>
                                  </p:childTnLst>
                                </p:cTn>
                              </p:par>
                              <p:par>
                                <p:cTn id="8" presetID="21" presetClass="entr" presetSubtype="1" fill="hold"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wheel(1)">
                                      <p:cBhvr>
                                        <p:cTn id="10" dur="1000"/>
                                        <p:tgtEl>
                                          <p:spTgt spid="58"/>
                                        </p:tgtEl>
                                      </p:cBhvr>
                                    </p:animEffect>
                                  </p:childTnLst>
                                </p:cTn>
                              </p:par>
                            </p:childTnLst>
                          </p:cTn>
                        </p:par>
                        <p:par>
                          <p:cTn id="11" fill="hold">
                            <p:stCondLst>
                              <p:cond delay="1000"/>
                            </p:stCondLst>
                            <p:childTnLst>
                              <p:par>
                                <p:cTn id="12" presetID="16" presetClass="entr" presetSubtype="21" fill="hold" grpId="0" nodeType="after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barn(inVertical)">
                                      <p:cBhvr>
                                        <p:cTn id="14" dur="500"/>
                                        <p:tgtEl>
                                          <p:spTgt spid="57"/>
                                        </p:tgtEl>
                                      </p:cBhvr>
                                    </p:animEffect>
                                  </p:childTnLst>
                                </p:cTn>
                              </p:par>
                              <p:par>
                                <p:cTn id="15" presetID="16" presetClass="entr" presetSubtype="21" fill="hold" nodeType="with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barn(inVertical)">
                                      <p:cBhvr>
                                        <p:cTn id="17" dur="500"/>
                                        <p:tgtEl>
                                          <p:spTgt spid="89"/>
                                        </p:tgtEl>
                                      </p:cBhvr>
                                    </p:animEffect>
                                  </p:childTnLst>
                                </p:cTn>
                              </p:par>
                            </p:childTnLst>
                          </p:cTn>
                        </p:par>
                        <p:par>
                          <p:cTn id="18" fill="hold">
                            <p:stCondLst>
                              <p:cond delay="1500"/>
                            </p:stCondLst>
                            <p:childTnLst>
                              <p:par>
                                <p:cTn id="19" presetID="21" presetClass="entr" presetSubtype="1" fill="hold" nodeType="afterEffect">
                                  <p:stCondLst>
                                    <p:cond delay="0"/>
                                  </p:stCondLst>
                                  <p:childTnLst>
                                    <p:set>
                                      <p:cBhvr>
                                        <p:cTn id="20" dur="1" fill="hold">
                                          <p:stCondLst>
                                            <p:cond delay="0"/>
                                          </p:stCondLst>
                                        </p:cTn>
                                        <p:tgtEl>
                                          <p:spTgt spid="61"/>
                                        </p:tgtEl>
                                        <p:attrNameLst>
                                          <p:attrName>style.visibility</p:attrName>
                                        </p:attrNameLst>
                                      </p:cBhvr>
                                      <p:to>
                                        <p:strVal val="visible"/>
                                      </p:to>
                                    </p:set>
                                    <p:animEffect transition="in" filter="wheel(1)">
                                      <p:cBhvr>
                                        <p:cTn id="21" dur="1000"/>
                                        <p:tgtEl>
                                          <p:spTgt spid="61"/>
                                        </p:tgtEl>
                                      </p:cBhvr>
                                    </p:animEffect>
                                  </p:childTnLst>
                                </p:cTn>
                              </p:par>
                              <p:par>
                                <p:cTn id="22" presetID="21" presetClass="entr" presetSubtype="1" fill="hold" grpId="0" nodeType="with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wheel(1)">
                                      <p:cBhvr>
                                        <p:cTn id="24" dur="1000"/>
                                        <p:tgtEl>
                                          <p:spTgt spid="54"/>
                                        </p:tgtEl>
                                      </p:cBhvr>
                                    </p:animEffect>
                                  </p:childTnLst>
                                </p:cTn>
                              </p:par>
                            </p:childTnLst>
                          </p:cTn>
                        </p:par>
                        <p:par>
                          <p:cTn id="25" fill="hold">
                            <p:stCondLst>
                              <p:cond delay="2500"/>
                            </p:stCondLst>
                            <p:childTnLst>
                              <p:par>
                                <p:cTn id="26" presetID="16" presetClass="entr" presetSubtype="21" fill="hold" nodeType="afterEffect">
                                  <p:stCondLst>
                                    <p:cond delay="0"/>
                                  </p:stCondLst>
                                  <p:childTnLst>
                                    <p:set>
                                      <p:cBhvr>
                                        <p:cTn id="27" dur="1" fill="hold">
                                          <p:stCondLst>
                                            <p:cond delay="0"/>
                                          </p:stCondLst>
                                        </p:cTn>
                                        <p:tgtEl>
                                          <p:spTgt spid="92"/>
                                        </p:tgtEl>
                                        <p:attrNameLst>
                                          <p:attrName>style.visibility</p:attrName>
                                        </p:attrNameLst>
                                      </p:cBhvr>
                                      <p:to>
                                        <p:strVal val="visible"/>
                                      </p:to>
                                    </p:set>
                                    <p:animEffect transition="in" filter="barn(inVertical)">
                                      <p:cBhvr>
                                        <p:cTn id="28" dur="500"/>
                                        <p:tgtEl>
                                          <p:spTgt spid="92"/>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86"/>
                                        </p:tgtEl>
                                        <p:attrNameLst>
                                          <p:attrName>style.visibility</p:attrName>
                                        </p:attrNameLst>
                                      </p:cBhvr>
                                      <p:to>
                                        <p:strVal val="visible"/>
                                      </p:to>
                                    </p:set>
                                    <p:animEffect transition="in" filter="barn(inVertical)">
                                      <p:cBhvr>
                                        <p:cTn id="31" dur="500"/>
                                        <p:tgtEl>
                                          <p:spTgt spid="86"/>
                                        </p:tgtEl>
                                      </p:cBhvr>
                                    </p:animEffect>
                                  </p:childTnLst>
                                </p:cTn>
                              </p:par>
                            </p:childTnLst>
                          </p:cTn>
                        </p:par>
                        <p:par>
                          <p:cTn id="32" fill="hold">
                            <p:stCondLst>
                              <p:cond delay="3000"/>
                            </p:stCondLst>
                            <p:childTnLst>
                              <p:par>
                                <p:cTn id="33" presetID="21" presetClass="entr" presetSubtype="1" fill="hold" grpId="0"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wheel(1)">
                                      <p:cBhvr>
                                        <p:cTn id="35" dur="1000"/>
                                        <p:tgtEl>
                                          <p:spTgt spid="55"/>
                                        </p:tgtEl>
                                      </p:cBhvr>
                                    </p:animEffect>
                                  </p:childTnLst>
                                </p:cTn>
                              </p:par>
                              <p:par>
                                <p:cTn id="36" presetID="21" presetClass="entr" presetSubtype="1" fill="hold" nodeType="with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heel(1)">
                                      <p:cBhvr>
                                        <p:cTn id="38" dur="1000"/>
                                        <p:tgtEl>
                                          <p:spTgt spid="64"/>
                                        </p:tgtEl>
                                      </p:cBhvr>
                                    </p:animEffect>
                                  </p:childTnLst>
                                </p:cTn>
                              </p:par>
                            </p:childTnLst>
                          </p:cTn>
                        </p:par>
                        <p:par>
                          <p:cTn id="39" fill="hold">
                            <p:stCondLst>
                              <p:cond delay="4000"/>
                            </p:stCondLst>
                            <p:childTnLst>
                              <p:par>
                                <p:cTn id="40" presetID="16" presetClass="entr" presetSubtype="21" fill="hold" grpId="0" nodeType="afterEffect">
                                  <p:stCondLst>
                                    <p:cond delay="0"/>
                                  </p:stCondLst>
                                  <p:childTnLst>
                                    <p:set>
                                      <p:cBhvr>
                                        <p:cTn id="41" dur="1" fill="hold">
                                          <p:stCondLst>
                                            <p:cond delay="0"/>
                                          </p:stCondLst>
                                        </p:cTn>
                                        <p:tgtEl>
                                          <p:spTgt spid="87"/>
                                        </p:tgtEl>
                                        <p:attrNameLst>
                                          <p:attrName>style.visibility</p:attrName>
                                        </p:attrNameLst>
                                      </p:cBhvr>
                                      <p:to>
                                        <p:strVal val="visible"/>
                                      </p:to>
                                    </p:set>
                                    <p:animEffect transition="in" filter="barn(inVertical)">
                                      <p:cBhvr>
                                        <p:cTn id="42" dur="500"/>
                                        <p:tgtEl>
                                          <p:spTgt spid="87"/>
                                        </p:tgtEl>
                                      </p:cBhvr>
                                    </p:animEffect>
                                  </p:childTnLst>
                                </p:cTn>
                              </p:par>
                              <p:par>
                                <p:cTn id="43" presetID="16" presetClass="entr" presetSubtype="21" fill="hold" nodeType="withEffect">
                                  <p:stCondLst>
                                    <p:cond delay="0"/>
                                  </p:stCondLst>
                                  <p:childTnLst>
                                    <p:set>
                                      <p:cBhvr>
                                        <p:cTn id="44" dur="1" fill="hold">
                                          <p:stCondLst>
                                            <p:cond delay="0"/>
                                          </p:stCondLst>
                                        </p:cTn>
                                        <p:tgtEl>
                                          <p:spTgt spid="95"/>
                                        </p:tgtEl>
                                        <p:attrNameLst>
                                          <p:attrName>style.visibility</p:attrName>
                                        </p:attrNameLst>
                                      </p:cBhvr>
                                      <p:to>
                                        <p:strVal val="visible"/>
                                      </p:to>
                                    </p:set>
                                    <p:animEffect transition="in" filter="barn(inVertical)">
                                      <p:cBhvr>
                                        <p:cTn id="45" dur="500"/>
                                        <p:tgtEl>
                                          <p:spTgt spid="95"/>
                                        </p:tgtEl>
                                      </p:cBhvr>
                                    </p:animEffect>
                                  </p:childTnLst>
                                </p:cTn>
                              </p:par>
                            </p:childTnLst>
                          </p:cTn>
                        </p:par>
                        <p:par>
                          <p:cTn id="46" fill="hold">
                            <p:stCondLst>
                              <p:cond delay="4500"/>
                            </p:stCondLst>
                            <p:childTnLst>
                              <p:par>
                                <p:cTn id="47" presetID="21" presetClass="entr" presetSubtype="1" fill="hold" grpId="0" nodeType="after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wheel(1)">
                                      <p:cBhvr>
                                        <p:cTn id="49" dur="1000"/>
                                        <p:tgtEl>
                                          <p:spTgt spid="56"/>
                                        </p:tgtEl>
                                      </p:cBhvr>
                                    </p:animEffect>
                                  </p:childTnLst>
                                </p:cTn>
                              </p:par>
                              <p:par>
                                <p:cTn id="50" presetID="21" presetClass="entr" presetSubtype="1" fill="hold" nodeType="withEffect">
                                  <p:stCondLst>
                                    <p:cond delay="0"/>
                                  </p:stCondLst>
                                  <p:childTnLst>
                                    <p:set>
                                      <p:cBhvr>
                                        <p:cTn id="51" dur="1" fill="hold">
                                          <p:stCondLst>
                                            <p:cond delay="0"/>
                                          </p:stCondLst>
                                        </p:cTn>
                                        <p:tgtEl>
                                          <p:spTgt spid="70"/>
                                        </p:tgtEl>
                                        <p:attrNameLst>
                                          <p:attrName>style.visibility</p:attrName>
                                        </p:attrNameLst>
                                      </p:cBhvr>
                                      <p:to>
                                        <p:strVal val="visible"/>
                                      </p:to>
                                    </p:set>
                                    <p:animEffect transition="in" filter="wheel(1)">
                                      <p:cBhvr>
                                        <p:cTn id="52" dur="1000"/>
                                        <p:tgtEl>
                                          <p:spTgt spid="70"/>
                                        </p:tgtEl>
                                      </p:cBhvr>
                                    </p:animEffect>
                                  </p:childTnLst>
                                </p:cTn>
                              </p:par>
                            </p:childTnLst>
                          </p:cTn>
                        </p:par>
                        <p:par>
                          <p:cTn id="53" fill="hold">
                            <p:stCondLst>
                              <p:cond delay="5500"/>
                            </p:stCondLst>
                            <p:childTnLst>
                              <p:par>
                                <p:cTn id="54" presetID="16" presetClass="entr" presetSubtype="21" fill="hold" grpId="0" nodeType="afterEffect">
                                  <p:stCondLst>
                                    <p:cond delay="0"/>
                                  </p:stCondLst>
                                  <p:childTnLst>
                                    <p:set>
                                      <p:cBhvr>
                                        <p:cTn id="55" dur="1" fill="hold">
                                          <p:stCondLst>
                                            <p:cond delay="0"/>
                                          </p:stCondLst>
                                        </p:cTn>
                                        <p:tgtEl>
                                          <p:spTgt spid="88"/>
                                        </p:tgtEl>
                                        <p:attrNameLst>
                                          <p:attrName>style.visibility</p:attrName>
                                        </p:attrNameLst>
                                      </p:cBhvr>
                                      <p:to>
                                        <p:strVal val="visible"/>
                                      </p:to>
                                    </p:set>
                                    <p:animEffect transition="in" filter="barn(inVertical)">
                                      <p:cBhvr>
                                        <p:cTn id="56" dur="500"/>
                                        <p:tgtEl>
                                          <p:spTgt spid="88"/>
                                        </p:tgtEl>
                                      </p:cBhvr>
                                    </p:animEffect>
                                  </p:childTnLst>
                                </p:cTn>
                              </p:par>
                              <p:par>
                                <p:cTn id="57" presetID="16" presetClass="entr" presetSubtype="21" fill="hold" nodeType="withEffect">
                                  <p:stCondLst>
                                    <p:cond delay="0"/>
                                  </p:stCondLst>
                                  <p:childTnLst>
                                    <p:set>
                                      <p:cBhvr>
                                        <p:cTn id="58" dur="1" fill="hold">
                                          <p:stCondLst>
                                            <p:cond delay="0"/>
                                          </p:stCondLst>
                                        </p:cTn>
                                        <p:tgtEl>
                                          <p:spTgt spid="98"/>
                                        </p:tgtEl>
                                        <p:attrNameLst>
                                          <p:attrName>style.visibility</p:attrName>
                                        </p:attrNameLst>
                                      </p:cBhvr>
                                      <p:to>
                                        <p:strVal val="visible"/>
                                      </p:to>
                                    </p:set>
                                    <p:animEffect transition="in" filter="barn(inVertical)">
                                      <p:cBhvr>
                                        <p:cTn id="59" dur="500"/>
                                        <p:tgtEl>
                                          <p:spTgt spid="98"/>
                                        </p:tgtEl>
                                      </p:cBhvr>
                                    </p:animEffect>
                                  </p:childTnLst>
                                </p:cTn>
                              </p:par>
                            </p:childTnLst>
                          </p:cTn>
                        </p:par>
                        <p:par>
                          <p:cTn id="60" fill="hold">
                            <p:stCondLst>
                              <p:cond delay="6000"/>
                            </p:stCondLst>
                            <p:childTnLst>
                              <p:par>
                                <p:cTn id="61" presetID="16" presetClass="entr" presetSubtype="21" fill="hold" nodeType="afterEffect">
                                  <p:stCondLst>
                                    <p:cond delay="0"/>
                                  </p:stCondLst>
                                  <p:childTnLst>
                                    <p:set>
                                      <p:cBhvr>
                                        <p:cTn id="62" dur="1" fill="hold">
                                          <p:stCondLst>
                                            <p:cond delay="0"/>
                                          </p:stCondLst>
                                        </p:cTn>
                                        <p:tgtEl>
                                          <p:spTgt spid="101"/>
                                        </p:tgtEl>
                                        <p:attrNameLst>
                                          <p:attrName>style.visibility</p:attrName>
                                        </p:attrNameLst>
                                      </p:cBhvr>
                                      <p:to>
                                        <p:strVal val="visible"/>
                                      </p:to>
                                    </p:set>
                                    <p:animEffect transition="in" filter="barn(inVertical)">
                                      <p:cBhvr>
                                        <p:cTn id="63"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3" grpId="0">
        <p:bldAsOne/>
      </p:bldGraphic>
      <p:bldGraphic spid="54" grpId="0">
        <p:bldAsOne/>
      </p:bldGraphic>
      <p:bldGraphic spid="55" grpId="0">
        <p:bldAsOne/>
      </p:bldGraphic>
      <p:bldGraphic spid="56" grpId="0">
        <p:bldAsOne/>
      </p:bldGraphic>
      <p:bldP spid="57" grpId="0"/>
      <p:bldP spid="86" grpId="0"/>
      <p:bldP spid="87" grpId="0"/>
      <p:bldP spid="8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36512" y="3174159"/>
            <a:ext cx="9144000" cy="72008"/>
          </a:xfrm>
          <a:prstGeom prst="rect">
            <a:avLst/>
          </a:prstGeom>
          <a:solidFill>
            <a:sysClr val="window" lastClr="FFFFFF">
              <a:lumMod val="85000"/>
            </a:sysClr>
          </a:solidFill>
          <a:ln w="25400" cap="flat" cmpd="sng" algn="ctr">
            <a:noFill/>
            <a:prstDash val="solid"/>
          </a:ln>
          <a:effectLst/>
        </p:spPr>
        <p:txBody>
          <a:bodyPr rtlCol="0" anchor="ctr"/>
          <a:lstStyle/>
          <a:p>
            <a:pPr algn="ctr" fontAlgn="auto">
              <a:spcBef>
                <a:spcPts val="0"/>
              </a:spcBef>
              <a:spcAft>
                <a:spcPts val="0"/>
              </a:spcAft>
              <a:defRPr/>
            </a:pPr>
            <a:endParaRPr lang="en-US" sz="900" kern="0">
              <a:solidFill>
                <a:sysClr val="window" lastClr="FFFFFF"/>
              </a:solidFill>
              <a:latin typeface="Calibri"/>
              <a:ea typeface="+mn-ea"/>
            </a:endParaRPr>
          </a:p>
        </p:txBody>
      </p:sp>
      <p:grpSp>
        <p:nvGrpSpPr>
          <p:cNvPr id="40" name="组合 39"/>
          <p:cNvGrpSpPr/>
          <p:nvPr/>
        </p:nvGrpSpPr>
        <p:grpSpPr>
          <a:xfrm>
            <a:off x="674324" y="1556792"/>
            <a:ext cx="1086624" cy="1086623"/>
            <a:chOff x="1480341" y="924151"/>
            <a:chExt cx="2504849" cy="2504849"/>
          </a:xfrm>
        </p:grpSpPr>
        <p:sp>
          <p:nvSpPr>
            <p:cNvPr id="41" name="泪滴形 40"/>
            <p:cNvSpPr/>
            <p:nvPr/>
          </p:nvSpPr>
          <p:spPr>
            <a:xfrm rot="8297680">
              <a:off x="1480341" y="924151"/>
              <a:ext cx="2504849" cy="2504849"/>
            </a:xfrm>
            <a:prstGeom prst="teardrop">
              <a:avLst>
                <a:gd name="adj" fmla="val 118789"/>
              </a:avLst>
            </a:prstGeom>
            <a:solidFill>
              <a:srgbClr val="3ED22B"/>
            </a:solidFill>
            <a:ln w="25400" cap="flat" cmpd="sng" algn="ctr">
              <a:solidFill>
                <a:sysClr val="window" lastClr="FFFFFF"/>
              </a:solidFill>
              <a:prstDash val="solid"/>
            </a:ln>
            <a:effectLst>
              <a:outerShdw dist="114300" dir="8100000" algn="tr" rotWithShape="0">
                <a:prstClr val="black">
                  <a:alpha val="13000"/>
                </a:prstClr>
              </a:outerShdw>
            </a:effectLst>
          </p:spPr>
          <p:txBody>
            <a:bodyPr rtlCol="0" anchor="ctr"/>
            <a:lstStyle/>
            <a:p>
              <a:pPr algn="ctr" fontAlgn="auto">
                <a:spcBef>
                  <a:spcPts val="0"/>
                </a:spcBef>
                <a:spcAft>
                  <a:spcPts val="0"/>
                </a:spcAft>
                <a:defRPr/>
              </a:pPr>
              <a:endParaRPr lang="en-US" sz="1200" kern="0">
                <a:solidFill>
                  <a:sysClr val="window" lastClr="FFFFFF"/>
                </a:solidFill>
                <a:latin typeface="Calibri"/>
                <a:ea typeface="+mn-ea"/>
              </a:endParaRPr>
            </a:p>
          </p:txBody>
        </p:sp>
        <p:sp>
          <p:nvSpPr>
            <p:cNvPr id="42" name="椭圆 41"/>
            <p:cNvSpPr/>
            <p:nvPr/>
          </p:nvSpPr>
          <p:spPr>
            <a:xfrm>
              <a:off x="1753141" y="1196951"/>
              <a:ext cx="1937501" cy="1937501"/>
            </a:xfrm>
            <a:prstGeom prst="ellipse">
              <a:avLst/>
            </a:prstGeom>
            <a:solidFill>
              <a:sysClr val="window" lastClr="FFFFFF"/>
            </a:solidFill>
            <a:ln w="25400" cap="flat" cmpd="sng" algn="ctr">
              <a:noFill/>
              <a:prstDash val="solid"/>
            </a:ln>
            <a:effectLst>
              <a:innerShdw blurRad="152400" dist="63500" dir="13500000">
                <a:srgbClr val="F79646">
                  <a:lumMod val="50000"/>
                </a:srgbClr>
              </a:innerShdw>
            </a:effectLst>
          </p:spPr>
          <p:txBody>
            <a:bodyPr rtlCol="0" anchor="ctr"/>
            <a:lstStyle/>
            <a:p>
              <a:pPr algn="ctr" fontAlgn="auto">
                <a:spcBef>
                  <a:spcPts val="0"/>
                </a:spcBef>
                <a:spcAft>
                  <a:spcPts val="0"/>
                </a:spcAft>
                <a:defRPr/>
              </a:pPr>
              <a:endParaRPr lang="en-US" sz="1200" kern="0">
                <a:solidFill>
                  <a:sysClr val="window" lastClr="FFFFFF"/>
                </a:solidFill>
                <a:latin typeface="Calibri"/>
                <a:ea typeface="+mn-ea"/>
              </a:endParaRPr>
            </a:p>
          </p:txBody>
        </p:sp>
        <p:sp>
          <p:nvSpPr>
            <p:cNvPr id="43" name="TextBox 43"/>
            <p:cNvSpPr txBox="1"/>
            <p:nvPr/>
          </p:nvSpPr>
          <p:spPr>
            <a:xfrm flipH="1">
              <a:off x="1835696" y="1940580"/>
              <a:ext cx="1734031" cy="66690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1600" dirty="0">
                  <a:solidFill>
                    <a:srgbClr val="3ED22B"/>
                  </a:solidFill>
                  <a:cs typeface="Times New Roman" pitchFamily="18" charset="0"/>
                </a:rPr>
                <a:t>TEXT</a:t>
              </a:r>
              <a:endParaRPr lang="zh-CN" altLang="en-US" sz="1600" dirty="0">
                <a:solidFill>
                  <a:srgbClr val="3ED22B"/>
                </a:solidFill>
                <a:cs typeface="Times New Roman" pitchFamily="18" charset="0"/>
              </a:endParaRPr>
            </a:p>
          </p:txBody>
        </p:sp>
      </p:grpSp>
      <p:sp>
        <p:nvSpPr>
          <p:cNvPr id="44" name="椭圆 43"/>
          <p:cNvSpPr/>
          <p:nvPr/>
        </p:nvSpPr>
        <p:spPr>
          <a:xfrm>
            <a:off x="1099788" y="3118221"/>
            <a:ext cx="157189" cy="157189"/>
          </a:xfrm>
          <a:prstGeom prst="ellipse">
            <a:avLst/>
          </a:prstGeom>
          <a:solidFill>
            <a:srgbClr val="3ED22B"/>
          </a:solidFill>
          <a:ln w="25400" cap="flat" cmpd="sng" algn="ctr">
            <a:solidFill>
              <a:sysClr val="window" lastClr="FFFFFF"/>
            </a:solidFill>
            <a:prstDash val="solid"/>
          </a:ln>
          <a:effectLst/>
        </p:spPr>
        <p:txBody>
          <a:bodyPr rtlCol="0" anchor="ctr"/>
          <a:lstStyle/>
          <a:p>
            <a:pPr algn="ctr" fontAlgn="auto">
              <a:spcBef>
                <a:spcPts val="0"/>
              </a:spcBef>
              <a:spcAft>
                <a:spcPts val="0"/>
              </a:spcAft>
              <a:defRPr/>
            </a:pPr>
            <a:endParaRPr lang="en-US" sz="700" kern="0">
              <a:solidFill>
                <a:sysClr val="window" lastClr="FFFFFF"/>
              </a:solidFill>
              <a:latin typeface="Calibri"/>
              <a:ea typeface="+mn-ea"/>
            </a:endParaRPr>
          </a:p>
        </p:txBody>
      </p:sp>
      <p:sp>
        <p:nvSpPr>
          <p:cNvPr id="45" name="圆角矩形 44"/>
          <p:cNvSpPr/>
          <p:nvPr/>
        </p:nvSpPr>
        <p:spPr>
          <a:xfrm>
            <a:off x="431034" y="3470588"/>
            <a:ext cx="1573205" cy="2214269"/>
          </a:xfrm>
          <a:prstGeom prst="roundRect">
            <a:avLst/>
          </a:prstGeom>
          <a:solidFill>
            <a:srgbClr val="3ED22B"/>
          </a:solidFill>
          <a:ln w="25400" cap="flat" cmpd="sng" algn="ctr">
            <a:solidFill>
              <a:sysClr val="window" lastClr="FFFFFF"/>
            </a:solidFill>
            <a:prstDash val="solid"/>
          </a:ln>
          <a:effectLst>
            <a:outerShdw dist="114300" dir="8100000" algn="tr" rotWithShape="0">
              <a:prstClr val="black">
                <a:alpha val="13000"/>
              </a:prstClr>
            </a:outerShdw>
          </a:effectLst>
        </p:spPr>
        <p:txBody>
          <a:bodyPr rtlCol="0" anchor="ctr"/>
          <a:lstStyle/>
          <a:p>
            <a:pPr algn="ctr" fontAlgn="auto">
              <a:spcBef>
                <a:spcPts val="0"/>
              </a:spcBef>
              <a:spcAft>
                <a:spcPts val="0"/>
              </a:spcAft>
              <a:defRPr/>
            </a:pPr>
            <a:endParaRPr lang="en-US" sz="1600" kern="0">
              <a:solidFill>
                <a:sysClr val="window" lastClr="FFFFFF"/>
              </a:solidFill>
              <a:latin typeface="Calibri"/>
              <a:ea typeface="+mn-ea"/>
            </a:endParaRPr>
          </a:p>
        </p:txBody>
      </p:sp>
      <p:sp>
        <p:nvSpPr>
          <p:cNvPr id="46" name="椭圆 45"/>
          <p:cNvSpPr/>
          <p:nvPr/>
        </p:nvSpPr>
        <p:spPr>
          <a:xfrm>
            <a:off x="1579822" y="3300334"/>
            <a:ext cx="797761" cy="797761"/>
          </a:xfrm>
          <a:prstGeom prst="ellipse">
            <a:avLst/>
          </a:prstGeom>
          <a:solidFill>
            <a:sysClr val="window" lastClr="FFFFFF"/>
          </a:solidFill>
          <a:ln w="25400" cap="flat" cmpd="sng" algn="ctr">
            <a:solidFill>
              <a:srgbClr val="3ED22B"/>
            </a:solidFill>
            <a:prstDash val="solid"/>
          </a:ln>
          <a:effectLst/>
        </p:spPr>
        <p:txBody>
          <a:bodyPr rtlCol="0" anchor="ctr"/>
          <a:lstStyle/>
          <a:p>
            <a:pPr algn="ctr" fontAlgn="auto">
              <a:spcBef>
                <a:spcPts val="0"/>
              </a:spcBef>
              <a:spcAft>
                <a:spcPts val="0"/>
              </a:spcAft>
              <a:defRPr/>
            </a:pPr>
            <a:endParaRPr lang="en-US" sz="700" kern="0">
              <a:solidFill>
                <a:sysClr val="window" lastClr="FFFFFF"/>
              </a:solidFill>
              <a:latin typeface="Calibri"/>
              <a:ea typeface="+mn-ea"/>
            </a:endParaRPr>
          </a:p>
        </p:txBody>
      </p:sp>
      <p:sp>
        <p:nvSpPr>
          <p:cNvPr id="47" name="TextBox 47"/>
          <p:cNvSpPr txBox="1"/>
          <p:nvPr/>
        </p:nvSpPr>
        <p:spPr>
          <a:xfrm flipH="1">
            <a:off x="1585159" y="3488437"/>
            <a:ext cx="752237" cy="43704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1400" dirty="0">
                <a:solidFill>
                  <a:srgbClr val="3ED22B"/>
                </a:solidFill>
                <a:cs typeface="Times New Roman" pitchFamily="18" charset="0"/>
              </a:rPr>
              <a:t>YOUR TEXT</a:t>
            </a:r>
            <a:endParaRPr lang="zh-CN" altLang="en-US" sz="1400" dirty="0">
              <a:solidFill>
                <a:srgbClr val="3ED22B"/>
              </a:solidFill>
              <a:cs typeface="Times New Roman" pitchFamily="18" charset="0"/>
            </a:endParaRPr>
          </a:p>
        </p:txBody>
      </p:sp>
      <p:sp>
        <p:nvSpPr>
          <p:cNvPr id="48" name="TextBox 48"/>
          <p:cNvSpPr txBox="1"/>
          <p:nvPr/>
        </p:nvSpPr>
        <p:spPr>
          <a:xfrm>
            <a:off x="537314" y="3781716"/>
            <a:ext cx="1333878" cy="1384995"/>
          </a:xfrm>
          <a:prstGeom prst="rect">
            <a:avLst/>
          </a:prstGeom>
          <a:noFill/>
        </p:spPr>
        <p:txBody>
          <a:bodyPr wrap="square" rtlCol="0">
            <a:spAutoFit/>
          </a:bodyPr>
          <a:lstStyle/>
          <a:p>
            <a:pPr fontAlgn="auto">
              <a:spcBef>
                <a:spcPts val="0"/>
              </a:spcBef>
              <a:spcAft>
                <a:spcPts val="0"/>
              </a:spcAft>
              <a:defRPr/>
            </a:pPr>
            <a:r>
              <a:rPr lang="en-US" altLang="zh-CN" sz="12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Click here to add your text.  </a:t>
            </a:r>
          </a:p>
        </p:txBody>
      </p:sp>
      <p:grpSp>
        <p:nvGrpSpPr>
          <p:cNvPr id="49" name="组合 48"/>
          <p:cNvGrpSpPr/>
          <p:nvPr/>
        </p:nvGrpSpPr>
        <p:grpSpPr>
          <a:xfrm>
            <a:off x="2869402" y="1556792"/>
            <a:ext cx="1086624" cy="1086623"/>
            <a:chOff x="1480341" y="924151"/>
            <a:chExt cx="2504849" cy="2504849"/>
          </a:xfrm>
        </p:grpSpPr>
        <p:sp>
          <p:nvSpPr>
            <p:cNvPr id="50" name="泪滴形 49"/>
            <p:cNvSpPr/>
            <p:nvPr/>
          </p:nvSpPr>
          <p:spPr>
            <a:xfrm rot="8297680">
              <a:off x="1480341" y="924151"/>
              <a:ext cx="2504849" cy="2504849"/>
            </a:xfrm>
            <a:prstGeom prst="teardrop">
              <a:avLst>
                <a:gd name="adj" fmla="val 118789"/>
              </a:avLst>
            </a:prstGeom>
            <a:solidFill>
              <a:srgbClr val="00C3FD"/>
            </a:solidFill>
            <a:ln w="25400" cap="flat" cmpd="sng" algn="ctr">
              <a:solidFill>
                <a:sysClr val="window" lastClr="FFFFFF"/>
              </a:solidFill>
              <a:prstDash val="solid"/>
            </a:ln>
            <a:effectLst>
              <a:outerShdw dist="114300" dir="8100000" algn="tr" rotWithShape="0">
                <a:prstClr val="black">
                  <a:alpha val="13000"/>
                </a:prstClr>
              </a:outerShdw>
            </a:effectLst>
          </p:spPr>
          <p:txBody>
            <a:bodyPr rtlCol="0" anchor="ctr"/>
            <a:lstStyle/>
            <a:p>
              <a:pPr algn="ctr" fontAlgn="auto">
                <a:spcBef>
                  <a:spcPts val="0"/>
                </a:spcBef>
                <a:spcAft>
                  <a:spcPts val="0"/>
                </a:spcAft>
                <a:defRPr/>
              </a:pPr>
              <a:endParaRPr lang="en-US" sz="1200" kern="0">
                <a:solidFill>
                  <a:sysClr val="window" lastClr="FFFFFF"/>
                </a:solidFill>
                <a:latin typeface="Calibri"/>
                <a:ea typeface="+mn-ea"/>
              </a:endParaRPr>
            </a:p>
          </p:txBody>
        </p:sp>
        <p:sp>
          <p:nvSpPr>
            <p:cNvPr id="51" name="椭圆 50"/>
            <p:cNvSpPr/>
            <p:nvPr/>
          </p:nvSpPr>
          <p:spPr>
            <a:xfrm>
              <a:off x="1753141" y="1196951"/>
              <a:ext cx="1937501" cy="1937501"/>
            </a:xfrm>
            <a:prstGeom prst="ellipse">
              <a:avLst/>
            </a:prstGeom>
            <a:solidFill>
              <a:sysClr val="window" lastClr="FFFFFF"/>
            </a:solidFill>
            <a:ln w="25400" cap="flat" cmpd="sng" algn="ctr">
              <a:noFill/>
              <a:prstDash val="solid"/>
            </a:ln>
            <a:effectLst>
              <a:innerShdw blurRad="152400" dist="63500" dir="13500000">
                <a:srgbClr val="F79646">
                  <a:lumMod val="50000"/>
                </a:srgbClr>
              </a:innerShdw>
            </a:effectLst>
          </p:spPr>
          <p:txBody>
            <a:bodyPr rtlCol="0" anchor="ctr"/>
            <a:lstStyle/>
            <a:p>
              <a:pPr algn="ctr" fontAlgn="auto">
                <a:spcBef>
                  <a:spcPts val="0"/>
                </a:spcBef>
                <a:spcAft>
                  <a:spcPts val="0"/>
                </a:spcAft>
                <a:defRPr/>
              </a:pPr>
              <a:endParaRPr lang="en-US" sz="1200" kern="0">
                <a:solidFill>
                  <a:sysClr val="window" lastClr="FFFFFF"/>
                </a:solidFill>
                <a:latin typeface="Calibri"/>
                <a:ea typeface="+mn-ea"/>
              </a:endParaRPr>
            </a:p>
          </p:txBody>
        </p:sp>
        <p:sp>
          <p:nvSpPr>
            <p:cNvPr id="52" name="TextBox 52"/>
            <p:cNvSpPr txBox="1"/>
            <p:nvPr/>
          </p:nvSpPr>
          <p:spPr>
            <a:xfrm flipH="1">
              <a:off x="1835696" y="1940580"/>
              <a:ext cx="1734031" cy="66690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1600" dirty="0">
                  <a:solidFill>
                    <a:srgbClr val="00C3FD"/>
                  </a:solidFill>
                  <a:cs typeface="Times New Roman" pitchFamily="18" charset="0"/>
                </a:rPr>
                <a:t>TEXT</a:t>
              </a:r>
              <a:endParaRPr lang="zh-CN" altLang="en-US" sz="1600" dirty="0">
                <a:solidFill>
                  <a:srgbClr val="00C3FD"/>
                </a:solidFill>
                <a:cs typeface="Times New Roman" pitchFamily="18" charset="0"/>
              </a:endParaRPr>
            </a:p>
          </p:txBody>
        </p:sp>
      </p:grpSp>
      <p:sp>
        <p:nvSpPr>
          <p:cNvPr id="53" name="椭圆 52"/>
          <p:cNvSpPr/>
          <p:nvPr/>
        </p:nvSpPr>
        <p:spPr>
          <a:xfrm>
            <a:off x="3294866" y="3118221"/>
            <a:ext cx="157189" cy="157189"/>
          </a:xfrm>
          <a:prstGeom prst="ellipse">
            <a:avLst/>
          </a:prstGeom>
          <a:solidFill>
            <a:srgbClr val="00C3FD"/>
          </a:solidFill>
          <a:ln w="25400" cap="flat" cmpd="sng" algn="ctr">
            <a:solidFill>
              <a:sysClr val="window" lastClr="FFFFFF"/>
            </a:solidFill>
            <a:prstDash val="solid"/>
          </a:ln>
          <a:effectLst/>
        </p:spPr>
        <p:txBody>
          <a:bodyPr rtlCol="0" anchor="ctr"/>
          <a:lstStyle/>
          <a:p>
            <a:pPr algn="ctr" fontAlgn="auto">
              <a:spcBef>
                <a:spcPts val="0"/>
              </a:spcBef>
              <a:spcAft>
                <a:spcPts val="0"/>
              </a:spcAft>
              <a:defRPr/>
            </a:pPr>
            <a:endParaRPr lang="en-US" sz="700" kern="0">
              <a:solidFill>
                <a:sysClr val="window" lastClr="FFFFFF"/>
              </a:solidFill>
              <a:latin typeface="Calibri"/>
              <a:ea typeface="+mn-ea"/>
            </a:endParaRPr>
          </a:p>
        </p:txBody>
      </p:sp>
      <p:sp>
        <p:nvSpPr>
          <p:cNvPr id="54" name="圆角矩形 53"/>
          <p:cNvSpPr/>
          <p:nvPr/>
        </p:nvSpPr>
        <p:spPr>
          <a:xfrm>
            <a:off x="2626112" y="3470588"/>
            <a:ext cx="1573205" cy="2214269"/>
          </a:xfrm>
          <a:prstGeom prst="roundRect">
            <a:avLst/>
          </a:prstGeom>
          <a:solidFill>
            <a:srgbClr val="00C3FD"/>
          </a:solidFill>
          <a:ln w="25400" cap="flat" cmpd="sng" algn="ctr">
            <a:solidFill>
              <a:sysClr val="window" lastClr="FFFFFF"/>
            </a:solidFill>
            <a:prstDash val="solid"/>
          </a:ln>
          <a:effectLst>
            <a:outerShdw dist="114300" dir="8100000" algn="tr" rotWithShape="0">
              <a:prstClr val="black">
                <a:alpha val="13000"/>
              </a:prstClr>
            </a:outerShdw>
          </a:effectLst>
        </p:spPr>
        <p:txBody>
          <a:bodyPr rtlCol="0" anchor="ctr"/>
          <a:lstStyle/>
          <a:p>
            <a:pPr algn="ctr" fontAlgn="auto">
              <a:spcBef>
                <a:spcPts val="0"/>
              </a:spcBef>
              <a:spcAft>
                <a:spcPts val="0"/>
              </a:spcAft>
              <a:defRPr/>
            </a:pPr>
            <a:endParaRPr lang="en-US" sz="1600" kern="0">
              <a:solidFill>
                <a:sysClr val="window" lastClr="FFFFFF"/>
              </a:solidFill>
              <a:latin typeface="Calibri"/>
              <a:ea typeface="+mn-ea"/>
            </a:endParaRPr>
          </a:p>
        </p:txBody>
      </p:sp>
      <p:sp>
        <p:nvSpPr>
          <p:cNvPr id="55" name="椭圆 54"/>
          <p:cNvSpPr/>
          <p:nvPr/>
        </p:nvSpPr>
        <p:spPr>
          <a:xfrm>
            <a:off x="3774899" y="3300334"/>
            <a:ext cx="797761" cy="797761"/>
          </a:xfrm>
          <a:prstGeom prst="ellipse">
            <a:avLst/>
          </a:prstGeom>
          <a:solidFill>
            <a:sysClr val="window" lastClr="FFFFFF"/>
          </a:solidFill>
          <a:ln w="25400" cap="flat" cmpd="sng" algn="ctr">
            <a:solidFill>
              <a:srgbClr val="00C3FD"/>
            </a:solidFill>
            <a:prstDash val="solid"/>
          </a:ln>
          <a:effectLst/>
        </p:spPr>
        <p:txBody>
          <a:bodyPr rtlCol="0" anchor="ctr"/>
          <a:lstStyle/>
          <a:p>
            <a:pPr algn="ctr" fontAlgn="auto">
              <a:spcBef>
                <a:spcPts val="0"/>
              </a:spcBef>
              <a:spcAft>
                <a:spcPts val="0"/>
              </a:spcAft>
              <a:defRPr/>
            </a:pPr>
            <a:endParaRPr lang="en-US" sz="700" kern="0">
              <a:solidFill>
                <a:sysClr val="window" lastClr="FFFFFF"/>
              </a:solidFill>
              <a:latin typeface="Calibri"/>
              <a:ea typeface="+mn-ea"/>
            </a:endParaRPr>
          </a:p>
        </p:txBody>
      </p:sp>
      <p:sp>
        <p:nvSpPr>
          <p:cNvPr id="56" name="TextBox 56"/>
          <p:cNvSpPr txBox="1"/>
          <p:nvPr/>
        </p:nvSpPr>
        <p:spPr>
          <a:xfrm flipH="1">
            <a:off x="3780236" y="3488437"/>
            <a:ext cx="752237" cy="43704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1400" dirty="0">
                <a:solidFill>
                  <a:srgbClr val="00C3FD"/>
                </a:solidFill>
                <a:cs typeface="Times New Roman" pitchFamily="18" charset="0"/>
              </a:rPr>
              <a:t>YOUR TEXT</a:t>
            </a:r>
            <a:endParaRPr lang="zh-CN" altLang="en-US" sz="1400" dirty="0">
              <a:solidFill>
                <a:srgbClr val="00C3FD"/>
              </a:solidFill>
              <a:cs typeface="Times New Roman" pitchFamily="18" charset="0"/>
            </a:endParaRPr>
          </a:p>
        </p:txBody>
      </p:sp>
      <p:sp>
        <p:nvSpPr>
          <p:cNvPr id="57" name="TextBox 57"/>
          <p:cNvSpPr txBox="1"/>
          <p:nvPr/>
        </p:nvSpPr>
        <p:spPr>
          <a:xfrm>
            <a:off x="2732393" y="3781716"/>
            <a:ext cx="1237784" cy="1569660"/>
          </a:xfrm>
          <a:prstGeom prst="rect">
            <a:avLst/>
          </a:prstGeom>
          <a:noFill/>
        </p:spPr>
        <p:txBody>
          <a:bodyPr wrap="square" rtlCol="0">
            <a:spAutoFit/>
          </a:bodyPr>
          <a:lstStyle/>
          <a:p>
            <a:pPr fontAlgn="auto">
              <a:spcBef>
                <a:spcPts val="0"/>
              </a:spcBef>
              <a:spcAft>
                <a:spcPts val="0"/>
              </a:spcAft>
              <a:defRPr/>
            </a:pPr>
            <a:r>
              <a:rPr lang="en-US" altLang="zh-CN" sz="12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Click here to add your text.  </a:t>
            </a:r>
          </a:p>
        </p:txBody>
      </p:sp>
      <p:grpSp>
        <p:nvGrpSpPr>
          <p:cNvPr id="58" name="组合 57"/>
          <p:cNvGrpSpPr/>
          <p:nvPr/>
        </p:nvGrpSpPr>
        <p:grpSpPr>
          <a:xfrm>
            <a:off x="5064479" y="1556792"/>
            <a:ext cx="1086624" cy="1086623"/>
            <a:chOff x="1480341" y="924151"/>
            <a:chExt cx="2504849" cy="2504849"/>
          </a:xfrm>
        </p:grpSpPr>
        <p:sp>
          <p:nvSpPr>
            <p:cNvPr id="59" name="泪滴形 58"/>
            <p:cNvSpPr/>
            <p:nvPr/>
          </p:nvSpPr>
          <p:spPr>
            <a:xfrm rot="8297680">
              <a:off x="1480341" y="924151"/>
              <a:ext cx="2504849" cy="2504849"/>
            </a:xfrm>
            <a:prstGeom prst="teardrop">
              <a:avLst>
                <a:gd name="adj" fmla="val 118789"/>
              </a:avLst>
            </a:prstGeom>
            <a:solidFill>
              <a:srgbClr val="9AFB03"/>
            </a:solidFill>
            <a:ln w="25400" cap="flat" cmpd="sng" algn="ctr">
              <a:solidFill>
                <a:sysClr val="window" lastClr="FFFFFF"/>
              </a:solidFill>
              <a:prstDash val="solid"/>
            </a:ln>
            <a:effectLst>
              <a:outerShdw dist="114300" dir="8100000" algn="tr" rotWithShape="0">
                <a:prstClr val="black">
                  <a:alpha val="13000"/>
                </a:prstClr>
              </a:outerShdw>
            </a:effectLst>
          </p:spPr>
          <p:txBody>
            <a:bodyPr rtlCol="0" anchor="ctr"/>
            <a:lstStyle/>
            <a:p>
              <a:pPr algn="ctr" fontAlgn="auto">
                <a:spcBef>
                  <a:spcPts val="0"/>
                </a:spcBef>
                <a:spcAft>
                  <a:spcPts val="0"/>
                </a:spcAft>
                <a:defRPr/>
              </a:pPr>
              <a:endParaRPr lang="en-US" sz="1200" kern="0">
                <a:solidFill>
                  <a:sysClr val="window" lastClr="FFFFFF"/>
                </a:solidFill>
                <a:latin typeface="Calibri"/>
                <a:ea typeface="+mn-ea"/>
              </a:endParaRPr>
            </a:p>
          </p:txBody>
        </p:sp>
        <p:sp>
          <p:nvSpPr>
            <p:cNvPr id="60" name="椭圆 59"/>
            <p:cNvSpPr/>
            <p:nvPr/>
          </p:nvSpPr>
          <p:spPr>
            <a:xfrm>
              <a:off x="1753141" y="1196951"/>
              <a:ext cx="1937501" cy="1937501"/>
            </a:xfrm>
            <a:prstGeom prst="ellipse">
              <a:avLst/>
            </a:prstGeom>
            <a:solidFill>
              <a:sysClr val="window" lastClr="FFFFFF"/>
            </a:solidFill>
            <a:ln w="25400" cap="flat" cmpd="sng" algn="ctr">
              <a:noFill/>
              <a:prstDash val="solid"/>
            </a:ln>
            <a:effectLst>
              <a:innerShdw blurRad="152400" dist="63500" dir="13500000">
                <a:srgbClr val="F79646">
                  <a:lumMod val="50000"/>
                </a:srgbClr>
              </a:innerShdw>
            </a:effectLst>
          </p:spPr>
          <p:txBody>
            <a:bodyPr rtlCol="0" anchor="ctr"/>
            <a:lstStyle/>
            <a:p>
              <a:pPr algn="ctr" fontAlgn="auto">
                <a:spcBef>
                  <a:spcPts val="0"/>
                </a:spcBef>
                <a:spcAft>
                  <a:spcPts val="0"/>
                </a:spcAft>
                <a:defRPr/>
              </a:pPr>
              <a:endParaRPr lang="en-US" sz="1200" kern="0">
                <a:solidFill>
                  <a:sysClr val="window" lastClr="FFFFFF"/>
                </a:solidFill>
                <a:latin typeface="Calibri"/>
                <a:ea typeface="+mn-ea"/>
              </a:endParaRPr>
            </a:p>
          </p:txBody>
        </p:sp>
        <p:sp>
          <p:nvSpPr>
            <p:cNvPr id="61" name="TextBox 61"/>
            <p:cNvSpPr txBox="1"/>
            <p:nvPr/>
          </p:nvSpPr>
          <p:spPr>
            <a:xfrm flipH="1">
              <a:off x="1835696" y="1940580"/>
              <a:ext cx="1734031" cy="66690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1600" dirty="0">
                  <a:solidFill>
                    <a:srgbClr val="9AFB03"/>
                  </a:solidFill>
                  <a:cs typeface="Times New Roman" pitchFamily="18" charset="0"/>
                </a:rPr>
                <a:t>TEXT</a:t>
              </a:r>
              <a:endParaRPr lang="zh-CN" altLang="en-US" sz="1600" dirty="0">
                <a:solidFill>
                  <a:srgbClr val="9AFB03"/>
                </a:solidFill>
                <a:cs typeface="Times New Roman" pitchFamily="18" charset="0"/>
              </a:endParaRPr>
            </a:p>
          </p:txBody>
        </p:sp>
      </p:grpSp>
      <p:sp>
        <p:nvSpPr>
          <p:cNvPr id="62" name="椭圆 61"/>
          <p:cNvSpPr/>
          <p:nvPr/>
        </p:nvSpPr>
        <p:spPr>
          <a:xfrm>
            <a:off x="5489943" y="3118221"/>
            <a:ext cx="157189" cy="157189"/>
          </a:xfrm>
          <a:prstGeom prst="ellipse">
            <a:avLst/>
          </a:prstGeom>
          <a:solidFill>
            <a:srgbClr val="9AFB03"/>
          </a:solidFill>
          <a:ln w="25400" cap="flat" cmpd="sng" algn="ctr">
            <a:solidFill>
              <a:sysClr val="window" lastClr="FFFFFF"/>
            </a:solidFill>
            <a:prstDash val="solid"/>
          </a:ln>
          <a:effectLst/>
        </p:spPr>
        <p:txBody>
          <a:bodyPr rtlCol="0" anchor="ctr"/>
          <a:lstStyle/>
          <a:p>
            <a:pPr algn="ctr" fontAlgn="auto">
              <a:spcBef>
                <a:spcPts val="0"/>
              </a:spcBef>
              <a:spcAft>
                <a:spcPts val="0"/>
              </a:spcAft>
              <a:defRPr/>
            </a:pPr>
            <a:endParaRPr lang="en-US" sz="700" kern="0">
              <a:solidFill>
                <a:sysClr val="window" lastClr="FFFFFF"/>
              </a:solidFill>
              <a:latin typeface="Calibri"/>
              <a:ea typeface="+mn-ea"/>
            </a:endParaRPr>
          </a:p>
        </p:txBody>
      </p:sp>
      <p:sp>
        <p:nvSpPr>
          <p:cNvPr id="63" name="圆角矩形 62"/>
          <p:cNvSpPr/>
          <p:nvPr/>
        </p:nvSpPr>
        <p:spPr>
          <a:xfrm>
            <a:off x="4821189" y="3470588"/>
            <a:ext cx="1573205" cy="2214269"/>
          </a:xfrm>
          <a:prstGeom prst="roundRect">
            <a:avLst/>
          </a:prstGeom>
          <a:solidFill>
            <a:srgbClr val="9AFB03"/>
          </a:solidFill>
          <a:ln w="25400" cap="flat" cmpd="sng" algn="ctr">
            <a:solidFill>
              <a:sysClr val="window" lastClr="FFFFFF"/>
            </a:solidFill>
            <a:prstDash val="solid"/>
          </a:ln>
          <a:effectLst>
            <a:outerShdw dist="114300" dir="8100000" algn="tr" rotWithShape="0">
              <a:prstClr val="black">
                <a:alpha val="13000"/>
              </a:prstClr>
            </a:outerShdw>
          </a:effectLst>
        </p:spPr>
        <p:txBody>
          <a:bodyPr rtlCol="0" anchor="ctr"/>
          <a:lstStyle/>
          <a:p>
            <a:pPr algn="ctr" fontAlgn="auto">
              <a:spcBef>
                <a:spcPts val="0"/>
              </a:spcBef>
              <a:spcAft>
                <a:spcPts val="0"/>
              </a:spcAft>
              <a:defRPr/>
            </a:pPr>
            <a:endParaRPr lang="en-US" sz="1600" kern="0">
              <a:solidFill>
                <a:sysClr val="window" lastClr="FFFFFF"/>
              </a:solidFill>
              <a:latin typeface="Calibri"/>
              <a:ea typeface="+mn-ea"/>
            </a:endParaRPr>
          </a:p>
        </p:txBody>
      </p:sp>
      <p:sp>
        <p:nvSpPr>
          <p:cNvPr id="64" name="椭圆 63"/>
          <p:cNvSpPr/>
          <p:nvPr/>
        </p:nvSpPr>
        <p:spPr>
          <a:xfrm>
            <a:off x="5969977" y="3300334"/>
            <a:ext cx="797761" cy="797761"/>
          </a:xfrm>
          <a:prstGeom prst="ellipse">
            <a:avLst/>
          </a:prstGeom>
          <a:solidFill>
            <a:sysClr val="window" lastClr="FFFFFF"/>
          </a:solidFill>
          <a:ln w="25400" cap="flat" cmpd="sng" algn="ctr">
            <a:solidFill>
              <a:srgbClr val="9AFB03"/>
            </a:solidFill>
            <a:prstDash val="solid"/>
          </a:ln>
          <a:effectLst/>
        </p:spPr>
        <p:txBody>
          <a:bodyPr rtlCol="0" anchor="ctr"/>
          <a:lstStyle/>
          <a:p>
            <a:pPr algn="ctr" fontAlgn="auto">
              <a:spcBef>
                <a:spcPts val="0"/>
              </a:spcBef>
              <a:spcAft>
                <a:spcPts val="0"/>
              </a:spcAft>
              <a:defRPr/>
            </a:pPr>
            <a:endParaRPr lang="en-US" sz="700" kern="0">
              <a:solidFill>
                <a:sysClr val="window" lastClr="FFFFFF"/>
              </a:solidFill>
              <a:latin typeface="Calibri"/>
              <a:ea typeface="+mn-ea"/>
            </a:endParaRPr>
          </a:p>
        </p:txBody>
      </p:sp>
      <p:sp>
        <p:nvSpPr>
          <p:cNvPr id="65" name="TextBox 65"/>
          <p:cNvSpPr txBox="1"/>
          <p:nvPr/>
        </p:nvSpPr>
        <p:spPr>
          <a:xfrm flipH="1">
            <a:off x="5975314" y="3488437"/>
            <a:ext cx="752237" cy="43704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1400" dirty="0">
                <a:solidFill>
                  <a:srgbClr val="9AFB03"/>
                </a:solidFill>
                <a:cs typeface="Times New Roman" pitchFamily="18" charset="0"/>
              </a:rPr>
              <a:t>YOUR TEXT</a:t>
            </a:r>
            <a:endParaRPr lang="zh-CN" altLang="en-US" sz="1400" dirty="0">
              <a:solidFill>
                <a:srgbClr val="9AFB03"/>
              </a:solidFill>
              <a:cs typeface="Times New Roman" pitchFamily="18" charset="0"/>
            </a:endParaRPr>
          </a:p>
        </p:txBody>
      </p:sp>
      <p:sp>
        <p:nvSpPr>
          <p:cNvPr id="66" name="TextBox 66"/>
          <p:cNvSpPr txBox="1"/>
          <p:nvPr/>
        </p:nvSpPr>
        <p:spPr>
          <a:xfrm>
            <a:off x="4927470" y="3781716"/>
            <a:ext cx="1237784" cy="1569660"/>
          </a:xfrm>
          <a:prstGeom prst="rect">
            <a:avLst/>
          </a:prstGeom>
          <a:noFill/>
        </p:spPr>
        <p:txBody>
          <a:bodyPr wrap="square" rtlCol="0">
            <a:spAutoFit/>
          </a:bodyPr>
          <a:lstStyle/>
          <a:p>
            <a:pPr fontAlgn="auto">
              <a:spcBef>
                <a:spcPts val="0"/>
              </a:spcBef>
              <a:spcAft>
                <a:spcPts val="0"/>
              </a:spcAft>
              <a:defRPr/>
            </a:pPr>
            <a:r>
              <a:rPr lang="en-US" altLang="zh-CN" sz="12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Click here to add your text.  </a:t>
            </a:r>
          </a:p>
        </p:txBody>
      </p:sp>
      <p:grpSp>
        <p:nvGrpSpPr>
          <p:cNvPr id="67" name="组合 66"/>
          <p:cNvGrpSpPr/>
          <p:nvPr/>
        </p:nvGrpSpPr>
        <p:grpSpPr>
          <a:xfrm>
            <a:off x="7227051" y="1556792"/>
            <a:ext cx="1086624" cy="1086623"/>
            <a:chOff x="1480341" y="924151"/>
            <a:chExt cx="2504849" cy="2504849"/>
          </a:xfrm>
        </p:grpSpPr>
        <p:sp>
          <p:nvSpPr>
            <p:cNvPr id="68" name="泪滴形 67"/>
            <p:cNvSpPr/>
            <p:nvPr/>
          </p:nvSpPr>
          <p:spPr>
            <a:xfrm rot="8297680">
              <a:off x="1480341" y="924151"/>
              <a:ext cx="2504849" cy="2504849"/>
            </a:xfrm>
            <a:prstGeom prst="teardrop">
              <a:avLst>
                <a:gd name="adj" fmla="val 118789"/>
              </a:avLst>
            </a:prstGeom>
            <a:solidFill>
              <a:srgbClr val="FFC000"/>
            </a:solidFill>
            <a:ln w="25400" cap="flat" cmpd="sng" algn="ctr">
              <a:solidFill>
                <a:sysClr val="window" lastClr="FFFFFF"/>
              </a:solidFill>
              <a:prstDash val="solid"/>
            </a:ln>
            <a:effectLst>
              <a:outerShdw dist="114300" dir="8100000" algn="tr" rotWithShape="0">
                <a:prstClr val="black">
                  <a:alpha val="13000"/>
                </a:prstClr>
              </a:outerShdw>
            </a:effectLst>
          </p:spPr>
          <p:txBody>
            <a:bodyPr rtlCol="0" anchor="ctr"/>
            <a:lstStyle/>
            <a:p>
              <a:pPr algn="ctr" fontAlgn="auto">
                <a:spcBef>
                  <a:spcPts val="0"/>
                </a:spcBef>
                <a:spcAft>
                  <a:spcPts val="0"/>
                </a:spcAft>
                <a:defRPr/>
              </a:pPr>
              <a:endParaRPr lang="en-US" sz="1200" kern="0">
                <a:solidFill>
                  <a:sysClr val="window" lastClr="FFFFFF"/>
                </a:solidFill>
                <a:latin typeface="Calibri"/>
                <a:ea typeface="+mn-ea"/>
              </a:endParaRPr>
            </a:p>
          </p:txBody>
        </p:sp>
        <p:sp>
          <p:nvSpPr>
            <p:cNvPr id="69" name="椭圆 68"/>
            <p:cNvSpPr/>
            <p:nvPr/>
          </p:nvSpPr>
          <p:spPr>
            <a:xfrm>
              <a:off x="1753141" y="1196951"/>
              <a:ext cx="1937501" cy="1937501"/>
            </a:xfrm>
            <a:prstGeom prst="ellipse">
              <a:avLst/>
            </a:prstGeom>
            <a:solidFill>
              <a:sysClr val="window" lastClr="FFFFFF"/>
            </a:solidFill>
            <a:ln w="25400" cap="flat" cmpd="sng" algn="ctr">
              <a:noFill/>
              <a:prstDash val="solid"/>
            </a:ln>
            <a:effectLst>
              <a:innerShdw blurRad="152400" dist="63500" dir="13500000">
                <a:srgbClr val="F79646">
                  <a:lumMod val="50000"/>
                </a:srgbClr>
              </a:innerShdw>
            </a:effectLst>
          </p:spPr>
          <p:txBody>
            <a:bodyPr rtlCol="0" anchor="ctr"/>
            <a:lstStyle/>
            <a:p>
              <a:pPr algn="ctr" fontAlgn="auto">
                <a:spcBef>
                  <a:spcPts val="0"/>
                </a:spcBef>
                <a:spcAft>
                  <a:spcPts val="0"/>
                </a:spcAft>
                <a:defRPr/>
              </a:pPr>
              <a:endParaRPr lang="en-US" sz="1200" kern="0">
                <a:solidFill>
                  <a:sysClr val="window" lastClr="FFFFFF"/>
                </a:solidFill>
                <a:latin typeface="Calibri"/>
                <a:ea typeface="+mn-ea"/>
              </a:endParaRPr>
            </a:p>
          </p:txBody>
        </p:sp>
        <p:sp>
          <p:nvSpPr>
            <p:cNvPr id="70" name="TextBox 71"/>
            <p:cNvSpPr txBox="1"/>
            <p:nvPr/>
          </p:nvSpPr>
          <p:spPr>
            <a:xfrm flipH="1">
              <a:off x="1835696" y="1940580"/>
              <a:ext cx="1734031" cy="66690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1600" dirty="0">
                  <a:cs typeface="Times New Roman" pitchFamily="18" charset="0"/>
                </a:rPr>
                <a:t>TEXT</a:t>
              </a:r>
              <a:endParaRPr lang="zh-CN" altLang="en-US" sz="1600" dirty="0">
                <a:cs typeface="Times New Roman" pitchFamily="18" charset="0"/>
              </a:endParaRPr>
            </a:p>
          </p:txBody>
        </p:sp>
      </p:grpSp>
      <p:sp>
        <p:nvSpPr>
          <p:cNvPr id="71" name="椭圆 70"/>
          <p:cNvSpPr/>
          <p:nvPr/>
        </p:nvSpPr>
        <p:spPr>
          <a:xfrm>
            <a:off x="7652515" y="3118221"/>
            <a:ext cx="157189" cy="157189"/>
          </a:xfrm>
          <a:prstGeom prst="ellipse">
            <a:avLst/>
          </a:prstGeom>
          <a:solidFill>
            <a:srgbClr val="FFC000"/>
          </a:solidFill>
          <a:ln w="25400" cap="flat" cmpd="sng" algn="ctr">
            <a:solidFill>
              <a:sysClr val="window" lastClr="FFFFFF"/>
            </a:solidFill>
            <a:prstDash val="solid"/>
          </a:ln>
          <a:effectLst/>
        </p:spPr>
        <p:txBody>
          <a:bodyPr rtlCol="0" anchor="ctr"/>
          <a:lstStyle/>
          <a:p>
            <a:pPr algn="ctr" fontAlgn="auto">
              <a:spcBef>
                <a:spcPts val="0"/>
              </a:spcBef>
              <a:spcAft>
                <a:spcPts val="0"/>
              </a:spcAft>
              <a:defRPr/>
            </a:pPr>
            <a:endParaRPr lang="en-US" sz="700" kern="0">
              <a:solidFill>
                <a:sysClr val="window" lastClr="FFFFFF"/>
              </a:solidFill>
              <a:latin typeface="Calibri"/>
              <a:ea typeface="+mn-ea"/>
            </a:endParaRPr>
          </a:p>
        </p:txBody>
      </p:sp>
      <p:sp>
        <p:nvSpPr>
          <p:cNvPr id="72" name="圆角矩形 71"/>
          <p:cNvSpPr/>
          <p:nvPr/>
        </p:nvSpPr>
        <p:spPr>
          <a:xfrm>
            <a:off x="6983761" y="3470588"/>
            <a:ext cx="1573205" cy="2214269"/>
          </a:xfrm>
          <a:prstGeom prst="roundRect">
            <a:avLst/>
          </a:prstGeom>
          <a:solidFill>
            <a:srgbClr val="FFC000"/>
          </a:solidFill>
          <a:ln w="25400" cap="flat" cmpd="sng" algn="ctr">
            <a:solidFill>
              <a:sysClr val="window" lastClr="FFFFFF"/>
            </a:solidFill>
            <a:prstDash val="solid"/>
          </a:ln>
          <a:effectLst>
            <a:outerShdw dist="114300" dir="8100000" algn="tr" rotWithShape="0">
              <a:prstClr val="black">
                <a:alpha val="13000"/>
              </a:prstClr>
            </a:outerShdw>
          </a:effectLst>
        </p:spPr>
        <p:txBody>
          <a:bodyPr rtlCol="0" anchor="ctr"/>
          <a:lstStyle/>
          <a:p>
            <a:pPr algn="ctr" fontAlgn="auto">
              <a:spcBef>
                <a:spcPts val="0"/>
              </a:spcBef>
              <a:spcAft>
                <a:spcPts val="0"/>
              </a:spcAft>
              <a:defRPr/>
            </a:pPr>
            <a:endParaRPr lang="en-US" sz="1600" kern="0">
              <a:solidFill>
                <a:sysClr val="window" lastClr="FFFFFF"/>
              </a:solidFill>
              <a:latin typeface="Calibri"/>
              <a:ea typeface="+mn-ea"/>
            </a:endParaRPr>
          </a:p>
        </p:txBody>
      </p:sp>
      <p:sp>
        <p:nvSpPr>
          <p:cNvPr id="73" name="椭圆 72"/>
          <p:cNvSpPr/>
          <p:nvPr/>
        </p:nvSpPr>
        <p:spPr>
          <a:xfrm>
            <a:off x="8132549" y="3300334"/>
            <a:ext cx="797761" cy="797761"/>
          </a:xfrm>
          <a:prstGeom prst="ellipse">
            <a:avLst/>
          </a:prstGeom>
          <a:solidFill>
            <a:sysClr val="window" lastClr="FFFFFF"/>
          </a:solidFill>
          <a:ln w="25400" cap="flat" cmpd="sng" algn="ctr">
            <a:solidFill>
              <a:srgbClr val="FDAD36"/>
            </a:solidFill>
            <a:prstDash val="solid"/>
          </a:ln>
          <a:effectLst/>
        </p:spPr>
        <p:txBody>
          <a:bodyPr rtlCol="0" anchor="ctr"/>
          <a:lstStyle/>
          <a:p>
            <a:pPr algn="ctr" fontAlgn="auto">
              <a:spcBef>
                <a:spcPts val="0"/>
              </a:spcBef>
              <a:spcAft>
                <a:spcPts val="0"/>
              </a:spcAft>
              <a:defRPr/>
            </a:pPr>
            <a:endParaRPr lang="en-US" sz="700" kern="0">
              <a:solidFill>
                <a:sysClr val="window" lastClr="FFFFFF"/>
              </a:solidFill>
              <a:latin typeface="Calibri"/>
              <a:ea typeface="+mn-ea"/>
            </a:endParaRPr>
          </a:p>
        </p:txBody>
      </p:sp>
      <p:sp>
        <p:nvSpPr>
          <p:cNvPr id="74" name="TextBox 75"/>
          <p:cNvSpPr txBox="1"/>
          <p:nvPr/>
        </p:nvSpPr>
        <p:spPr>
          <a:xfrm flipH="1">
            <a:off x="8137886" y="3488437"/>
            <a:ext cx="752237" cy="43704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1400" dirty="0">
                <a:cs typeface="Times New Roman" pitchFamily="18" charset="0"/>
              </a:rPr>
              <a:t>YOUR TEXT</a:t>
            </a:r>
            <a:endParaRPr lang="zh-CN" altLang="en-US" sz="1400" dirty="0">
              <a:cs typeface="Times New Roman" pitchFamily="18" charset="0"/>
            </a:endParaRPr>
          </a:p>
        </p:txBody>
      </p:sp>
      <p:sp>
        <p:nvSpPr>
          <p:cNvPr id="75" name="TextBox 76"/>
          <p:cNvSpPr txBox="1"/>
          <p:nvPr/>
        </p:nvSpPr>
        <p:spPr>
          <a:xfrm>
            <a:off x="7072207" y="3781716"/>
            <a:ext cx="1370236" cy="1384995"/>
          </a:xfrm>
          <a:prstGeom prst="rect">
            <a:avLst/>
          </a:prstGeom>
          <a:noFill/>
        </p:spPr>
        <p:txBody>
          <a:bodyPr wrap="square" rtlCol="0">
            <a:spAutoFit/>
          </a:bodyPr>
          <a:lstStyle/>
          <a:p>
            <a:pPr fontAlgn="auto">
              <a:spcBef>
                <a:spcPts val="0"/>
              </a:spcBef>
              <a:spcAft>
                <a:spcPts val="0"/>
              </a:spcAft>
              <a:defRPr/>
            </a:pPr>
            <a:r>
              <a:rPr lang="en-US" altLang="zh-CN" sz="12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Click here to add your text.  </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1000"/>
                                        <p:tgtEl>
                                          <p:spTgt spid="49"/>
                                        </p:tgtEl>
                                      </p:cBhvr>
                                    </p:animEffect>
                                    <p:anim calcmode="lin" valueType="num">
                                      <p:cBhvr>
                                        <p:cTn id="13" dur="1000" fill="hold"/>
                                        <p:tgtEl>
                                          <p:spTgt spid="49"/>
                                        </p:tgtEl>
                                        <p:attrNameLst>
                                          <p:attrName>ppt_x</p:attrName>
                                        </p:attrNameLst>
                                      </p:cBhvr>
                                      <p:tavLst>
                                        <p:tav tm="0">
                                          <p:val>
                                            <p:strVal val="#ppt_x"/>
                                          </p:val>
                                        </p:tav>
                                        <p:tav tm="100000">
                                          <p:val>
                                            <p:strVal val="#ppt_x"/>
                                          </p:val>
                                        </p:tav>
                                      </p:tavLst>
                                    </p:anim>
                                    <p:anim calcmode="lin" valueType="num">
                                      <p:cBhvr>
                                        <p:cTn id="14" dur="1000" fill="hold"/>
                                        <p:tgtEl>
                                          <p:spTgt spid="49"/>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1000"/>
                                        <p:tgtEl>
                                          <p:spTgt spid="58"/>
                                        </p:tgtEl>
                                      </p:cBhvr>
                                    </p:animEffect>
                                    <p:anim calcmode="lin" valueType="num">
                                      <p:cBhvr>
                                        <p:cTn id="18" dur="1000" fill="hold"/>
                                        <p:tgtEl>
                                          <p:spTgt spid="58"/>
                                        </p:tgtEl>
                                        <p:attrNameLst>
                                          <p:attrName>ppt_x</p:attrName>
                                        </p:attrNameLst>
                                      </p:cBhvr>
                                      <p:tavLst>
                                        <p:tav tm="0">
                                          <p:val>
                                            <p:strVal val="#ppt_x"/>
                                          </p:val>
                                        </p:tav>
                                        <p:tav tm="100000">
                                          <p:val>
                                            <p:strVal val="#ppt_x"/>
                                          </p:val>
                                        </p:tav>
                                      </p:tavLst>
                                    </p:anim>
                                    <p:anim calcmode="lin" valueType="num">
                                      <p:cBhvr>
                                        <p:cTn id="19" dur="1000" fill="hold"/>
                                        <p:tgtEl>
                                          <p:spTgt spid="58"/>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fade">
                                      <p:cBhvr>
                                        <p:cTn id="22" dur="1000"/>
                                        <p:tgtEl>
                                          <p:spTgt spid="67"/>
                                        </p:tgtEl>
                                      </p:cBhvr>
                                    </p:animEffect>
                                    <p:anim calcmode="lin" valueType="num">
                                      <p:cBhvr>
                                        <p:cTn id="23" dur="1000" fill="hold"/>
                                        <p:tgtEl>
                                          <p:spTgt spid="67"/>
                                        </p:tgtEl>
                                        <p:attrNameLst>
                                          <p:attrName>ppt_x</p:attrName>
                                        </p:attrNameLst>
                                      </p:cBhvr>
                                      <p:tavLst>
                                        <p:tav tm="0">
                                          <p:val>
                                            <p:strVal val="#ppt_x"/>
                                          </p:val>
                                        </p:tav>
                                        <p:tav tm="100000">
                                          <p:val>
                                            <p:strVal val="#ppt_x"/>
                                          </p:val>
                                        </p:tav>
                                      </p:tavLst>
                                    </p:anim>
                                    <p:anim calcmode="lin" valueType="num">
                                      <p:cBhvr>
                                        <p:cTn id="24"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wipe(down)">
                                      <p:cBhvr>
                                        <p:cTn id="29" dur="500"/>
                                        <p:tgtEl>
                                          <p:spTgt spid="3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fade">
                                      <p:cBhvr>
                                        <p:cTn id="34" dur="500"/>
                                        <p:tgtEl>
                                          <p:spTgt spid="4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fade">
                                      <p:cBhvr>
                                        <p:cTn id="37" dur="500"/>
                                        <p:tgtEl>
                                          <p:spTgt spid="5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2"/>
                                        </p:tgtEl>
                                        <p:attrNameLst>
                                          <p:attrName>style.visibility</p:attrName>
                                        </p:attrNameLst>
                                      </p:cBhvr>
                                      <p:to>
                                        <p:strVal val="visible"/>
                                      </p:to>
                                    </p:set>
                                    <p:animEffect transition="in" filter="fade">
                                      <p:cBhvr>
                                        <p:cTn id="40" dur="500"/>
                                        <p:tgtEl>
                                          <p:spTgt spid="6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1"/>
                                        </p:tgtEl>
                                        <p:attrNameLst>
                                          <p:attrName>style.visibility</p:attrName>
                                        </p:attrNameLst>
                                      </p:cBhvr>
                                      <p:to>
                                        <p:strVal val="visible"/>
                                      </p:to>
                                    </p:set>
                                    <p:animEffect transition="in" filter="fade">
                                      <p:cBhvr>
                                        <p:cTn id="43" dur="500"/>
                                        <p:tgtEl>
                                          <p:spTgt spid="71"/>
                                        </p:tgtEl>
                                      </p:cBhvr>
                                    </p:animEffect>
                                  </p:childTnLst>
                                </p:cTn>
                              </p:par>
                            </p:childTnLst>
                          </p:cTn>
                        </p:par>
                      </p:childTnLst>
                    </p:cTn>
                  </p:par>
                  <p:par>
                    <p:cTn id="44" fill="hold">
                      <p:stCondLst>
                        <p:cond delay="indefinite"/>
                      </p:stCondLst>
                      <p:childTnLst>
                        <p:par>
                          <p:cTn id="45" fill="hold">
                            <p:stCondLst>
                              <p:cond delay="0"/>
                            </p:stCondLst>
                            <p:childTnLst>
                              <p:par>
                                <p:cTn id="46" presetID="12" presetClass="entr" presetSubtype="4" fill="hold" grpId="0" nodeType="clickEffect">
                                  <p:stCondLst>
                                    <p:cond delay="0"/>
                                  </p:stCondLst>
                                  <p:childTnLst>
                                    <p:set>
                                      <p:cBhvr>
                                        <p:cTn id="47" dur="1" fill="hold">
                                          <p:stCondLst>
                                            <p:cond delay="0"/>
                                          </p:stCondLst>
                                        </p:cTn>
                                        <p:tgtEl>
                                          <p:spTgt spid="45"/>
                                        </p:tgtEl>
                                        <p:attrNameLst>
                                          <p:attrName>style.visibility</p:attrName>
                                        </p:attrNameLst>
                                      </p:cBhvr>
                                      <p:to>
                                        <p:strVal val="visible"/>
                                      </p:to>
                                    </p:set>
                                    <p:anim calcmode="lin" valueType="num">
                                      <p:cBhvr additive="base">
                                        <p:cTn id="48" dur="750"/>
                                        <p:tgtEl>
                                          <p:spTgt spid="45"/>
                                        </p:tgtEl>
                                        <p:attrNameLst>
                                          <p:attrName>ppt_y</p:attrName>
                                        </p:attrNameLst>
                                      </p:cBhvr>
                                      <p:tavLst>
                                        <p:tav tm="0">
                                          <p:val>
                                            <p:strVal val="#ppt_y+#ppt_h*1.125000"/>
                                          </p:val>
                                        </p:tav>
                                        <p:tav tm="100000">
                                          <p:val>
                                            <p:strVal val="#ppt_y"/>
                                          </p:val>
                                        </p:tav>
                                      </p:tavLst>
                                    </p:anim>
                                    <p:animEffect transition="in" filter="wipe(up)">
                                      <p:cBhvr>
                                        <p:cTn id="49" dur="750"/>
                                        <p:tgtEl>
                                          <p:spTgt spid="45"/>
                                        </p:tgtEl>
                                      </p:cBhvr>
                                    </p:animEffect>
                                  </p:childTnLst>
                                </p:cTn>
                              </p:par>
                              <p:par>
                                <p:cTn id="50" presetID="12" presetClass="entr" presetSubtype="4" fill="hold" grpId="0" nodeType="with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750"/>
                                        <p:tgtEl>
                                          <p:spTgt spid="47"/>
                                        </p:tgtEl>
                                        <p:attrNameLst>
                                          <p:attrName>ppt_y</p:attrName>
                                        </p:attrNameLst>
                                      </p:cBhvr>
                                      <p:tavLst>
                                        <p:tav tm="0">
                                          <p:val>
                                            <p:strVal val="#ppt_y+#ppt_h*1.125000"/>
                                          </p:val>
                                        </p:tav>
                                        <p:tav tm="100000">
                                          <p:val>
                                            <p:strVal val="#ppt_y"/>
                                          </p:val>
                                        </p:tav>
                                      </p:tavLst>
                                    </p:anim>
                                    <p:animEffect transition="in" filter="wipe(up)">
                                      <p:cBhvr>
                                        <p:cTn id="53" dur="750"/>
                                        <p:tgtEl>
                                          <p:spTgt spid="47"/>
                                        </p:tgtEl>
                                      </p:cBhvr>
                                    </p:animEffect>
                                  </p:childTnLst>
                                </p:cTn>
                              </p:par>
                              <p:par>
                                <p:cTn id="54" presetID="12" presetClass="entr" presetSubtype="4" fill="hold" grpId="0" nodeType="withEffect">
                                  <p:stCondLst>
                                    <p:cond delay="0"/>
                                  </p:stCondLst>
                                  <p:childTnLst>
                                    <p:set>
                                      <p:cBhvr>
                                        <p:cTn id="55" dur="1" fill="hold">
                                          <p:stCondLst>
                                            <p:cond delay="0"/>
                                          </p:stCondLst>
                                        </p:cTn>
                                        <p:tgtEl>
                                          <p:spTgt spid="48"/>
                                        </p:tgtEl>
                                        <p:attrNameLst>
                                          <p:attrName>style.visibility</p:attrName>
                                        </p:attrNameLst>
                                      </p:cBhvr>
                                      <p:to>
                                        <p:strVal val="visible"/>
                                      </p:to>
                                    </p:set>
                                    <p:anim calcmode="lin" valueType="num">
                                      <p:cBhvr additive="base">
                                        <p:cTn id="56" dur="750"/>
                                        <p:tgtEl>
                                          <p:spTgt spid="48"/>
                                        </p:tgtEl>
                                        <p:attrNameLst>
                                          <p:attrName>ppt_y</p:attrName>
                                        </p:attrNameLst>
                                      </p:cBhvr>
                                      <p:tavLst>
                                        <p:tav tm="0">
                                          <p:val>
                                            <p:strVal val="#ppt_y+#ppt_h*1.125000"/>
                                          </p:val>
                                        </p:tav>
                                        <p:tav tm="100000">
                                          <p:val>
                                            <p:strVal val="#ppt_y"/>
                                          </p:val>
                                        </p:tav>
                                      </p:tavLst>
                                    </p:anim>
                                    <p:animEffect transition="in" filter="wipe(up)">
                                      <p:cBhvr>
                                        <p:cTn id="57" dur="750"/>
                                        <p:tgtEl>
                                          <p:spTgt spid="48"/>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54"/>
                                        </p:tgtEl>
                                        <p:attrNameLst>
                                          <p:attrName>style.visibility</p:attrName>
                                        </p:attrNameLst>
                                      </p:cBhvr>
                                      <p:to>
                                        <p:strVal val="visible"/>
                                      </p:to>
                                    </p:set>
                                    <p:anim calcmode="lin" valueType="num">
                                      <p:cBhvr additive="base">
                                        <p:cTn id="60" dur="750"/>
                                        <p:tgtEl>
                                          <p:spTgt spid="54"/>
                                        </p:tgtEl>
                                        <p:attrNameLst>
                                          <p:attrName>ppt_y</p:attrName>
                                        </p:attrNameLst>
                                      </p:cBhvr>
                                      <p:tavLst>
                                        <p:tav tm="0">
                                          <p:val>
                                            <p:strVal val="#ppt_y+#ppt_h*1.125000"/>
                                          </p:val>
                                        </p:tav>
                                        <p:tav tm="100000">
                                          <p:val>
                                            <p:strVal val="#ppt_y"/>
                                          </p:val>
                                        </p:tav>
                                      </p:tavLst>
                                    </p:anim>
                                    <p:animEffect transition="in" filter="wipe(up)">
                                      <p:cBhvr>
                                        <p:cTn id="61" dur="750"/>
                                        <p:tgtEl>
                                          <p:spTgt spid="54"/>
                                        </p:tgtEl>
                                      </p:cBhvr>
                                    </p:animEffect>
                                  </p:childTnLst>
                                </p:cTn>
                              </p:par>
                              <p:par>
                                <p:cTn id="62" presetID="12" presetClass="entr" presetSubtype="4" fill="hold" grpId="0" nodeType="withEffect">
                                  <p:stCondLst>
                                    <p:cond delay="0"/>
                                  </p:stCondLst>
                                  <p:childTnLst>
                                    <p:set>
                                      <p:cBhvr>
                                        <p:cTn id="63" dur="1" fill="hold">
                                          <p:stCondLst>
                                            <p:cond delay="0"/>
                                          </p:stCondLst>
                                        </p:cTn>
                                        <p:tgtEl>
                                          <p:spTgt spid="56"/>
                                        </p:tgtEl>
                                        <p:attrNameLst>
                                          <p:attrName>style.visibility</p:attrName>
                                        </p:attrNameLst>
                                      </p:cBhvr>
                                      <p:to>
                                        <p:strVal val="visible"/>
                                      </p:to>
                                    </p:set>
                                    <p:anim calcmode="lin" valueType="num">
                                      <p:cBhvr additive="base">
                                        <p:cTn id="64" dur="750"/>
                                        <p:tgtEl>
                                          <p:spTgt spid="56"/>
                                        </p:tgtEl>
                                        <p:attrNameLst>
                                          <p:attrName>ppt_y</p:attrName>
                                        </p:attrNameLst>
                                      </p:cBhvr>
                                      <p:tavLst>
                                        <p:tav tm="0">
                                          <p:val>
                                            <p:strVal val="#ppt_y+#ppt_h*1.125000"/>
                                          </p:val>
                                        </p:tav>
                                        <p:tav tm="100000">
                                          <p:val>
                                            <p:strVal val="#ppt_y"/>
                                          </p:val>
                                        </p:tav>
                                      </p:tavLst>
                                    </p:anim>
                                    <p:animEffect transition="in" filter="wipe(up)">
                                      <p:cBhvr>
                                        <p:cTn id="65" dur="750"/>
                                        <p:tgtEl>
                                          <p:spTgt spid="56"/>
                                        </p:tgtEl>
                                      </p:cBhvr>
                                    </p:animEffect>
                                  </p:childTnLst>
                                </p:cTn>
                              </p:par>
                              <p:par>
                                <p:cTn id="66" presetID="12" presetClass="entr" presetSubtype="4" fill="hold" grpId="0" nodeType="withEffect">
                                  <p:stCondLst>
                                    <p:cond delay="0"/>
                                  </p:stCondLst>
                                  <p:childTnLst>
                                    <p:set>
                                      <p:cBhvr>
                                        <p:cTn id="67" dur="1" fill="hold">
                                          <p:stCondLst>
                                            <p:cond delay="0"/>
                                          </p:stCondLst>
                                        </p:cTn>
                                        <p:tgtEl>
                                          <p:spTgt spid="57"/>
                                        </p:tgtEl>
                                        <p:attrNameLst>
                                          <p:attrName>style.visibility</p:attrName>
                                        </p:attrNameLst>
                                      </p:cBhvr>
                                      <p:to>
                                        <p:strVal val="visible"/>
                                      </p:to>
                                    </p:set>
                                    <p:anim calcmode="lin" valueType="num">
                                      <p:cBhvr additive="base">
                                        <p:cTn id="68" dur="750"/>
                                        <p:tgtEl>
                                          <p:spTgt spid="57"/>
                                        </p:tgtEl>
                                        <p:attrNameLst>
                                          <p:attrName>ppt_y</p:attrName>
                                        </p:attrNameLst>
                                      </p:cBhvr>
                                      <p:tavLst>
                                        <p:tav tm="0">
                                          <p:val>
                                            <p:strVal val="#ppt_y+#ppt_h*1.125000"/>
                                          </p:val>
                                        </p:tav>
                                        <p:tav tm="100000">
                                          <p:val>
                                            <p:strVal val="#ppt_y"/>
                                          </p:val>
                                        </p:tav>
                                      </p:tavLst>
                                    </p:anim>
                                    <p:animEffect transition="in" filter="wipe(up)">
                                      <p:cBhvr>
                                        <p:cTn id="69" dur="750"/>
                                        <p:tgtEl>
                                          <p:spTgt spid="57"/>
                                        </p:tgtEl>
                                      </p:cBhvr>
                                    </p:animEffect>
                                  </p:childTnLst>
                                </p:cTn>
                              </p:par>
                              <p:par>
                                <p:cTn id="70" presetID="12" presetClass="entr" presetSubtype="4" fill="hold" grpId="0" nodeType="withEffect">
                                  <p:stCondLst>
                                    <p:cond delay="0"/>
                                  </p:stCondLst>
                                  <p:childTnLst>
                                    <p:set>
                                      <p:cBhvr>
                                        <p:cTn id="71" dur="1" fill="hold">
                                          <p:stCondLst>
                                            <p:cond delay="0"/>
                                          </p:stCondLst>
                                        </p:cTn>
                                        <p:tgtEl>
                                          <p:spTgt spid="63"/>
                                        </p:tgtEl>
                                        <p:attrNameLst>
                                          <p:attrName>style.visibility</p:attrName>
                                        </p:attrNameLst>
                                      </p:cBhvr>
                                      <p:to>
                                        <p:strVal val="visible"/>
                                      </p:to>
                                    </p:set>
                                    <p:anim calcmode="lin" valueType="num">
                                      <p:cBhvr additive="base">
                                        <p:cTn id="72" dur="750"/>
                                        <p:tgtEl>
                                          <p:spTgt spid="63"/>
                                        </p:tgtEl>
                                        <p:attrNameLst>
                                          <p:attrName>ppt_y</p:attrName>
                                        </p:attrNameLst>
                                      </p:cBhvr>
                                      <p:tavLst>
                                        <p:tav tm="0">
                                          <p:val>
                                            <p:strVal val="#ppt_y+#ppt_h*1.125000"/>
                                          </p:val>
                                        </p:tav>
                                        <p:tav tm="100000">
                                          <p:val>
                                            <p:strVal val="#ppt_y"/>
                                          </p:val>
                                        </p:tav>
                                      </p:tavLst>
                                    </p:anim>
                                    <p:animEffect transition="in" filter="wipe(up)">
                                      <p:cBhvr>
                                        <p:cTn id="73" dur="750"/>
                                        <p:tgtEl>
                                          <p:spTgt spid="63"/>
                                        </p:tgtEl>
                                      </p:cBhvr>
                                    </p:animEffect>
                                  </p:childTnLst>
                                </p:cTn>
                              </p:par>
                              <p:par>
                                <p:cTn id="74" presetID="12" presetClass="entr" presetSubtype="4" fill="hold" grpId="0" nodeType="withEffect">
                                  <p:stCondLst>
                                    <p:cond delay="0"/>
                                  </p:stCondLst>
                                  <p:childTnLst>
                                    <p:set>
                                      <p:cBhvr>
                                        <p:cTn id="75" dur="1" fill="hold">
                                          <p:stCondLst>
                                            <p:cond delay="0"/>
                                          </p:stCondLst>
                                        </p:cTn>
                                        <p:tgtEl>
                                          <p:spTgt spid="65"/>
                                        </p:tgtEl>
                                        <p:attrNameLst>
                                          <p:attrName>style.visibility</p:attrName>
                                        </p:attrNameLst>
                                      </p:cBhvr>
                                      <p:to>
                                        <p:strVal val="visible"/>
                                      </p:to>
                                    </p:set>
                                    <p:anim calcmode="lin" valueType="num">
                                      <p:cBhvr additive="base">
                                        <p:cTn id="76" dur="750"/>
                                        <p:tgtEl>
                                          <p:spTgt spid="65"/>
                                        </p:tgtEl>
                                        <p:attrNameLst>
                                          <p:attrName>ppt_y</p:attrName>
                                        </p:attrNameLst>
                                      </p:cBhvr>
                                      <p:tavLst>
                                        <p:tav tm="0">
                                          <p:val>
                                            <p:strVal val="#ppt_y+#ppt_h*1.125000"/>
                                          </p:val>
                                        </p:tav>
                                        <p:tav tm="100000">
                                          <p:val>
                                            <p:strVal val="#ppt_y"/>
                                          </p:val>
                                        </p:tav>
                                      </p:tavLst>
                                    </p:anim>
                                    <p:animEffect transition="in" filter="wipe(up)">
                                      <p:cBhvr>
                                        <p:cTn id="77" dur="750"/>
                                        <p:tgtEl>
                                          <p:spTgt spid="65"/>
                                        </p:tgtEl>
                                      </p:cBhvr>
                                    </p:animEffect>
                                  </p:childTnLst>
                                </p:cTn>
                              </p:par>
                              <p:par>
                                <p:cTn id="78" presetID="12" presetClass="entr" presetSubtype="4" fill="hold" grpId="0" nodeType="withEffect">
                                  <p:stCondLst>
                                    <p:cond delay="0"/>
                                  </p:stCondLst>
                                  <p:childTnLst>
                                    <p:set>
                                      <p:cBhvr>
                                        <p:cTn id="79" dur="1" fill="hold">
                                          <p:stCondLst>
                                            <p:cond delay="0"/>
                                          </p:stCondLst>
                                        </p:cTn>
                                        <p:tgtEl>
                                          <p:spTgt spid="66"/>
                                        </p:tgtEl>
                                        <p:attrNameLst>
                                          <p:attrName>style.visibility</p:attrName>
                                        </p:attrNameLst>
                                      </p:cBhvr>
                                      <p:to>
                                        <p:strVal val="visible"/>
                                      </p:to>
                                    </p:set>
                                    <p:anim calcmode="lin" valueType="num">
                                      <p:cBhvr additive="base">
                                        <p:cTn id="80" dur="750"/>
                                        <p:tgtEl>
                                          <p:spTgt spid="66"/>
                                        </p:tgtEl>
                                        <p:attrNameLst>
                                          <p:attrName>ppt_y</p:attrName>
                                        </p:attrNameLst>
                                      </p:cBhvr>
                                      <p:tavLst>
                                        <p:tav tm="0">
                                          <p:val>
                                            <p:strVal val="#ppt_y+#ppt_h*1.125000"/>
                                          </p:val>
                                        </p:tav>
                                        <p:tav tm="100000">
                                          <p:val>
                                            <p:strVal val="#ppt_y"/>
                                          </p:val>
                                        </p:tav>
                                      </p:tavLst>
                                    </p:anim>
                                    <p:animEffect transition="in" filter="wipe(up)">
                                      <p:cBhvr>
                                        <p:cTn id="81" dur="750"/>
                                        <p:tgtEl>
                                          <p:spTgt spid="66"/>
                                        </p:tgtEl>
                                      </p:cBhvr>
                                    </p:animEffect>
                                  </p:childTnLst>
                                </p:cTn>
                              </p:par>
                              <p:par>
                                <p:cTn id="82" presetID="12" presetClass="entr" presetSubtype="4" fill="hold" grpId="0" nodeType="withEffect">
                                  <p:stCondLst>
                                    <p:cond delay="0"/>
                                  </p:stCondLst>
                                  <p:childTnLst>
                                    <p:set>
                                      <p:cBhvr>
                                        <p:cTn id="83" dur="1" fill="hold">
                                          <p:stCondLst>
                                            <p:cond delay="0"/>
                                          </p:stCondLst>
                                        </p:cTn>
                                        <p:tgtEl>
                                          <p:spTgt spid="72"/>
                                        </p:tgtEl>
                                        <p:attrNameLst>
                                          <p:attrName>style.visibility</p:attrName>
                                        </p:attrNameLst>
                                      </p:cBhvr>
                                      <p:to>
                                        <p:strVal val="visible"/>
                                      </p:to>
                                    </p:set>
                                    <p:anim calcmode="lin" valueType="num">
                                      <p:cBhvr additive="base">
                                        <p:cTn id="84" dur="750"/>
                                        <p:tgtEl>
                                          <p:spTgt spid="72"/>
                                        </p:tgtEl>
                                        <p:attrNameLst>
                                          <p:attrName>ppt_y</p:attrName>
                                        </p:attrNameLst>
                                      </p:cBhvr>
                                      <p:tavLst>
                                        <p:tav tm="0">
                                          <p:val>
                                            <p:strVal val="#ppt_y+#ppt_h*1.125000"/>
                                          </p:val>
                                        </p:tav>
                                        <p:tav tm="100000">
                                          <p:val>
                                            <p:strVal val="#ppt_y"/>
                                          </p:val>
                                        </p:tav>
                                      </p:tavLst>
                                    </p:anim>
                                    <p:animEffect transition="in" filter="wipe(up)">
                                      <p:cBhvr>
                                        <p:cTn id="85" dur="750"/>
                                        <p:tgtEl>
                                          <p:spTgt spid="72"/>
                                        </p:tgtEl>
                                      </p:cBhvr>
                                    </p:animEffect>
                                  </p:childTnLst>
                                </p:cTn>
                              </p:par>
                              <p:par>
                                <p:cTn id="86" presetID="12" presetClass="entr" presetSubtype="4" fill="hold" grpId="0" nodeType="withEffect">
                                  <p:stCondLst>
                                    <p:cond delay="0"/>
                                  </p:stCondLst>
                                  <p:childTnLst>
                                    <p:set>
                                      <p:cBhvr>
                                        <p:cTn id="87" dur="1" fill="hold">
                                          <p:stCondLst>
                                            <p:cond delay="0"/>
                                          </p:stCondLst>
                                        </p:cTn>
                                        <p:tgtEl>
                                          <p:spTgt spid="74"/>
                                        </p:tgtEl>
                                        <p:attrNameLst>
                                          <p:attrName>style.visibility</p:attrName>
                                        </p:attrNameLst>
                                      </p:cBhvr>
                                      <p:to>
                                        <p:strVal val="visible"/>
                                      </p:to>
                                    </p:set>
                                    <p:anim calcmode="lin" valueType="num">
                                      <p:cBhvr additive="base">
                                        <p:cTn id="88" dur="750"/>
                                        <p:tgtEl>
                                          <p:spTgt spid="74"/>
                                        </p:tgtEl>
                                        <p:attrNameLst>
                                          <p:attrName>ppt_y</p:attrName>
                                        </p:attrNameLst>
                                      </p:cBhvr>
                                      <p:tavLst>
                                        <p:tav tm="0">
                                          <p:val>
                                            <p:strVal val="#ppt_y+#ppt_h*1.125000"/>
                                          </p:val>
                                        </p:tav>
                                        <p:tav tm="100000">
                                          <p:val>
                                            <p:strVal val="#ppt_y"/>
                                          </p:val>
                                        </p:tav>
                                      </p:tavLst>
                                    </p:anim>
                                    <p:animEffect transition="in" filter="wipe(up)">
                                      <p:cBhvr>
                                        <p:cTn id="89" dur="750"/>
                                        <p:tgtEl>
                                          <p:spTgt spid="74"/>
                                        </p:tgtEl>
                                      </p:cBhvr>
                                    </p:animEffect>
                                  </p:childTnLst>
                                </p:cTn>
                              </p:par>
                              <p:par>
                                <p:cTn id="90" presetID="12" presetClass="entr" presetSubtype="4" fill="hold" grpId="0" nodeType="withEffect">
                                  <p:stCondLst>
                                    <p:cond delay="0"/>
                                  </p:stCondLst>
                                  <p:childTnLst>
                                    <p:set>
                                      <p:cBhvr>
                                        <p:cTn id="91" dur="1" fill="hold">
                                          <p:stCondLst>
                                            <p:cond delay="0"/>
                                          </p:stCondLst>
                                        </p:cTn>
                                        <p:tgtEl>
                                          <p:spTgt spid="75"/>
                                        </p:tgtEl>
                                        <p:attrNameLst>
                                          <p:attrName>style.visibility</p:attrName>
                                        </p:attrNameLst>
                                      </p:cBhvr>
                                      <p:to>
                                        <p:strVal val="visible"/>
                                      </p:to>
                                    </p:set>
                                    <p:anim calcmode="lin" valueType="num">
                                      <p:cBhvr additive="base">
                                        <p:cTn id="92" dur="750"/>
                                        <p:tgtEl>
                                          <p:spTgt spid="75"/>
                                        </p:tgtEl>
                                        <p:attrNameLst>
                                          <p:attrName>ppt_y</p:attrName>
                                        </p:attrNameLst>
                                      </p:cBhvr>
                                      <p:tavLst>
                                        <p:tav tm="0">
                                          <p:val>
                                            <p:strVal val="#ppt_y+#ppt_h*1.125000"/>
                                          </p:val>
                                        </p:tav>
                                        <p:tav tm="100000">
                                          <p:val>
                                            <p:strVal val="#ppt_y"/>
                                          </p:val>
                                        </p:tav>
                                      </p:tavLst>
                                    </p:anim>
                                    <p:animEffect transition="in" filter="wipe(up)">
                                      <p:cBhvr>
                                        <p:cTn id="93" dur="750"/>
                                        <p:tgtEl>
                                          <p:spTgt spid="75"/>
                                        </p:tgtEl>
                                      </p:cBhvr>
                                    </p:animEffect>
                                  </p:childTnLst>
                                </p:cTn>
                              </p:par>
                              <p:par>
                                <p:cTn id="94" presetID="12" presetClass="entr" presetSubtype="4" fill="hold" grpId="0" nodeType="withEffect">
                                  <p:stCondLst>
                                    <p:cond delay="0"/>
                                  </p:stCondLst>
                                  <p:childTnLst>
                                    <p:set>
                                      <p:cBhvr>
                                        <p:cTn id="95" dur="1" fill="hold">
                                          <p:stCondLst>
                                            <p:cond delay="0"/>
                                          </p:stCondLst>
                                        </p:cTn>
                                        <p:tgtEl>
                                          <p:spTgt spid="64"/>
                                        </p:tgtEl>
                                        <p:attrNameLst>
                                          <p:attrName>style.visibility</p:attrName>
                                        </p:attrNameLst>
                                      </p:cBhvr>
                                      <p:to>
                                        <p:strVal val="visible"/>
                                      </p:to>
                                    </p:set>
                                    <p:anim calcmode="lin" valueType="num">
                                      <p:cBhvr additive="base">
                                        <p:cTn id="96" dur="750"/>
                                        <p:tgtEl>
                                          <p:spTgt spid="64"/>
                                        </p:tgtEl>
                                        <p:attrNameLst>
                                          <p:attrName>ppt_y</p:attrName>
                                        </p:attrNameLst>
                                      </p:cBhvr>
                                      <p:tavLst>
                                        <p:tav tm="0">
                                          <p:val>
                                            <p:strVal val="#ppt_y+#ppt_h*1.125000"/>
                                          </p:val>
                                        </p:tav>
                                        <p:tav tm="100000">
                                          <p:val>
                                            <p:strVal val="#ppt_y"/>
                                          </p:val>
                                        </p:tav>
                                      </p:tavLst>
                                    </p:anim>
                                    <p:animEffect transition="in" filter="wipe(up)">
                                      <p:cBhvr>
                                        <p:cTn id="97" dur="750"/>
                                        <p:tgtEl>
                                          <p:spTgt spid="64"/>
                                        </p:tgtEl>
                                      </p:cBhvr>
                                    </p:animEffect>
                                  </p:childTnLst>
                                </p:cTn>
                              </p:par>
                              <p:par>
                                <p:cTn id="98" presetID="12" presetClass="entr" presetSubtype="4" fill="hold" grpId="0" nodeType="withEffect">
                                  <p:stCondLst>
                                    <p:cond delay="0"/>
                                  </p:stCondLst>
                                  <p:childTnLst>
                                    <p:set>
                                      <p:cBhvr>
                                        <p:cTn id="99" dur="1" fill="hold">
                                          <p:stCondLst>
                                            <p:cond delay="0"/>
                                          </p:stCondLst>
                                        </p:cTn>
                                        <p:tgtEl>
                                          <p:spTgt spid="73"/>
                                        </p:tgtEl>
                                        <p:attrNameLst>
                                          <p:attrName>style.visibility</p:attrName>
                                        </p:attrNameLst>
                                      </p:cBhvr>
                                      <p:to>
                                        <p:strVal val="visible"/>
                                      </p:to>
                                    </p:set>
                                    <p:anim calcmode="lin" valueType="num">
                                      <p:cBhvr additive="base">
                                        <p:cTn id="100" dur="750"/>
                                        <p:tgtEl>
                                          <p:spTgt spid="73"/>
                                        </p:tgtEl>
                                        <p:attrNameLst>
                                          <p:attrName>ppt_y</p:attrName>
                                        </p:attrNameLst>
                                      </p:cBhvr>
                                      <p:tavLst>
                                        <p:tav tm="0">
                                          <p:val>
                                            <p:strVal val="#ppt_y+#ppt_h*1.125000"/>
                                          </p:val>
                                        </p:tav>
                                        <p:tav tm="100000">
                                          <p:val>
                                            <p:strVal val="#ppt_y"/>
                                          </p:val>
                                        </p:tav>
                                      </p:tavLst>
                                    </p:anim>
                                    <p:animEffect transition="in" filter="wipe(up)">
                                      <p:cBhvr>
                                        <p:cTn id="101" dur="750"/>
                                        <p:tgtEl>
                                          <p:spTgt spid="73"/>
                                        </p:tgtEl>
                                      </p:cBhvr>
                                    </p:animEffect>
                                  </p:childTnLst>
                                </p:cTn>
                              </p:par>
                              <p:par>
                                <p:cTn id="102" presetID="12" presetClass="entr" presetSubtype="4" fill="hold" grpId="0" nodeType="withEffect">
                                  <p:stCondLst>
                                    <p:cond delay="0"/>
                                  </p:stCondLst>
                                  <p:childTnLst>
                                    <p:set>
                                      <p:cBhvr>
                                        <p:cTn id="103" dur="1" fill="hold">
                                          <p:stCondLst>
                                            <p:cond delay="0"/>
                                          </p:stCondLst>
                                        </p:cTn>
                                        <p:tgtEl>
                                          <p:spTgt spid="55"/>
                                        </p:tgtEl>
                                        <p:attrNameLst>
                                          <p:attrName>style.visibility</p:attrName>
                                        </p:attrNameLst>
                                      </p:cBhvr>
                                      <p:to>
                                        <p:strVal val="visible"/>
                                      </p:to>
                                    </p:set>
                                    <p:anim calcmode="lin" valueType="num">
                                      <p:cBhvr additive="base">
                                        <p:cTn id="104" dur="750"/>
                                        <p:tgtEl>
                                          <p:spTgt spid="55"/>
                                        </p:tgtEl>
                                        <p:attrNameLst>
                                          <p:attrName>ppt_y</p:attrName>
                                        </p:attrNameLst>
                                      </p:cBhvr>
                                      <p:tavLst>
                                        <p:tav tm="0">
                                          <p:val>
                                            <p:strVal val="#ppt_y+#ppt_h*1.125000"/>
                                          </p:val>
                                        </p:tav>
                                        <p:tav tm="100000">
                                          <p:val>
                                            <p:strVal val="#ppt_y"/>
                                          </p:val>
                                        </p:tav>
                                      </p:tavLst>
                                    </p:anim>
                                    <p:animEffect transition="in" filter="wipe(up)">
                                      <p:cBhvr>
                                        <p:cTn id="105" dur="750"/>
                                        <p:tgtEl>
                                          <p:spTgt spid="55"/>
                                        </p:tgtEl>
                                      </p:cBhvr>
                                    </p:animEffect>
                                  </p:childTnLst>
                                </p:cTn>
                              </p:par>
                              <p:par>
                                <p:cTn id="106" presetID="12" presetClass="entr" presetSubtype="4" fill="hold" grpId="0" nodeType="withEffect">
                                  <p:stCondLst>
                                    <p:cond delay="0"/>
                                  </p:stCondLst>
                                  <p:childTnLst>
                                    <p:set>
                                      <p:cBhvr>
                                        <p:cTn id="107" dur="1" fill="hold">
                                          <p:stCondLst>
                                            <p:cond delay="0"/>
                                          </p:stCondLst>
                                        </p:cTn>
                                        <p:tgtEl>
                                          <p:spTgt spid="46"/>
                                        </p:tgtEl>
                                        <p:attrNameLst>
                                          <p:attrName>style.visibility</p:attrName>
                                        </p:attrNameLst>
                                      </p:cBhvr>
                                      <p:to>
                                        <p:strVal val="visible"/>
                                      </p:to>
                                    </p:set>
                                    <p:anim calcmode="lin" valueType="num">
                                      <p:cBhvr additive="base">
                                        <p:cTn id="108" dur="750"/>
                                        <p:tgtEl>
                                          <p:spTgt spid="46"/>
                                        </p:tgtEl>
                                        <p:attrNameLst>
                                          <p:attrName>ppt_y</p:attrName>
                                        </p:attrNameLst>
                                      </p:cBhvr>
                                      <p:tavLst>
                                        <p:tav tm="0">
                                          <p:val>
                                            <p:strVal val="#ppt_y+#ppt_h*1.125000"/>
                                          </p:val>
                                        </p:tav>
                                        <p:tav tm="100000">
                                          <p:val>
                                            <p:strVal val="#ppt_y"/>
                                          </p:val>
                                        </p:tav>
                                      </p:tavLst>
                                    </p:anim>
                                    <p:animEffect transition="in" filter="wipe(up)">
                                      <p:cBhvr>
                                        <p:cTn id="109" dur="7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4" grpId="0" animBg="1"/>
      <p:bldP spid="45" grpId="0" animBg="1"/>
      <p:bldP spid="46" grpId="0" animBg="1"/>
      <p:bldP spid="47" grpId="0"/>
      <p:bldP spid="48" grpId="0"/>
      <p:bldP spid="53" grpId="0" animBg="1"/>
      <p:bldP spid="54" grpId="0" animBg="1"/>
      <p:bldP spid="55" grpId="0" animBg="1"/>
      <p:bldP spid="56" grpId="0"/>
      <p:bldP spid="57" grpId="0"/>
      <p:bldP spid="62" grpId="0" animBg="1"/>
      <p:bldP spid="63" grpId="0" animBg="1"/>
      <p:bldP spid="64" grpId="0" animBg="1"/>
      <p:bldP spid="65" grpId="0"/>
      <p:bldP spid="66" grpId="0"/>
      <p:bldP spid="71" grpId="0" animBg="1"/>
      <p:bldP spid="72" grpId="0" animBg="1"/>
      <p:bldP spid="73" grpId="0" animBg="1"/>
      <p:bldP spid="74" grpId="0"/>
      <p:bldP spid="7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611560" y="3651334"/>
            <a:ext cx="2100288" cy="2350515"/>
            <a:chOff x="1961952" y="3910322"/>
            <a:chExt cx="2100288" cy="2350515"/>
          </a:xfrm>
        </p:grpSpPr>
        <p:grpSp>
          <p:nvGrpSpPr>
            <p:cNvPr id="33" name="组合 32"/>
            <p:cNvGrpSpPr/>
            <p:nvPr/>
          </p:nvGrpSpPr>
          <p:grpSpPr>
            <a:xfrm>
              <a:off x="1961952" y="3910322"/>
              <a:ext cx="2100288" cy="2350515"/>
              <a:chOff x="2369424" y="2522567"/>
              <a:chExt cx="2473215" cy="2767872"/>
            </a:xfrm>
          </p:grpSpPr>
          <p:sp>
            <p:nvSpPr>
              <p:cNvPr id="36" name="泪滴形 1"/>
              <p:cNvSpPr/>
              <p:nvPr/>
            </p:nvSpPr>
            <p:spPr>
              <a:xfrm rot="8194362">
                <a:off x="2810532" y="3321029"/>
                <a:ext cx="2032107" cy="1969410"/>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gradFill flip="none" rotWithShape="1">
                <a:gsLst>
                  <a:gs pos="0">
                    <a:sysClr val="windowText" lastClr="000000">
                      <a:lumMod val="65000"/>
                      <a:lumOff val="35000"/>
                      <a:shade val="30000"/>
                      <a:satMod val="115000"/>
                    </a:sysClr>
                  </a:gs>
                  <a:gs pos="77000">
                    <a:sysClr val="windowText" lastClr="000000">
                      <a:lumMod val="65000"/>
                      <a:lumOff val="35000"/>
                      <a:shade val="100000"/>
                      <a:satMod val="115000"/>
                      <a:alpha val="0"/>
                    </a:sysClr>
                  </a:gs>
                </a:gsLst>
                <a:lin ang="8400000" scaled="0"/>
                <a:tileRect/>
              </a:gradFill>
              <a:ln w="25400" cap="flat" cmpd="sng" algn="ctr">
                <a:noFill/>
                <a:prstDash val="solid"/>
              </a:ln>
              <a:effectLst/>
              <a:scene3d>
                <a:camera prst="isometricOffAxis1Top">
                  <a:rot lat="19138283" lon="19960832" rev="21342385"/>
                </a:camera>
                <a:lightRig rig="threePt" dir="t"/>
              </a:scene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37" name="泪滴形 1"/>
              <p:cNvSpPr/>
              <p:nvPr/>
            </p:nvSpPr>
            <p:spPr>
              <a:xfrm rot="8194362">
                <a:off x="2369424" y="2522567"/>
                <a:ext cx="2232248" cy="2232248"/>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ysClr val="window" lastClr="FFFFFF">
                  <a:lumMod val="95000"/>
                </a:sysClr>
              </a:solidFill>
              <a:ln w="25400" cap="flat" cmpd="sng" algn="ctr">
                <a:solidFill>
                  <a:sysClr val="window" lastClr="FFFFFF"/>
                </a:solidFill>
                <a:prstDash val="solid"/>
              </a:ln>
              <a:effectLst>
                <a:outerShdw blurRad="241300" sx="104000" sy="104000" algn="ctr" rotWithShape="0">
                  <a:prstClr val="black">
                    <a:alpha val="1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38" name="椭圆 37"/>
              <p:cNvSpPr/>
              <p:nvPr/>
            </p:nvSpPr>
            <p:spPr>
              <a:xfrm>
                <a:off x="2549444" y="2636912"/>
                <a:ext cx="1872208" cy="1872208"/>
              </a:xfrm>
              <a:prstGeom prst="ellipse">
                <a:avLst/>
              </a:prstGeom>
              <a:solidFill>
                <a:srgbClr val="FFC000"/>
              </a:solidFill>
              <a:ln w="25400" cap="flat" cmpd="sng" algn="ctr">
                <a:solidFill>
                  <a:sysClr val="window" lastClr="FFFFFF"/>
                </a:solidFill>
                <a:prstDash val="solid"/>
              </a:ln>
              <a:effectLst>
                <a:innerShdw blurRad="63500" dist="50800" dir="54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grpSp>
        <p:sp>
          <p:nvSpPr>
            <p:cNvPr id="34" name="TextBox 38"/>
            <p:cNvSpPr txBox="1"/>
            <p:nvPr/>
          </p:nvSpPr>
          <p:spPr>
            <a:xfrm rot="1701029" flipH="1">
              <a:off x="2380036" y="4277303"/>
              <a:ext cx="1121450" cy="83099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6000" dirty="0">
                  <a:solidFill>
                    <a:sysClr val="window" lastClr="FFFFFF"/>
                  </a:solidFill>
                  <a:latin typeface="Arial Narrow" pitchFamily="34" charset="0"/>
                  <a:cs typeface="Times New Roman" pitchFamily="18" charset="0"/>
                </a:rPr>
                <a:t>03</a:t>
              </a:r>
              <a:endParaRPr lang="zh-CN" altLang="en-US" sz="6000" dirty="0">
                <a:solidFill>
                  <a:sysClr val="window" lastClr="FFFFFF"/>
                </a:solidFill>
                <a:latin typeface="Arial Narrow" pitchFamily="34" charset="0"/>
                <a:cs typeface="Times New Roman" pitchFamily="18" charset="0"/>
              </a:endParaRPr>
            </a:p>
          </p:txBody>
        </p:sp>
        <p:sp>
          <p:nvSpPr>
            <p:cNvPr id="35" name="TextBox 41"/>
            <p:cNvSpPr txBox="1"/>
            <p:nvPr/>
          </p:nvSpPr>
          <p:spPr>
            <a:xfrm rot="1701029" flipH="1">
              <a:off x="2015312" y="4933094"/>
              <a:ext cx="1456380" cy="28931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1600" dirty="0">
                  <a:solidFill>
                    <a:sysClr val="window" lastClr="FFFFFF"/>
                  </a:solidFill>
                  <a:latin typeface="Arial Narrow" pitchFamily="34" charset="0"/>
                  <a:cs typeface="Times New Roman" pitchFamily="18" charset="0"/>
                </a:rPr>
                <a:t>YOUR TEXT</a:t>
              </a:r>
              <a:endParaRPr lang="zh-CN" altLang="en-US" sz="1600" dirty="0">
                <a:solidFill>
                  <a:sysClr val="window" lastClr="FFFFFF"/>
                </a:solidFill>
                <a:latin typeface="Arial Narrow" pitchFamily="34" charset="0"/>
                <a:cs typeface="Times New Roman" pitchFamily="18" charset="0"/>
              </a:endParaRPr>
            </a:p>
          </p:txBody>
        </p:sp>
      </p:grpSp>
      <p:grpSp>
        <p:nvGrpSpPr>
          <p:cNvPr id="39" name="组合 38"/>
          <p:cNvGrpSpPr/>
          <p:nvPr/>
        </p:nvGrpSpPr>
        <p:grpSpPr>
          <a:xfrm>
            <a:off x="2605897" y="2083977"/>
            <a:ext cx="2100288" cy="2350515"/>
            <a:chOff x="3956289" y="2342965"/>
            <a:chExt cx="2100288" cy="2350515"/>
          </a:xfrm>
        </p:grpSpPr>
        <p:grpSp>
          <p:nvGrpSpPr>
            <p:cNvPr id="40" name="组合 39"/>
            <p:cNvGrpSpPr/>
            <p:nvPr/>
          </p:nvGrpSpPr>
          <p:grpSpPr>
            <a:xfrm>
              <a:off x="3956289" y="2342965"/>
              <a:ext cx="2100288" cy="2350515"/>
              <a:chOff x="2369424" y="2522567"/>
              <a:chExt cx="2473215" cy="2767872"/>
            </a:xfrm>
          </p:grpSpPr>
          <p:sp>
            <p:nvSpPr>
              <p:cNvPr id="43" name="泪滴形 1"/>
              <p:cNvSpPr/>
              <p:nvPr/>
            </p:nvSpPr>
            <p:spPr>
              <a:xfrm rot="8194362">
                <a:off x="2810532" y="3321029"/>
                <a:ext cx="2032107" cy="1969410"/>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gradFill flip="none" rotWithShape="1">
                <a:gsLst>
                  <a:gs pos="0">
                    <a:sysClr val="windowText" lastClr="000000">
                      <a:lumMod val="65000"/>
                      <a:lumOff val="35000"/>
                      <a:shade val="30000"/>
                      <a:satMod val="115000"/>
                    </a:sysClr>
                  </a:gs>
                  <a:gs pos="77000">
                    <a:sysClr val="windowText" lastClr="000000">
                      <a:lumMod val="65000"/>
                      <a:lumOff val="35000"/>
                      <a:shade val="100000"/>
                      <a:satMod val="115000"/>
                      <a:alpha val="0"/>
                    </a:sysClr>
                  </a:gs>
                </a:gsLst>
                <a:lin ang="8400000" scaled="0"/>
                <a:tileRect/>
              </a:gradFill>
              <a:ln w="25400" cap="flat" cmpd="sng" algn="ctr">
                <a:noFill/>
                <a:prstDash val="solid"/>
              </a:ln>
              <a:effectLst/>
              <a:scene3d>
                <a:camera prst="isometricOffAxis1Top">
                  <a:rot lat="19138283" lon="19960832" rev="21342385"/>
                </a:camera>
                <a:lightRig rig="threePt" dir="t"/>
              </a:scene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44" name="泪滴形 1"/>
              <p:cNvSpPr/>
              <p:nvPr/>
            </p:nvSpPr>
            <p:spPr>
              <a:xfrm rot="8194362">
                <a:off x="2369424" y="2522567"/>
                <a:ext cx="2232248" cy="2232248"/>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ysClr val="window" lastClr="FFFFFF">
                  <a:lumMod val="95000"/>
                </a:sysClr>
              </a:solidFill>
              <a:ln w="25400" cap="flat" cmpd="sng" algn="ctr">
                <a:solidFill>
                  <a:sysClr val="window" lastClr="FFFFFF"/>
                </a:solidFill>
                <a:prstDash val="solid"/>
              </a:ln>
              <a:effectLst>
                <a:outerShdw blurRad="241300" sx="104000" sy="104000" algn="ctr" rotWithShape="0">
                  <a:prstClr val="black">
                    <a:alpha val="1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45" name="椭圆 44"/>
              <p:cNvSpPr/>
              <p:nvPr/>
            </p:nvSpPr>
            <p:spPr>
              <a:xfrm>
                <a:off x="2549444" y="2636912"/>
                <a:ext cx="1872208" cy="1872208"/>
              </a:xfrm>
              <a:prstGeom prst="ellipse">
                <a:avLst/>
              </a:prstGeom>
              <a:solidFill>
                <a:srgbClr val="9AFB03"/>
              </a:solidFill>
              <a:ln w="25400" cap="flat" cmpd="sng" algn="ctr">
                <a:solidFill>
                  <a:sysClr val="window" lastClr="FFFFFF"/>
                </a:solidFill>
                <a:prstDash val="solid"/>
              </a:ln>
              <a:effectLst>
                <a:innerShdw blurRad="63500" dist="50800" dir="54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grpSp>
        <p:sp>
          <p:nvSpPr>
            <p:cNvPr id="41" name="TextBox 39"/>
            <p:cNvSpPr txBox="1"/>
            <p:nvPr/>
          </p:nvSpPr>
          <p:spPr>
            <a:xfrm rot="1701029" flipH="1">
              <a:off x="4396260" y="2660846"/>
              <a:ext cx="1121450" cy="83099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6000" dirty="0">
                  <a:solidFill>
                    <a:sysClr val="window" lastClr="FFFFFF"/>
                  </a:solidFill>
                  <a:latin typeface="Arial Narrow" pitchFamily="34" charset="0"/>
                  <a:cs typeface="Times New Roman" pitchFamily="18" charset="0"/>
                </a:rPr>
                <a:t>02</a:t>
              </a:r>
              <a:endParaRPr lang="zh-CN" altLang="en-US" sz="6000" dirty="0">
                <a:solidFill>
                  <a:sysClr val="window" lastClr="FFFFFF"/>
                </a:solidFill>
                <a:latin typeface="Arial Narrow" pitchFamily="34" charset="0"/>
                <a:cs typeface="Times New Roman" pitchFamily="18" charset="0"/>
              </a:endParaRPr>
            </a:p>
          </p:txBody>
        </p:sp>
        <p:sp>
          <p:nvSpPr>
            <p:cNvPr id="42" name="TextBox 42"/>
            <p:cNvSpPr txBox="1"/>
            <p:nvPr/>
          </p:nvSpPr>
          <p:spPr>
            <a:xfrm rot="1701029" flipH="1">
              <a:off x="4026290" y="3349808"/>
              <a:ext cx="1456380" cy="28931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1600" dirty="0">
                  <a:solidFill>
                    <a:sysClr val="window" lastClr="FFFFFF"/>
                  </a:solidFill>
                  <a:latin typeface="Arial Narrow" pitchFamily="34" charset="0"/>
                  <a:cs typeface="Times New Roman" pitchFamily="18" charset="0"/>
                </a:rPr>
                <a:t>YOUR TEXT</a:t>
              </a:r>
              <a:endParaRPr lang="zh-CN" altLang="en-US" sz="1600" dirty="0">
                <a:solidFill>
                  <a:sysClr val="window" lastClr="FFFFFF"/>
                </a:solidFill>
                <a:latin typeface="Arial Narrow" pitchFamily="34" charset="0"/>
                <a:cs typeface="Times New Roman" pitchFamily="18" charset="0"/>
              </a:endParaRPr>
            </a:p>
          </p:txBody>
        </p:sp>
      </p:grpSp>
      <p:grpSp>
        <p:nvGrpSpPr>
          <p:cNvPr id="46" name="组合 45"/>
          <p:cNvGrpSpPr/>
          <p:nvPr/>
        </p:nvGrpSpPr>
        <p:grpSpPr>
          <a:xfrm>
            <a:off x="4867111" y="908720"/>
            <a:ext cx="2100288" cy="2350515"/>
            <a:chOff x="6217503" y="1167708"/>
            <a:chExt cx="2100288" cy="2350515"/>
          </a:xfrm>
        </p:grpSpPr>
        <p:grpSp>
          <p:nvGrpSpPr>
            <p:cNvPr id="47" name="组合 46"/>
            <p:cNvGrpSpPr/>
            <p:nvPr/>
          </p:nvGrpSpPr>
          <p:grpSpPr>
            <a:xfrm>
              <a:off x="6217503" y="1167708"/>
              <a:ext cx="2100288" cy="2350515"/>
              <a:chOff x="2369424" y="2522567"/>
              <a:chExt cx="2473215" cy="2767872"/>
            </a:xfrm>
          </p:grpSpPr>
          <p:sp>
            <p:nvSpPr>
              <p:cNvPr id="50" name="泪滴形 1"/>
              <p:cNvSpPr/>
              <p:nvPr/>
            </p:nvSpPr>
            <p:spPr>
              <a:xfrm rot="8194362">
                <a:off x="2810532" y="3321029"/>
                <a:ext cx="2032107" cy="1969410"/>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gradFill flip="none" rotWithShape="1">
                <a:gsLst>
                  <a:gs pos="0">
                    <a:sysClr val="windowText" lastClr="000000">
                      <a:lumMod val="65000"/>
                      <a:lumOff val="35000"/>
                      <a:shade val="30000"/>
                      <a:satMod val="115000"/>
                    </a:sysClr>
                  </a:gs>
                  <a:gs pos="77000">
                    <a:sysClr val="windowText" lastClr="000000">
                      <a:lumMod val="65000"/>
                      <a:lumOff val="35000"/>
                      <a:shade val="100000"/>
                      <a:satMod val="115000"/>
                      <a:alpha val="0"/>
                    </a:sysClr>
                  </a:gs>
                </a:gsLst>
                <a:lin ang="8400000" scaled="0"/>
                <a:tileRect/>
              </a:gradFill>
              <a:ln w="25400" cap="flat" cmpd="sng" algn="ctr">
                <a:noFill/>
                <a:prstDash val="solid"/>
              </a:ln>
              <a:effectLst/>
              <a:scene3d>
                <a:camera prst="isometricOffAxis1Top">
                  <a:rot lat="19138283" lon="19960832" rev="21342385"/>
                </a:camera>
                <a:lightRig rig="threePt" dir="t"/>
              </a:scene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51" name="泪滴形 1"/>
              <p:cNvSpPr/>
              <p:nvPr/>
            </p:nvSpPr>
            <p:spPr>
              <a:xfrm rot="8194362">
                <a:off x="2369424" y="2522567"/>
                <a:ext cx="2232248" cy="2232248"/>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ysClr val="window" lastClr="FFFFFF">
                  <a:lumMod val="95000"/>
                </a:sysClr>
              </a:solidFill>
              <a:ln w="25400" cap="flat" cmpd="sng" algn="ctr">
                <a:solidFill>
                  <a:sysClr val="window" lastClr="FFFFFF"/>
                </a:solidFill>
                <a:prstDash val="solid"/>
              </a:ln>
              <a:effectLst>
                <a:outerShdw blurRad="241300" sx="104000" sy="104000" algn="ctr" rotWithShape="0">
                  <a:prstClr val="black">
                    <a:alpha val="1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sp>
            <p:nvSpPr>
              <p:cNvPr id="52" name="椭圆 51"/>
              <p:cNvSpPr/>
              <p:nvPr/>
            </p:nvSpPr>
            <p:spPr>
              <a:xfrm>
                <a:off x="2549444" y="2636912"/>
                <a:ext cx="1872208" cy="1872208"/>
              </a:xfrm>
              <a:prstGeom prst="ellipse">
                <a:avLst/>
              </a:prstGeom>
              <a:solidFill>
                <a:srgbClr val="3ED22B"/>
              </a:solidFill>
              <a:ln w="25400" cap="flat" cmpd="sng" algn="ctr">
                <a:solidFill>
                  <a:sysClr val="window" lastClr="FFFFFF"/>
                </a:solidFill>
                <a:prstDash val="solid"/>
              </a:ln>
              <a:effectLst>
                <a:innerShdw blurRad="63500" dist="50800" dir="54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grpSp>
        <p:sp>
          <p:nvSpPr>
            <p:cNvPr id="48" name="TextBox 40"/>
            <p:cNvSpPr txBox="1"/>
            <p:nvPr/>
          </p:nvSpPr>
          <p:spPr>
            <a:xfrm rot="1701029" flipH="1">
              <a:off x="6687114" y="1508718"/>
              <a:ext cx="1121450" cy="83099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6000" dirty="0">
                  <a:solidFill>
                    <a:sysClr val="window" lastClr="FFFFFF"/>
                  </a:solidFill>
                  <a:latin typeface="Arial Narrow" pitchFamily="34" charset="0"/>
                  <a:cs typeface="Times New Roman" pitchFamily="18" charset="0"/>
                </a:rPr>
                <a:t>01</a:t>
              </a:r>
              <a:endParaRPr lang="zh-CN" altLang="en-US" sz="6000" dirty="0">
                <a:solidFill>
                  <a:sysClr val="window" lastClr="FFFFFF"/>
                </a:solidFill>
                <a:latin typeface="Arial Narrow" pitchFamily="34" charset="0"/>
                <a:cs typeface="Times New Roman" pitchFamily="18" charset="0"/>
              </a:endParaRPr>
            </a:p>
          </p:txBody>
        </p:sp>
        <p:sp>
          <p:nvSpPr>
            <p:cNvPr id="49" name="TextBox 43"/>
            <p:cNvSpPr txBox="1"/>
            <p:nvPr/>
          </p:nvSpPr>
          <p:spPr>
            <a:xfrm rot="1701029" flipH="1">
              <a:off x="6263784" y="2176942"/>
              <a:ext cx="1456380" cy="28931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1600" dirty="0">
                  <a:solidFill>
                    <a:sysClr val="window" lastClr="FFFFFF"/>
                  </a:solidFill>
                  <a:latin typeface="Arial Narrow" pitchFamily="34" charset="0"/>
                  <a:cs typeface="Times New Roman" pitchFamily="18" charset="0"/>
                </a:rPr>
                <a:t>YOUR TEXT</a:t>
              </a:r>
              <a:endParaRPr lang="zh-CN" altLang="en-US" sz="1600" dirty="0">
                <a:solidFill>
                  <a:sysClr val="window" lastClr="FFFFFF"/>
                </a:solidFill>
                <a:latin typeface="Arial Narrow" pitchFamily="34" charset="0"/>
                <a:cs typeface="Times New Roman" pitchFamily="18" charset="0"/>
              </a:endParaRPr>
            </a:p>
          </p:txBody>
        </p:sp>
      </p:grpSp>
      <p:grpSp>
        <p:nvGrpSpPr>
          <p:cNvPr id="53" name="组合 52"/>
          <p:cNvGrpSpPr/>
          <p:nvPr/>
        </p:nvGrpSpPr>
        <p:grpSpPr>
          <a:xfrm>
            <a:off x="2654074" y="5257623"/>
            <a:ext cx="2277966" cy="954107"/>
            <a:chOff x="4004466" y="5516611"/>
            <a:chExt cx="2277966" cy="954107"/>
          </a:xfrm>
        </p:grpSpPr>
        <p:sp>
          <p:nvSpPr>
            <p:cNvPr id="54" name="TextBox 45"/>
            <p:cNvSpPr txBox="1"/>
            <p:nvPr/>
          </p:nvSpPr>
          <p:spPr>
            <a:xfrm>
              <a:off x="4116382" y="5516611"/>
              <a:ext cx="2166050" cy="954107"/>
            </a:xfrm>
            <a:prstGeom prst="rect">
              <a:avLst/>
            </a:prstGeom>
            <a:noFill/>
          </p:spPr>
          <p:txBody>
            <a:bodyPr wrap="square" rtlCol="0">
              <a:spAutoFit/>
            </a:bodyPr>
            <a:lstStyle/>
            <a:p>
              <a:pPr fontAlgn="auto">
                <a:spcBef>
                  <a:spcPts val="0"/>
                </a:spcBef>
                <a:spcAft>
                  <a:spcPts val="0"/>
                </a:spcAft>
                <a:defRPr/>
              </a:pPr>
              <a:r>
                <a:rPr lang="en-US" altLang="zh-CN" sz="1400"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a:t>
              </a:r>
              <a:endParaRPr lang="en-US" sz="1400" kern="0" dirty="0">
                <a:solidFill>
                  <a:sysClr val="window" lastClr="FFFFFF">
                    <a:lumMod val="50000"/>
                  </a:sysClr>
                </a:solidFill>
                <a:latin typeface="Arial Rounded MT Bold" pitchFamily="34" charset="0"/>
              </a:endParaRPr>
            </a:p>
          </p:txBody>
        </p:sp>
        <p:sp>
          <p:nvSpPr>
            <p:cNvPr id="55" name="矩形 54"/>
            <p:cNvSpPr/>
            <p:nvPr/>
          </p:nvSpPr>
          <p:spPr>
            <a:xfrm>
              <a:off x="4004466" y="5684772"/>
              <a:ext cx="45719" cy="647230"/>
            </a:xfrm>
            <a:prstGeom prst="rect">
              <a:avLst/>
            </a:prstGeom>
            <a:solidFill>
              <a:srgbClr val="FFC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grpSp>
      <p:grpSp>
        <p:nvGrpSpPr>
          <p:cNvPr id="56" name="组合 55"/>
          <p:cNvGrpSpPr/>
          <p:nvPr/>
        </p:nvGrpSpPr>
        <p:grpSpPr>
          <a:xfrm>
            <a:off x="4526282" y="3894678"/>
            <a:ext cx="2277966" cy="954107"/>
            <a:chOff x="5876674" y="4153666"/>
            <a:chExt cx="2277966" cy="954107"/>
          </a:xfrm>
        </p:grpSpPr>
        <p:sp>
          <p:nvSpPr>
            <p:cNvPr id="57" name="TextBox 47"/>
            <p:cNvSpPr txBox="1"/>
            <p:nvPr/>
          </p:nvSpPr>
          <p:spPr>
            <a:xfrm>
              <a:off x="5988590" y="4153666"/>
              <a:ext cx="2166050" cy="954107"/>
            </a:xfrm>
            <a:prstGeom prst="rect">
              <a:avLst/>
            </a:prstGeom>
            <a:noFill/>
          </p:spPr>
          <p:txBody>
            <a:bodyPr wrap="square" rtlCol="0">
              <a:spAutoFit/>
            </a:bodyPr>
            <a:lstStyle/>
            <a:p>
              <a:pPr fontAlgn="auto">
                <a:spcBef>
                  <a:spcPts val="0"/>
                </a:spcBef>
                <a:spcAft>
                  <a:spcPts val="0"/>
                </a:spcAft>
                <a:defRPr/>
              </a:pPr>
              <a:r>
                <a:rPr lang="en-US" altLang="zh-CN" sz="1400"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a:t>
              </a:r>
              <a:endParaRPr lang="en-US" sz="1400" kern="0" dirty="0">
                <a:solidFill>
                  <a:sysClr val="window" lastClr="FFFFFF">
                    <a:lumMod val="50000"/>
                  </a:sysClr>
                </a:solidFill>
                <a:latin typeface="Arial Rounded MT Bold" pitchFamily="34" charset="0"/>
              </a:endParaRPr>
            </a:p>
          </p:txBody>
        </p:sp>
        <p:sp>
          <p:nvSpPr>
            <p:cNvPr id="58" name="矩形 57"/>
            <p:cNvSpPr/>
            <p:nvPr/>
          </p:nvSpPr>
          <p:spPr>
            <a:xfrm>
              <a:off x="5876674" y="4321827"/>
              <a:ext cx="45719" cy="647230"/>
            </a:xfrm>
            <a:prstGeom prst="rect">
              <a:avLst/>
            </a:prstGeom>
            <a:solidFill>
              <a:srgbClr val="9AFB03"/>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grpSp>
      <p:grpSp>
        <p:nvGrpSpPr>
          <p:cNvPr id="59" name="组合 58"/>
          <p:cNvGrpSpPr/>
          <p:nvPr/>
        </p:nvGrpSpPr>
        <p:grpSpPr>
          <a:xfrm>
            <a:off x="6686522" y="2742058"/>
            <a:ext cx="2277966" cy="954107"/>
            <a:chOff x="8036914" y="3001046"/>
            <a:chExt cx="2277966" cy="954107"/>
          </a:xfrm>
        </p:grpSpPr>
        <p:sp>
          <p:nvSpPr>
            <p:cNvPr id="60" name="TextBox 49"/>
            <p:cNvSpPr txBox="1"/>
            <p:nvPr/>
          </p:nvSpPr>
          <p:spPr>
            <a:xfrm>
              <a:off x="8148830" y="3001046"/>
              <a:ext cx="2166050" cy="954107"/>
            </a:xfrm>
            <a:prstGeom prst="rect">
              <a:avLst/>
            </a:prstGeom>
            <a:noFill/>
          </p:spPr>
          <p:txBody>
            <a:bodyPr wrap="square" rtlCol="0">
              <a:spAutoFit/>
            </a:bodyPr>
            <a:lstStyle/>
            <a:p>
              <a:pPr fontAlgn="auto">
                <a:spcBef>
                  <a:spcPts val="0"/>
                </a:spcBef>
                <a:spcAft>
                  <a:spcPts val="0"/>
                </a:spcAft>
                <a:defRPr/>
              </a:pPr>
              <a:r>
                <a:rPr lang="en-US" altLang="zh-CN" sz="1400"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a:t>
              </a:r>
              <a:endParaRPr lang="en-US" sz="1400" kern="0" dirty="0">
                <a:solidFill>
                  <a:sysClr val="window" lastClr="FFFFFF">
                    <a:lumMod val="50000"/>
                  </a:sysClr>
                </a:solidFill>
                <a:latin typeface="Arial Rounded MT Bold" pitchFamily="34" charset="0"/>
              </a:endParaRPr>
            </a:p>
          </p:txBody>
        </p:sp>
        <p:sp>
          <p:nvSpPr>
            <p:cNvPr id="61" name="矩形 60"/>
            <p:cNvSpPr/>
            <p:nvPr/>
          </p:nvSpPr>
          <p:spPr>
            <a:xfrm>
              <a:off x="8036914" y="3169207"/>
              <a:ext cx="45719" cy="647230"/>
            </a:xfrm>
            <a:prstGeom prst="rect">
              <a:avLst/>
            </a:prstGeom>
            <a:solidFill>
              <a:srgbClr val="3ED22B"/>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en-US" kern="0">
                <a:solidFill>
                  <a:sysClr val="window" lastClr="FFFFFF"/>
                </a:solidFill>
                <a:latin typeface="Calibri"/>
                <a:ea typeface="+mn-ea"/>
              </a:endParaRP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anim calcmode="lin" valueType="num">
                                      <p:cBhvr>
                                        <p:cTn id="8" dur="1000" fill="hold"/>
                                        <p:tgtEl>
                                          <p:spTgt spid="46"/>
                                        </p:tgtEl>
                                        <p:attrNameLst>
                                          <p:attrName>ppt_x</p:attrName>
                                        </p:attrNameLst>
                                      </p:cBhvr>
                                      <p:tavLst>
                                        <p:tav tm="0">
                                          <p:val>
                                            <p:strVal val="#ppt_x"/>
                                          </p:val>
                                        </p:tav>
                                        <p:tav tm="100000">
                                          <p:val>
                                            <p:strVal val="#ppt_x"/>
                                          </p:val>
                                        </p:tav>
                                      </p:tavLst>
                                    </p:anim>
                                    <p:anim calcmode="lin" valueType="num">
                                      <p:cBhvr>
                                        <p:cTn id="9"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nodeType="clickEffect">
                                  <p:stCondLst>
                                    <p:cond delay="0"/>
                                  </p:stCondLst>
                                  <p:childTnLst>
                                    <p:set>
                                      <p:cBhvr>
                                        <p:cTn id="13" dur="1" fill="hold">
                                          <p:stCondLst>
                                            <p:cond delay="0"/>
                                          </p:stCondLst>
                                        </p:cTn>
                                        <p:tgtEl>
                                          <p:spTgt spid="59"/>
                                        </p:tgtEl>
                                        <p:attrNameLst>
                                          <p:attrName>style.visibility</p:attrName>
                                        </p:attrNameLst>
                                      </p:cBhvr>
                                      <p:to>
                                        <p:strVal val="visible"/>
                                      </p:to>
                                    </p:set>
                                    <p:anim calcmode="lin" valueType="num">
                                      <p:cBhvr additive="base">
                                        <p:cTn id="14" dur="500"/>
                                        <p:tgtEl>
                                          <p:spTgt spid="59"/>
                                        </p:tgtEl>
                                        <p:attrNameLst>
                                          <p:attrName>ppt_y</p:attrName>
                                        </p:attrNameLst>
                                      </p:cBhvr>
                                      <p:tavLst>
                                        <p:tav tm="0">
                                          <p:val>
                                            <p:strVal val="#ppt_y+#ppt_h*1.125000"/>
                                          </p:val>
                                        </p:tav>
                                        <p:tav tm="100000">
                                          <p:val>
                                            <p:strVal val="#ppt_y"/>
                                          </p:val>
                                        </p:tav>
                                      </p:tavLst>
                                    </p:anim>
                                    <p:animEffect transition="in" filter="wipe(up)">
                                      <p:cBhvr>
                                        <p:cTn id="15" dur="500"/>
                                        <p:tgtEl>
                                          <p:spTgt spid="59"/>
                                        </p:tgtEl>
                                      </p:cBhvr>
                                    </p:animEffect>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1000"/>
                                        <p:tgtEl>
                                          <p:spTgt spid="39"/>
                                        </p:tgtEl>
                                      </p:cBhvr>
                                    </p:animEffect>
                                    <p:anim calcmode="lin" valueType="num">
                                      <p:cBhvr>
                                        <p:cTn id="21" dur="1000" fill="hold"/>
                                        <p:tgtEl>
                                          <p:spTgt spid="39"/>
                                        </p:tgtEl>
                                        <p:attrNameLst>
                                          <p:attrName>ppt_x</p:attrName>
                                        </p:attrNameLst>
                                      </p:cBhvr>
                                      <p:tavLst>
                                        <p:tav tm="0">
                                          <p:val>
                                            <p:strVal val="#ppt_x"/>
                                          </p:val>
                                        </p:tav>
                                        <p:tav tm="100000">
                                          <p:val>
                                            <p:strVal val="#ppt_x"/>
                                          </p:val>
                                        </p:tav>
                                      </p:tavLst>
                                    </p:anim>
                                    <p:anim calcmode="lin" valueType="num">
                                      <p:cBhvr>
                                        <p:cTn id="22"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additive="base">
                                        <p:cTn id="27" dur="500"/>
                                        <p:tgtEl>
                                          <p:spTgt spid="56"/>
                                        </p:tgtEl>
                                        <p:attrNameLst>
                                          <p:attrName>ppt_y</p:attrName>
                                        </p:attrNameLst>
                                      </p:cBhvr>
                                      <p:tavLst>
                                        <p:tav tm="0">
                                          <p:val>
                                            <p:strVal val="#ppt_y+#ppt_h*1.125000"/>
                                          </p:val>
                                        </p:tav>
                                        <p:tav tm="100000">
                                          <p:val>
                                            <p:strVal val="#ppt_y"/>
                                          </p:val>
                                        </p:tav>
                                      </p:tavLst>
                                    </p:anim>
                                    <p:animEffect transition="in" filter="wipe(up)">
                                      <p:cBhvr>
                                        <p:cTn id="28" dur="500"/>
                                        <p:tgtEl>
                                          <p:spTgt spid="56"/>
                                        </p:tgtEl>
                                      </p:cBhvr>
                                    </p:animEffect>
                                  </p:childTnLst>
                                </p:cTn>
                              </p:par>
                            </p:childTnLst>
                          </p:cTn>
                        </p:par>
                      </p:childTnLst>
                    </p:cTn>
                  </p:par>
                  <p:par>
                    <p:cTn id="29" fill="hold">
                      <p:stCondLst>
                        <p:cond delay="indefinite"/>
                      </p:stCondLst>
                      <p:childTnLst>
                        <p:par>
                          <p:cTn id="30" fill="hold">
                            <p:stCondLst>
                              <p:cond delay="0"/>
                            </p:stCondLst>
                            <p:childTnLst>
                              <p:par>
                                <p:cTn id="31" presetID="47" presetClass="entr" presetSubtype="0" fill="hold" nodeType="click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2" presetClass="entr" presetSubtype="4" fill="hold" nodeType="clickEffect">
                                  <p:stCondLst>
                                    <p:cond delay="0"/>
                                  </p:stCondLst>
                                  <p:childTnLst>
                                    <p:set>
                                      <p:cBhvr>
                                        <p:cTn id="39" dur="1" fill="hold">
                                          <p:stCondLst>
                                            <p:cond delay="0"/>
                                          </p:stCondLst>
                                        </p:cTn>
                                        <p:tgtEl>
                                          <p:spTgt spid="53"/>
                                        </p:tgtEl>
                                        <p:attrNameLst>
                                          <p:attrName>style.visibility</p:attrName>
                                        </p:attrNameLst>
                                      </p:cBhvr>
                                      <p:to>
                                        <p:strVal val="visible"/>
                                      </p:to>
                                    </p:set>
                                    <p:anim calcmode="lin" valueType="num">
                                      <p:cBhvr additive="base">
                                        <p:cTn id="40" dur="500"/>
                                        <p:tgtEl>
                                          <p:spTgt spid="53"/>
                                        </p:tgtEl>
                                        <p:attrNameLst>
                                          <p:attrName>ppt_y</p:attrName>
                                        </p:attrNameLst>
                                      </p:cBhvr>
                                      <p:tavLst>
                                        <p:tav tm="0">
                                          <p:val>
                                            <p:strVal val="#ppt_y+#ppt_h*1.125000"/>
                                          </p:val>
                                        </p:tav>
                                        <p:tav tm="100000">
                                          <p:val>
                                            <p:strVal val="#ppt_y"/>
                                          </p:val>
                                        </p:tav>
                                      </p:tavLst>
                                    </p:anim>
                                    <p:animEffect transition="in" filter="wipe(up)">
                                      <p:cBhvr>
                                        <p:cTn id="41"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1084385" y="1891279"/>
            <a:ext cx="2748990" cy="2748990"/>
            <a:chOff x="4165600" y="1852139"/>
            <a:chExt cx="2902858" cy="2902858"/>
          </a:xfrm>
        </p:grpSpPr>
        <p:sp>
          <p:nvSpPr>
            <p:cNvPr id="29" name="圆角矩形 28"/>
            <p:cNvSpPr/>
            <p:nvPr/>
          </p:nvSpPr>
          <p:spPr>
            <a:xfrm>
              <a:off x="4165600" y="1852139"/>
              <a:ext cx="2902858" cy="2902858"/>
            </a:xfrm>
            <a:prstGeom prst="roundRect">
              <a:avLst>
                <a:gd name="adj" fmla="val 18269"/>
              </a:avLst>
            </a:prstGeom>
            <a:gradFill>
              <a:gsLst>
                <a:gs pos="100000">
                  <a:sysClr val="window" lastClr="FFFFFF"/>
                </a:gs>
                <a:gs pos="0">
                  <a:sysClr val="window" lastClr="FFFFFF">
                    <a:lumMod val="85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69900" dist="1524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圆角矩形 29"/>
            <p:cNvSpPr/>
            <p:nvPr/>
          </p:nvSpPr>
          <p:spPr>
            <a:xfrm>
              <a:off x="4321814" y="2008353"/>
              <a:ext cx="2590430" cy="2590430"/>
            </a:xfrm>
            <a:prstGeom prst="roundRect">
              <a:avLst>
                <a:gd name="adj" fmla="val 18269"/>
              </a:avLst>
            </a:prstGeom>
            <a:gradFill>
              <a:gsLst>
                <a:gs pos="100000">
                  <a:sysClr val="window" lastClr="FFFFFF"/>
                </a:gs>
                <a:gs pos="0">
                  <a:sysClr val="window" lastClr="FFFFFF">
                    <a:lumMod val="85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1" name="Group 30"/>
          <p:cNvGrpSpPr/>
          <p:nvPr/>
        </p:nvGrpSpPr>
        <p:grpSpPr>
          <a:xfrm>
            <a:off x="2087455" y="2343397"/>
            <a:ext cx="727375" cy="620932"/>
            <a:chOff x="3440113" y="1050925"/>
            <a:chExt cx="390525" cy="333376"/>
          </a:xfrm>
          <a:solidFill>
            <a:srgbClr val="3ED22B"/>
          </a:solidFill>
        </p:grpSpPr>
        <p:sp>
          <p:nvSpPr>
            <p:cNvPr id="32" name="Freeform 8"/>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33"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34" name="Freeform 10"/>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35" name="Freeform 11"/>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36" name="Freeform 12"/>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37" name="Freeform 13"/>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grpSp>
      <p:sp>
        <p:nvSpPr>
          <p:cNvPr id="38" name="矩形 1"/>
          <p:cNvSpPr>
            <a:spLocks noChangeArrowheads="1"/>
          </p:cNvSpPr>
          <p:nvPr/>
        </p:nvSpPr>
        <p:spPr bwMode="auto">
          <a:xfrm>
            <a:off x="1453426" y="3058323"/>
            <a:ext cx="1981035" cy="1136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hangingPunct="1">
              <a:lnSpc>
                <a:spcPct val="150000"/>
              </a:lnSpc>
            </a:pPr>
            <a:r>
              <a:rPr lang="zh-CN" altLang="en-US" sz="1200" dirty="0">
                <a:solidFill>
                  <a:srgbClr val="595959"/>
                </a:solidFill>
                <a:latin typeface="微软雅黑" pitchFamily="34" charset="-122"/>
                <a:ea typeface="微软雅黑" pitchFamily="34" charset="-122"/>
              </a:rPr>
              <a:t>此处添加标题内容点击此处添加内容点击此处添加内容此处添加标题内容点击此处添加内容点击此处添加内容</a:t>
            </a:r>
            <a:endParaRPr lang="zh-CN" altLang="zh-CN" sz="1200" dirty="0">
              <a:solidFill>
                <a:srgbClr val="595959"/>
              </a:solidFill>
              <a:latin typeface="微软雅黑" pitchFamily="34" charset="-122"/>
              <a:ea typeface="微软雅黑" pitchFamily="34" charset="-122"/>
            </a:endParaRPr>
          </a:p>
        </p:txBody>
      </p:sp>
      <p:sp>
        <p:nvSpPr>
          <p:cNvPr id="39" name="圆角矩形 38"/>
          <p:cNvSpPr/>
          <p:nvPr/>
        </p:nvSpPr>
        <p:spPr>
          <a:xfrm>
            <a:off x="4478347" y="908720"/>
            <a:ext cx="938102" cy="853813"/>
          </a:xfrm>
          <a:prstGeom prst="roundRect">
            <a:avLst>
              <a:gd name="adj" fmla="val 7741"/>
            </a:avLst>
          </a:prstGeom>
          <a:solidFill>
            <a:srgbClr val="3ED22B"/>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圆角矩形 39"/>
          <p:cNvSpPr/>
          <p:nvPr/>
        </p:nvSpPr>
        <p:spPr>
          <a:xfrm>
            <a:off x="3694377" y="2715957"/>
            <a:ext cx="469050" cy="426906"/>
          </a:xfrm>
          <a:prstGeom prst="roundRect">
            <a:avLst>
              <a:gd name="adj" fmla="val 7741"/>
            </a:avLst>
          </a:prstGeom>
          <a:solidFill>
            <a:sysClr val="window" lastClr="FFFFFF">
              <a:lumMod val="95000"/>
            </a:sysClr>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圆角矩形 40"/>
          <p:cNvSpPr/>
          <p:nvPr/>
        </p:nvSpPr>
        <p:spPr>
          <a:xfrm>
            <a:off x="378788" y="1698041"/>
            <a:ext cx="938102" cy="853813"/>
          </a:xfrm>
          <a:prstGeom prst="roundRect">
            <a:avLst>
              <a:gd name="adj" fmla="val 7741"/>
            </a:avLst>
          </a:prstGeom>
          <a:solidFill>
            <a:srgbClr val="3ED22B"/>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圆角矩形 41"/>
          <p:cNvSpPr/>
          <p:nvPr/>
        </p:nvSpPr>
        <p:spPr>
          <a:xfrm>
            <a:off x="1399759" y="4260361"/>
            <a:ext cx="418205" cy="380629"/>
          </a:xfrm>
          <a:prstGeom prst="roundRect">
            <a:avLst>
              <a:gd name="adj" fmla="val 7741"/>
            </a:avLst>
          </a:prstGeom>
          <a:solidFill>
            <a:srgbClr val="00C3FD"/>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圆角矩形 42"/>
          <p:cNvSpPr/>
          <p:nvPr/>
        </p:nvSpPr>
        <p:spPr>
          <a:xfrm>
            <a:off x="1577590" y="2321901"/>
            <a:ext cx="418205" cy="380629"/>
          </a:xfrm>
          <a:prstGeom prst="roundRect">
            <a:avLst>
              <a:gd name="adj" fmla="val 7741"/>
            </a:avLst>
          </a:prstGeom>
          <a:solidFill>
            <a:srgbClr val="FFC000"/>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圆角矩形 43"/>
          <p:cNvSpPr/>
          <p:nvPr/>
        </p:nvSpPr>
        <p:spPr>
          <a:xfrm>
            <a:off x="2912253" y="1915772"/>
            <a:ext cx="418205" cy="380629"/>
          </a:xfrm>
          <a:prstGeom prst="roundRect">
            <a:avLst>
              <a:gd name="adj" fmla="val 7741"/>
            </a:avLst>
          </a:prstGeom>
          <a:solidFill>
            <a:srgbClr val="FFC000"/>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圆角矩形 44"/>
          <p:cNvSpPr/>
          <p:nvPr/>
        </p:nvSpPr>
        <p:spPr>
          <a:xfrm>
            <a:off x="2815432" y="4372876"/>
            <a:ext cx="469050" cy="426906"/>
          </a:xfrm>
          <a:prstGeom prst="roundRect">
            <a:avLst>
              <a:gd name="adj" fmla="val 7741"/>
            </a:avLst>
          </a:prstGeom>
          <a:solidFill>
            <a:sysClr val="window" lastClr="FFFFFF">
              <a:lumMod val="95000"/>
            </a:sysClr>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圆角矩形 45"/>
          <p:cNvSpPr/>
          <p:nvPr/>
        </p:nvSpPr>
        <p:spPr>
          <a:xfrm>
            <a:off x="4329868" y="3713070"/>
            <a:ext cx="418205" cy="380629"/>
          </a:xfrm>
          <a:prstGeom prst="roundRect">
            <a:avLst>
              <a:gd name="adj" fmla="val 7741"/>
            </a:avLst>
          </a:prstGeom>
          <a:solidFill>
            <a:srgbClr val="00C3FD"/>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圆角矩形 46"/>
          <p:cNvSpPr/>
          <p:nvPr/>
        </p:nvSpPr>
        <p:spPr>
          <a:xfrm>
            <a:off x="849860" y="3430073"/>
            <a:ext cx="469050" cy="426906"/>
          </a:xfrm>
          <a:prstGeom prst="roundRect">
            <a:avLst>
              <a:gd name="adj" fmla="val 7741"/>
            </a:avLst>
          </a:prstGeom>
          <a:solidFill>
            <a:sysClr val="window" lastClr="FFFFFF">
              <a:lumMod val="95000"/>
            </a:sysClr>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圆角矩形 47"/>
          <p:cNvSpPr/>
          <p:nvPr/>
        </p:nvSpPr>
        <p:spPr>
          <a:xfrm>
            <a:off x="4555802" y="2154059"/>
            <a:ext cx="469050" cy="426906"/>
          </a:xfrm>
          <a:prstGeom prst="roundRect">
            <a:avLst>
              <a:gd name="adj" fmla="val 7741"/>
            </a:avLst>
          </a:prstGeom>
          <a:solidFill>
            <a:sysClr val="window" lastClr="FFFFFF">
              <a:lumMod val="95000"/>
            </a:sysClr>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圆角矩形 48"/>
          <p:cNvSpPr/>
          <p:nvPr/>
        </p:nvSpPr>
        <p:spPr>
          <a:xfrm>
            <a:off x="3751142" y="4913743"/>
            <a:ext cx="685735" cy="624121"/>
          </a:xfrm>
          <a:prstGeom prst="roundRect">
            <a:avLst>
              <a:gd name="adj" fmla="val 7741"/>
            </a:avLst>
          </a:prstGeom>
          <a:solidFill>
            <a:srgbClr val="9AFB03"/>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0" name="圆角矩形 49"/>
          <p:cNvSpPr/>
          <p:nvPr/>
        </p:nvSpPr>
        <p:spPr>
          <a:xfrm>
            <a:off x="94006" y="4328208"/>
            <a:ext cx="685735" cy="624121"/>
          </a:xfrm>
          <a:prstGeom prst="roundRect">
            <a:avLst>
              <a:gd name="adj" fmla="val 7741"/>
            </a:avLst>
          </a:prstGeom>
          <a:solidFill>
            <a:srgbClr val="9AFB03"/>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圆角矩形 50"/>
          <p:cNvSpPr/>
          <p:nvPr/>
        </p:nvSpPr>
        <p:spPr>
          <a:xfrm>
            <a:off x="1058467" y="5200843"/>
            <a:ext cx="938102" cy="853813"/>
          </a:xfrm>
          <a:prstGeom prst="roundRect">
            <a:avLst>
              <a:gd name="adj" fmla="val 7741"/>
            </a:avLst>
          </a:prstGeom>
          <a:solidFill>
            <a:srgbClr val="3ED22B"/>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TextBox 28"/>
          <p:cNvSpPr txBox="1"/>
          <p:nvPr/>
        </p:nvSpPr>
        <p:spPr>
          <a:xfrm>
            <a:off x="5364088" y="2672706"/>
            <a:ext cx="2598546"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单击输入标题</a:t>
            </a:r>
            <a:endParaRPr kumimoji="0" lang="zh-CN" altLang="en-US" sz="2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3" name="TextBox 22"/>
          <p:cNvSpPr txBox="1"/>
          <p:nvPr/>
        </p:nvSpPr>
        <p:spPr>
          <a:xfrm>
            <a:off x="5404642" y="3401315"/>
            <a:ext cx="3721432" cy="1595736"/>
          </a:xfrm>
          <a:prstGeom prst="rect">
            <a:avLst/>
          </a:prstGeom>
          <a:noFill/>
        </p:spPr>
        <p:txBody>
          <a:bodyPr wrap="square" lIns="65828" tIns="32914" rIns="65828" bIns="32914" rtlCol="0">
            <a:spAutoFit/>
          </a:bodyPr>
          <a:lstStyle>
            <a:defPPr>
              <a:defRPr lang="zh-CN"/>
            </a:defPPr>
            <a:lvl1pPr lvl="0">
              <a:lnSpc>
                <a:spcPct val="120000"/>
              </a:lnSpc>
              <a:spcAft>
                <a:spcPct val="40000"/>
              </a:spcAft>
              <a:buClr>
                <a:srgbClr val="292929"/>
              </a:buClr>
              <a:defRPr sz="1400">
                <a:solidFill>
                  <a:srgbClr val="333333"/>
                </a:solidFill>
                <a:latin typeface="微软雅黑" pitchFamily="34" charset="-122"/>
                <a:ea typeface="微软雅黑" pitchFamily="34" charset="-122"/>
              </a:defRPr>
            </a:lvl1pPr>
          </a:lstStyle>
          <a:p>
            <a:pPr marL="0" marR="0" lvl="0" indent="0" algn="l" defTabSz="914400" eaLnBrk="1" fontAlgn="auto" latinLnBrk="0" hangingPunct="1">
              <a:lnSpc>
                <a:spcPct val="120000"/>
              </a:lnSpc>
              <a:spcBef>
                <a:spcPts val="0"/>
              </a:spcBef>
              <a:spcAft>
                <a:spcPct val="40000"/>
              </a:spcAft>
              <a:buClr>
                <a:srgbClr val="292929"/>
              </a:buClr>
              <a:buSzTx/>
              <a:buFontTx/>
              <a:buNone/>
              <a:tabLst/>
              <a:defRPr/>
            </a:pPr>
            <a:r>
              <a:rPr kumimoji="0" lang="zh-CN" altLang="en-US" b="0" i="0" u="none" strike="noStrike" kern="0" cap="none" spc="0" normalizeH="0" baseline="0" noProof="1">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r>
              <a:rPr kumimoji="0" lang="zh-CN" altLang="en-US" b="0" i="0" u="none" strike="noStrike" kern="0" cap="none" spc="0" normalizeH="0" baseline="0" noProof="1" smtClean="0">
                <a:ln>
                  <a:noFill/>
                </a:ln>
                <a:solidFill>
                  <a:sysClr val="windowText" lastClr="000000">
                    <a:lumMod val="50000"/>
                    <a:lumOff val="50000"/>
                  </a:sysClr>
                </a:solidFill>
                <a:effectLst/>
                <a:uLnTx/>
                <a:uFillTx/>
                <a:latin typeface="微软雅黑" pitchFamily="34" charset="-122"/>
                <a:ea typeface="微软雅黑" pitchFamily="34" charset="-122"/>
              </a:rPr>
              <a:t>。</a:t>
            </a:r>
            <a:r>
              <a:rPr kumimoji="0" lang="zh-CN" altLang="en-US" b="0" i="0" u="none" strike="noStrike" kern="0" cap="none" spc="0" normalizeH="0" baseline="0" noProof="1">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a:t>
            </a:r>
            <a:r>
              <a:rPr kumimoji="0" lang="zh-CN" altLang="en-US" b="0" i="0" u="none" strike="noStrike" kern="0" cap="none" spc="0" normalizeH="0" baseline="0" noProof="1" smtClean="0">
                <a:ln>
                  <a:noFill/>
                </a:ln>
                <a:solidFill>
                  <a:sysClr val="windowText" lastClr="000000">
                    <a:lumMod val="50000"/>
                    <a:lumOff val="50000"/>
                  </a:sysClr>
                </a:solidFill>
                <a:effectLst/>
                <a:uLnTx/>
                <a:uFillTx/>
                <a:latin typeface="微软雅黑" pitchFamily="34" charset="-122"/>
                <a:ea typeface="微软雅黑" pitchFamily="34" charset="-122"/>
              </a:rPr>
              <a:t>粘贴</a:t>
            </a:r>
            <a:endParaRPr kumimoji="0" lang="en-US" altLang="zh-CN" b="0" i="0" u="none" strike="noStrike" kern="0" cap="none" spc="0" normalizeH="0" baseline="0" noProof="1">
              <a:ln>
                <a:noFill/>
              </a:ln>
              <a:solidFill>
                <a:sysClr val="windowText" lastClr="000000">
                  <a:lumMod val="50000"/>
                  <a:lumOff val="50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圆角矩形 18"/>
          <p:cNvSpPr/>
          <p:nvPr/>
        </p:nvSpPr>
        <p:spPr>
          <a:xfrm>
            <a:off x="-36512" y="3692681"/>
            <a:ext cx="9310228" cy="478980"/>
          </a:xfrm>
          <a:prstGeom prst="roundRect">
            <a:avLst>
              <a:gd name="adj" fmla="val 12535"/>
            </a:avLst>
          </a:prstGeom>
          <a:gradFill>
            <a:gsLst>
              <a:gs pos="92000">
                <a:srgbClr val="FAFCFB"/>
              </a:gs>
              <a:gs pos="15000">
                <a:srgbClr val="CDCED0"/>
              </a:gs>
            </a:gsLst>
            <a:lin ang="2700000" scaled="1"/>
          </a:gradFill>
          <a:ln w="22225" cap="flat" cmpd="sng" algn="ctr">
            <a:gradFill>
              <a:gsLst>
                <a:gs pos="36000">
                  <a:srgbClr val="FCFCFC"/>
                </a:gs>
                <a:gs pos="71000">
                  <a:srgbClr val="FAFCFB"/>
                </a:gs>
              </a:gsLst>
              <a:lin ang="3000000" scaled="0"/>
            </a:gradFill>
            <a:prstDash val="solid"/>
            <a:miter lim="800000"/>
          </a:ln>
          <a:effectLst>
            <a:outerShdw blurRad="50800" dist="38100" dir="5400000" algn="t" rotWithShape="0">
              <a:prstClr val="black">
                <a:alpha val="40000"/>
              </a:prstClr>
            </a:outerShdw>
          </a:effectLst>
        </p:spPr>
        <p:txBody>
          <a:bodyPr lIns="91273" tIns="45637" rIns="91273" bIns="4563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nvGrpSpPr>
          <p:cNvPr id="20" name="组合 3"/>
          <p:cNvGrpSpPr>
            <a:grpSpLocks/>
          </p:cNvGrpSpPr>
          <p:nvPr/>
        </p:nvGrpSpPr>
        <p:grpSpPr bwMode="auto">
          <a:xfrm>
            <a:off x="3273604" y="1987359"/>
            <a:ext cx="2698477" cy="1627807"/>
            <a:chOff x="0" y="0"/>
            <a:chExt cx="3536515" cy="2133600"/>
          </a:xfrm>
        </p:grpSpPr>
        <p:pic>
          <p:nvPicPr>
            <p:cNvPr id="21" name="Picture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18"/>
            <p:cNvSpPr>
              <a:spLocks noChangeArrowheads="1"/>
            </p:cNvSpPr>
            <p:nvPr/>
          </p:nvSpPr>
          <p:spPr bwMode="auto">
            <a:xfrm>
              <a:off x="519687" y="255892"/>
              <a:ext cx="2450592" cy="1530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组合 2"/>
          <p:cNvGrpSpPr>
            <a:grpSpLocks/>
          </p:cNvGrpSpPr>
          <p:nvPr/>
        </p:nvGrpSpPr>
        <p:grpSpPr bwMode="auto">
          <a:xfrm>
            <a:off x="638109" y="1987359"/>
            <a:ext cx="2698477" cy="1627807"/>
            <a:chOff x="0" y="0"/>
            <a:chExt cx="3536515" cy="2133600"/>
          </a:xfrm>
        </p:grpSpPr>
        <p:pic>
          <p:nvPicPr>
            <p:cNvPr id="24"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19"/>
            <p:cNvSpPr>
              <a:spLocks noChangeArrowheads="1"/>
            </p:cNvSpPr>
            <p:nvPr/>
          </p:nvSpPr>
          <p:spPr bwMode="auto">
            <a:xfrm>
              <a:off x="524581" y="255892"/>
              <a:ext cx="2450592" cy="1530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4"/>
          <p:cNvGrpSpPr>
            <a:grpSpLocks/>
          </p:cNvGrpSpPr>
          <p:nvPr/>
        </p:nvGrpSpPr>
        <p:grpSpPr bwMode="auto">
          <a:xfrm>
            <a:off x="5909099" y="1987359"/>
            <a:ext cx="2697265" cy="1627807"/>
            <a:chOff x="0" y="0"/>
            <a:chExt cx="3536515" cy="2133600"/>
          </a:xfrm>
        </p:grpSpPr>
        <p:pic>
          <p:nvPicPr>
            <p:cNvPr id="27" name="Picture 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ectangle 20"/>
            <p:cNvSpPr>
              <a:spLocks noChangeArrowheads="1"/>
            </p:cNvSpPr>
            <p:nvPr/>
          </p:nvSpPr>
          <p:spPr bwMode="auto">
            <a:xfrm>
              <a:off x="515715" y="255890"/>
              <a:ext cx="2450592" cy="153000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9" name="矩形 37"/>
          <p:cNvSpPr>
            <a:spLocks noChangeArrowheads="1"/>
          </p:cNvSpPr>
          <p:nvPr/>
        </p:nvSpPr>
        <p:spPr bwMode="auto">
          <a:xfrm>
            <a:off x="976023" y="1461714"/>
            <a:ext cx="7319072" cy="90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264" tIns="45633" rIns="91264" bIns="4563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400" dirty="0">
                <a:latin typeface="Arial" panose="020B0604020202020204" pitchFamily="34" charset="0"/>
                <a:ea typeface="微软雅黑" panose="020B0503020204020204" pitchFamily="34" charset="-122"/>
                <a:sym typeface="Arial" panose="020B0604020202020204" pitchFamily="34" charset="0"/>
              </a:rPr>
              <a:t>点击在此录入上述图表的综合描述说明，在此录入上述图表的综合描述说明。在此录入上述图表的综合描述说明，在此录入上述图表的综合描述说明，在此录入上述图表的综合描述说明。</a:t>
            </a:r>
            <a:endParaRPr lang="zh-CN" altLang="en-US" sz="1800" dirty="0">
              <a:latin typeface="Arial" panose="020B0604020202020204" pitchFamily="34" charset="0"/>
              <a:ea typeface="微软雅黑" panose="020B0503020204020204" pitchFamily="34" charset="-122"/>
              <a:sym typeface="Arial" panose="020B0604020202020204" pitchFamily="34" charset="0"/>
            </a:endParaRPr>
          </a:p>
        </p:txBody>
      </p:sp>
      <p:sp>
        <p:nvSpPr>
          <p:cNvPr id="30" name="矩形 38"/>
          <p:cNvSpPr>
            <a:spLocks noChangeArrowheads="1"/>
          </p:cNvSpPr>
          <p:nvPr/>
        </p:nvSpPr>
        <p:spPr bwMode="auto">
          <a:xfrm>
            <a:off x="1126355" y="3776252"/>
            <a:ext cx="1723194" cy="399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64" tIns="45633" rIns="91264" bIns="4563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000" dirty="0">
                <a:solidFill>
                  <a:srgbClr val="3ED22B"/>
                </a:solidFill>
                <a:latin typeface="Arial" panose="020B0604020202020204" pitchFamily="34" charset="0"/>
                <a:ea typeface="微软雅黑" panose="020B0503020204020204" pitchFamily="34" charset="-122"/>
                <a:sym typeface="Arial" panose="020B0604020202020204" pitchFamily="34" charset="0"/>
              </a:rPr>
              <a:t>添加项目名称</a:t>
            </a:r>
            <a:endParaRPr lang="en-US" altLang="zh-CN" sz="2000" dirty="0">
              <a:solidFill>
                <a:srgbClr val="3ED22B"/>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矩形 47"/>
          <p:cNvSpPr>
            <a:spLocks noChangeArrowheads="1"/>
          </p:cNvSpPr>
          <p:nvPr/>
        </p:nvSpPr>
        <p:spPr bwMode="auto">
          <a:xfrm>
            <a:off x="1099562" y="4263140"/>
            <a:ext cx="1776780" cy="1744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264" tIns="45633" rIns="91264" bIns="4563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ctr" defTabSz="914400" eaLnBrk="1" fontAlgn="auto" latinLnBrk="0" hangingPunct="1">
              <a:lnSpc>
                <a:spcPct val="130000"/>
              </a:lnSpc>
              <a:spcBef>
                <a:spcPct val="0"/>
              </a:spcBef>
              <a:spcAft>
                <a:spcPts val="0"/>
              </a:spcAft>
              <a:buClrTx/>
              <a:buSzTx/>
              <a:buFont typeface="Arial" pitchFamily="34" charset="0"/>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kumimoji="0" lang="zh-CN" altLang="en-US" sz="18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2" name="矩形 51"/>
          <p:cNvSpPr>
            <a:spLocks noChangeArrowheads="1"/>
          </p:cNvSpPr>
          <p:nvPr/>
        </p:nvSpPr>
        <p:spPr bwMode="auto">
          <a:xfrm>
            <a:off x="3761851" y="3776252"/>
            <a:ext cx="1723194" cy="399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64" tIns="45633" rIns="91264" bIns="4563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000" dirty="0">
                <a:solidFill>
                  <a:srgbClr val="FFC000"/>
                </a:solidFill>
                <a:latin typeface="Arial" panose="020B0604020202020204" pitchFamily="34" charset="0"/>
                <a:ea typeface="微软雅黑" panose="020B0503020204020204" pitchFamily="34" charset="-122"/>
                <a:sym typeface="Arial" panose="020B0604020202020204" pitchFamily="34" charset="0"/>
              </a:rPr>
              <a:t>添加项目名称</a:t>
            </a:r>
            <a:endParaRPr lang="en-US" altLang="zh-CN" sz="2000" dirty="0">
              <a:solidFill>
                <a:srgbClr val="FFC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矩形 47"/>
          <p:cNvSpPr>
            <a:spLocks noChangeArrowheads="1"/>
          </p:cNvSpPr>
          <p:nvPr/>
        </p:nvSpPr>
        <p:spPr bwMode="auto">
          <a:xfrm>
            <a:off x="3733847" y="4263140"/>
            <a:ext cx="1776780" cy="1744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264" tIns="45633" rIns="91264" bIns="4563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ctr" defTabSz="914400" eaLnBrk="1" fontAlgn="auto" latinLnBrk="0" hangingPunct="1">
              <a:lnSpc>
                <a:spcPct val="130000"/>
              </a:lnSpc>
              <a:spcBef>
                <a:spcPct val="0"/>
              </a:spcBef>
              <a:spcAft>
                <a:spcPts val="0"/>
              </a:spcAft>
              <a:buClrTx/>
              <a:buSzTx/>
              <a:buFont typeface="Arial" pitchFamily="34" charset="0"/>
              <a:buNone/>
              <a:tabLst/>
              <a:defRPr/>
            </a:pPr>
            <a:r>
              <a:rPr kumimoji="0" lang="zh-CN" altLang="en-US" sz="1400" b="0" i="0" u="none" strike="noStrike" kern="0" cap="none" spc="0" normalizeH="0" baseline="0" noProof="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kumimoji="0" lang="zh-CN" altLang="en-US" sz="1800" b="0" i="0" u="none" strike="noStrike" kern="0" cap="none" spc="0" normalizeH="0" baseline="0" noProof="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4" name="矩形 53"/>
          <p:cNvSpPr>
            <a:spLocks noChangeArrowheads="1"/>
          </p:cNvSpPr>
          <p:nvPr/>
        </p:nvSpPr>
        <p:spPr bwMode="auto">
          <a:xfrm>
            <a:off x="6396135" y="3776252"/>
            <a:ext cx="1723194" cy="399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64" tIns="45633" rIns="91264" bIns="4563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000" dirty="0">
                <a:solidFill>
                  <a:srgbClr val="00C3FD"/>
                </a:solidFill>
                <a:latin typeface="Arial" panose="020B0604020202020204" pitchFamily="34" charset="0"/>
                <a:ea typeface="微软雅黑" panose="020B0503020204020204" pitchFamily="34" charset="-122"/>
                <a:sym typeface="Arial" panose="020B0604020202020204" pitchFamily="34" charset="0"/>
              </a:rPr>
              <a:t>添加项目名称</a:t>
            </a:r>
            <a:endParaRPr lang="en-US" altLang="zh-CN" sz="2000" dirty="0">
              <a:solidFill>
                <a:srgbClr val="00C3FD"/>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矩形 47"/>
          <p:cNvSpPr>
            <a:spLocks noChangeArrowheads="1"/>
          </p:cNvSpPr>
          <p:nvPr/>
        </p:nvSpPr>
        <p:spPr bwMode="auto">
          <a:xfrm>
            <a:off x="6369343" y="4263140"/>
            <a:ext cx="1776780" cy="1744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264" tIns="45633" rIns="91264" bIns="4563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ctr" defTabSz="914400" eaLnBrk="1" fontAlgn="auto" latinLnBrk="0" hangingPunct="1">
              <a:lnSpc>
                <a:spcPct val="130000"/>
              </a:lnSpc>
              <a:spcBef>
                <a:spcPct val="0"/>
              </a:spcBef>
              <a:spcAft>
                <a:spcPts val="0"/>
              </a:spcAft>
              <a:buClrTx/>
              <a:buSzTx/>
              <a:buFont typeface="Arial" pitchFamily="34" charset="0"/>
              <a:buNone/>
              <a:tabLst/>
              <a:defRPr/>
            </a:pPr>
            <a:r>
              <a:rPr kumimoji="0" lang="zh-CN" altLang="en-US" sz="1400" b="0" i="0" u="none" strike="noStrike" kern="0" cap="none" spc="0" normalizeH="0" baseline="0" noProof="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kumimoji="0" lang="zh-CN" altLang="en-US" sz="1800" b="0" i="0" u="none" strike="noStrike" kern="0" cap="none" spc="0" normalizeH="0" baseline="0" noProof="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74"/>
          <p:cNvGrpSpPr>
            <a:grpSpLocks/>
          </p:cNvGrpSpPr>
          <p:nvPr/>
        </p:nvGrpSpPr>
        <p:grpSpPr bwMode="auto">
          <a:xfrm>
            <a:off x="4788237" y="1774749"/>
            <a:ext cx="1234986" cy="1074183"/>
            <a:chOff x="7562320" y="897326"/>
            <a:chExt cx="2164994" cy="1905223"/>
          </a:xfrm>
        </p:grpSpPr>
        <p:sp>
          <p:nvSpPr>
            <p:cNvPr id="40" name="Freeform 5"/>
            <p:cNvSpPr>
              <a:spLocks/>
            </p:cNvSpPr>
            <p:nvPr/>
          </p:nvSpPr>
          <p:spPr bwMode="auto">
            <a:xfrm>
              <a:off x="7562320" y="897326"/>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41" name="Freeform 5"/>
            <p:cNvSpPr>
              <a:spLocks/>
            </p:cNvSpPr>
            <p:nvPr/>
          </p:nvSpPr>
          <p:spPr bwMode="auto">
            <a:xfrm>
              <a:off x="7708467" y="1025939"/>
              <a:ext cx="1872695" cy="164799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3ED22B"/>
            </a:solidFill>
            <a:ln w="28575" cap="flat" cmpd="sng" algn="ctr">
              <a:noFill/>
              <a:prstDash val="solid"/>
              <a:miter lim="800000"/>
            </a:ln>
            <a:effectLst>
              <a:outerShdw blurRad="279400" dist="76200" dir="2700000" sx="101000" sy="101000" algn="tl" rotWithShape="0">
                <a:prstClr val="black">
                  <a:alpha val="28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42" name="组合 77"/>
            <p:cNvGrpSpPr>
              <a:grpSpLocks/>
            </p:cNvGrpSpPr>
            <p:nvPr/>
          </p:nvGrpSpPr>
          <p:grpSpPr bwMode="auto">
            <a:xfrm>
              <a:off x="8227424" y="1384273"/>
              <a:ext cx="1328649" cy="1223201"/>
              <a:chOff x="5722963" y="2742165"/>
              <a:chExt cx="500063" cy="460375"/>
            </a:xfrm>
          </p:grpSpPr>
          <p:sp>
            <p:nvSpPr>
              <p:cNvPr id="43"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4"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5"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grpSp>
        <p:nvGrpSpPr>
          <p:cNvPr id="46" name="组合 81"/>
          <p:cNvGrpSpPr>
            <a:grpSpLocks/>
          </p:cNvGrpSpPr>
          <p:nvPr/>
        </p:nvGrpSpPr>
        <p:grpSpPr bwMode="auto">
          <a:xfrm>
            <a:off x="4788237" y="2893015"/>
            <a:ext cx="1234986" cy="1074181"/>
            <a:chOff x="5803300" y="1948400"/>
            <a:chExt cx="2164994" cy="1905223"/>
          </a:xfrm>
        </p:grpSpPr>
        <p:sp>
          <p:nvSpPr>
            <p:cNvPr id="47" name="Freeform 5"/>
            <p:cNvSpPr>
              <a:spLocks/>
            </p:cNvSpPr>
            <p:nvPr/>
          </p:nvSpPr>
          <p:spPr bwMode="auto">
            <a:xfrm>
              <a:off x="5803300" y="1948400"/>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48" name="Freeform 5"/>
            <p:cNvSpPr>
              <a:spLocks/>
            </p:cNvSpPr>
            <p:nvPr/>
          </p:nvSpPr>
          <p:spPr bwMode="auto">
            <a:xfrm>
              <a:off x="5948780" y="2078346"/>
              <a:ext cx="1846429" cy="162488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9AFB03"/>
            </a:solidFill>
            <a:ln w="28575" cap="flat">
              <a:noFill/>
              <a:prstDash val="solid"/>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49" name="组合 84"/>
            <p:cNvGrpSpPr>
              <a:grpSpLocks/>
            </p:cNvGrpSpPr>
            <p:nvPr/>
          </p:nvGrpSpPr>
          <p:grpSpPr bwMode="auto">
            <a:xfrm>
              <a:off x="6481655" y="2517630"/>
              <a:ext cx="1339125" cy="1206045"/>
              <a:chOff x="952501" y="6013451"/>
              <a:chExt cx="511175" cy="460375"/>
            </a:xfrm>
          </p:grpSpPr>
          <p:sp>
            <p:nvSpPr>
              <p:cNvPr id="50"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grpSp>
        <p:nvGrpSpPr>
          <p:cNvPr id="53" name="组合 52"/>
          <p:cNvGrpSpPr/>
          <p:nvPr/>
        </p:nvGrpSpPr>
        <p:grpSpPr>
          <a:xfrm>
            <a:off x="4788024" y="4011762"/>
            <a:ext cx="1235105" cy="1073422"/>
            <a:chOff x="4796185" y="3903397"/>
            <a:chExt cx="1050770" cy="913217"/>
          </a:xfrm>
        </p:grpSpPr>
        <p:sp>
          <p:nvSpPr>
            <p:cNvPr id="54" name="Freeform 5"/>
            <p:cNvSpPr>
              <a:spLocks/>
            </p:cNvSpPr>
            <p:nvPr/>
          </p:nvSpPr>
          <p:spPr bwMode="auto">
            <a:xfrm>
              <a:off x="4796185" y="3903397"/>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55" name="Freeform 5"/>
            <p:cNvSpPr>
              <a:spLocks/>
            </p:cNvSpPr>
            <p:nvPr/>
          </p:nvSpPr>
          <p:spPr bwMode="auto">
            <a:xfrm>
              <a:off x="4871852" y="3980987"/>
              <a:ext cx="889825" cy="773341"/>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FC000"/>
            </a:solidFill>
            <a:ln w="28575" cap="flat" cmpd="sng" algn="ctr">
              <a:noFill/>
              <a:prstDash val="solid"/>
              <a:miter lim="800000"/>
            </a:ln>
            <a:effectLst>
              <a:outerShdw blurRad="279400" dist="76200" dir="2700000" sx="101000" sy="101000" algn="tl" rotWithShape="0">
                <a:prstClr val="black">
                  <a:alpha val="28000"/>
                </a:prstClr>
              </a:outerShdw>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56" name="组合 91"/>
            <p:cNvGrpSpPr>
              <a:grpSpLocks/>
            </p:cNvGrpSpPr>
            <p:nvPr/>
          </p:nvGrpSpPr>
          <p:grpSpPr bwMode="auto">
            <a:xfrm>
              <a:off x="5135619" y="4178023"/>
              <a:ext cx="644325" cy="573822"/>
              <a:chOff x="5405438" y="6815138"/>
              <a:chExt cx="511175" cy="460375"/>
            </a:xfrm>
          </p:grpSpPr>
          <p:sp>
            <p:nvSpPr>
              <p:cNvPr id="5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sp>
        <p:nvSpPr>
          <p:cNvPr id="60" name="文本框 36"/>
          <p:cNvSpPr txBox="1"/>
          <p:nvPr/>
        </p:nvSpPr>
        <p:spPr>
          <a:xfrm>
            <a:off x="6319321" y="2011335"/>
            <a:ext cx="795461" cy="375152"/>
          </a:xfrm>
          <a:prstGeom prst="rect">
            <a:avLst/>
          </a:prstGeom>
          <a:noFill/>
        </p:spPr>
        <p:txBody>
          <a:bodyPr wrap="none" lIns="90862" tIns="45431" rIns="90862" bIns="4543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标题</a:t>
            </a:r>
            <a:r>
              <a:rPr kumimoji="0" lang="en-US" altLang="zh-CN"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1</a:t>
            </a:r>
            <a:endParaRPr kumimoji="0" lang="zh-CN" altLang="en-US"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1" name="TextBox 49"/>
          <p:cNvSpPr txBox="1"/>
          <p:nvPr/>
        </p:nvSpPr>
        <p:spPr>
          <a:xfrm>
            <a:off x="6319322" y="2368415"/>
            <a:ext cx="4093309" cy="317353"/>
          </a:xfrm>
          <a:prstGeom prst="rect">
            <a:avLst/>
          </a:prstGeom>
          <a:noFill/>
          <a:ln w="3175">
            <a:noFill/>
          </a:ln>
        </p:spPr>
        <p:txBody>
          <a:bodyPr lIns="90862" tIns="45431" rIns="90862" bIns="4543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Arial Unicode MS" panose="020B0604020202020204" pitchFamily="34" charset="-122"/>
                <a:sym typeface="Batang"/>
              </a:rPr>
              <a:t>Click here to add your text.</a:t>
            </a:r>
          </a:p>
        </p:txBody>
      </p:sp>
      <p:sp>
        <p:nvSpPr>
          <p:cNvPr id="62" name="文本框 38"/>
          <p:cNvSpPr txBox="1"/>
          <p:nvPr/>
        </p:nvSpPr>
        <p:spPr>
          <a:xfrm>
            <a:off x="6319321" y="3084048"/>
            <a:ext cx="795461" cy="375152"/>
          </a:xfrm>
          <a:prstGeom prst="rect">
            <a:avLst/>
          </a:prstGeom>
          <a:noFill/>
        </p:spPr>
        <p:txBody>
          <a:bodyPr wrap="none" lIns="90862" tIns="45431" rIns="90862" bIns="4543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标题</a:t>
            </a:r>
            <a:r>
              <a:rPr kumimoji="0" lang="en-US" altLang="zh-CN"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1</a:t>
            </a:r>
            <a:endParaRPr kumimoji="0" lang="zh-CN" altLang="en-US"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3" name="TextBox 49"/>
          <p:cNvSpPr txBox="1"/>
          <p:nvPr/>
        </p:nvSpPr>
        <p:spPr>
          <a:xfrm>
            <a:off x="6319322" y="3441127"/>
            <a:ext cx="4093309" cy="317353"/>
          </a:xfrm>
          <a:prstGeom prst="rect">
            <a:avLst/>
          </a:prstGeom>
          <a:noFill/>
          <a:ln w="3175">
            <a:noFill/>
          </a:ln>
        </p:spPr>
        <p:txBody>
          <a:bodyPr lIns="90862" tIns="45431" rIns="90862" bIns="4543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Arial Unicode MS" panose="020B0604020202020204" pitchFamily="34" charset="-122"/>
                <a:sym typeface="Batang"/>
              </a:rPr>
              <a:t>Click here to add your text.</a:t>
            </a:r>
          </a:p>
        </p:txBody>
      </p:sp>
      <p:sp>
        <p:nvSpPr>
          <p:cNvPr id="64" name="文本框 40"/>
          <p:cNvSpPr txBox="1"/>
          <p:nvPr/>
        </p:nvSpPr>
        <p:spPr>
          <a:xfrm>
            <a:off x="6319321" y="4156761"/>
            <a:ext cx="795461" cy="375152"/>
          </a:xfrm>
          <a:prstGeom prst="rect">
            <a:avLst/>
          </a:prstGeom>
          <a:noFill/>
        </p:spPr>
        <p:txBody>
          <a:bodyPr wrap="none" lIns="90862" tIns="45431" rIns="90862" bIns="4543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标题</a:t>
            </a:r>
            <a:r>
              <a:rPr kumimoji="0" lang="en-US" altLang="zh-CN"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1</a:t>
            </a:r>
            <a:endParaRPr kumimoji="0" lang="zh-CN" altLang="en-US"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5" name="TextBox 49"/>
          <p:cNvSpPr txBox="1"/>
          <p:nvPr/>
        </p:nvSpPr>
        <p:spPr>
          <a:xfrm>
            <a:off x="6319322" y="4512372"/>
            <a:ext cx="4093309" cy="317353"/>
          </a:xfrm>
          <a:prstGeom prst="rect">
            <a:avLst/>
          </a:prstGeom>
          <a:noFill/>
          <a:ln w="3175">
            <a:noFill/>
          </a:ln>
        </p:spPr>
        <p:txBody>
          <a:bodyPr lIns="90862" tIns="45431" rIns="90862" bIns="4543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Arial Unicode MS" panose="020B0604020202020204" pitchFamily="34" charset="-122"/>
                <a:sym typeface="Batang"/>
              </a:rPr>
              <a:t>Click here to add your text.</a:t>
            </a:r>
          </a:p>
        </p:txBody>
      </p:sp>
      <p:grpSp>
        <p:nvGrpSpPr>
          <p:cNvPr id="66" name="组合 65"/>
          <p:cNvGrpSpPr/>
          <p:nvPr/>
        </p:nvGrpSpPr>
        <p:grpSpPr>
          <a:xfrm>
            <a:off x="323528" y="1709626"/>
            <a:ext cx="3953443" cy="3435619"/>
            <a:chOff x="596224" y="2007751"/>
            <a:chExt cx="3363405" cy="2922865"/>
          </a:xfrm>
        </p:grpSpPr>
        <p:grpSp>
          <p:nvGrpSpPr>
            <p:cNvPr id="67" name="组合 56"/>
            <p:cNvGrpSpPr>
              <a:grpSpLocks/>
            </p:cNvGrpSpPr>
            <p:nvPr/>
          </p:nvGrpSpPr>
          <p:grpSpPr bwMode="auto">
            <a:xfrm>
              <a:off x="596224" y="2007751"/>
              <a:ext cx="3363405" cy="2922865"/>
              <a:chOff x="2408238" y="642938"/>
              <a:chExt cx="6537042" cy="5753101"/>
            </a:xfrm>
          </p:grpSpPr>
          <p:sp>
            <p:nvSpPr>
              <p:cNvPr id="72" name="任意多边形 57"/>
              <p:cNvSpPr>
                <a:spLocks/>
              </p:cNvSpPr>
              <p:nvPr/>
            </p:nvSpPr>
            <p:spPr bwMode="auto">
              <a:xfrm>
                <a:off x="4849814" y="854077"/>
                <a:ext cx="4095466" cy="5541962"/>
              </a:xfrm>
              <a:custGeom>
                <a:avLst/>
                <a:gdLst>
                  <a:gd name="T0" fmla="*/ 1781131 w 4095466"/>
                  <a:gd name="T1" fmla="*/ 2874962 h 5541962"/>
                  <a:gd name="T2" fmla="*/ 3038475 w 4095466"/>
                  <a:gd name="T3" fmla="*/ 3601170 h 5541962"/>
                  <a:gd name="T4" fmla="*/ 2039211 w 4095466"/>
                  <a:gd name="T5" fmla="*/ 5332112 h 5541962"/>
                  <a:gd name="T6" fmla="*/ 1676882 w 4095466"/>
                  <a:gd name="T7" fmla="*/ 5541962 h 5541962"/>
                  <a:gd name="T8" fmla="*/ 0 w 4095466"/>
                  <a:gd name="T9" fmla="*/ 5541962 h 5541962"/>
                  <a:gd name="T10" fmla="*/ 363600 w 4095466"/>
                  <a:gd name="T11" fmla="*/ 5332112 h 5541962"/>
                  <a:gd name="T12" fmla="*/ 1781131 w 4095466"/>
                  <a:gd name="T13" fmla="*/ 2874962 h 5541962"/>
                  <a:gd name="T14" fmla="*/ 3200230 w 4095466"/>
                  <a:gd name="T15" fmla="*/ 0 h 5541962"/>
                  <a:gd name="T16" fmla="*/ 4038183 w 4095466"/>
                  <a:gd name="T17" fmla="*/ 1451364 h 5541962"/>
                  <a:gd name="T18" fmla="*/ 4038183 w 4095466"/>
                  <a:gd name="T19" fmla="*/ 1869489 h 5541962"/>
                  <a:gd name="T20" fmla="*/ 3038742 w 4095466"/>
                  <a:gd name="T21" fmla="*/ 3600450 h 5541962"/>
                  <a:gd name="T22" fmla="*/ 1781175 w 4095466"/>
                  <a:gd name="T23" fmla="*/ 2874768 h 5541962"/>
                  <a:gd name="T24" fmla="*/ 3200230 w 4095466"/>
                  <a:gd name="T25" fmla="*/ 418125 h 5541962"/>
                  <a:gd name="T26" fmla="*/ 3200230 w 4095466"/>
                  <a:gd name="T27" fmla="*/ 0 h 554196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095466" h="5541962">
                    <a:moveTo>
                      <a:pt x="1781131" y="2874962"/>
                    </a:moveTo>
                    <a:cubicBezTo>
                      <a:pt x="3038475" y="3601170"/>
                      <a:pt x="3038475" y="3601170"/>
                      <a:pt x="3038475" y="3601170"/>
                    </a:cubicBezTo>
                    <a:cubicBezTo>
                      <a:pt x="2039211" y="5332112"/>
                      <a:pt x="2039211" y="5332112"/>
                      <a:pt x="2039211" y="5332112"/>
                    </a:cubicBezTo>
                    <a:cubicBezTo>
                      <a:pt x="1959117" y="5472012"/>
                      <a:pt x="1818000" y="5541962"/>
                      <a:pt x="1676882" y="5541962"/>
                    </a:cubicBezTo>
                    <a:cubicBezTo>
                      <a:pt x="0" y="5541962"/>
                      <a:pt x="0" y="5541962"/>
                      <a:pt x="0" y="5541962"/>
                    </a:cubicBezTo>
                    <a:cubicBezTo>
                      <a:pt x="141117" y="5541962"/>
                      <a:pt x="282235" y="5472012"/>
                      <a:pt x="363600" y="5332112"/>
                    </a:cubicBezTo>
                    <a:cubicBezTo>
                      <a:pt x="1781131" y="2874962"/>
                      <a:pt x="1781131" y="2874962"/>
                      <a:pt x="1781131" y="2874962"/>
                    </a:cubicBezTo>
                    <a:close/>
                    <a:moveTo>
                      <a:pt x="3200230" y="0"/>
                    </a:moveTo>
                    <a:cubicBezTo>
                      <a:pt x="4038183" y="1451364"/>
                      <a:pt x="4038183" y="1451364"/>
                      <a:pt x="4038183" y="1451364"/>
                    </a:cubicBezTo>
                    <a:cubicBezTo>
                      <a:pt x="4109391" y="1573370"/>
                      <a:pt x="4119563" y="1730961"/>
                      <a:pt x="4038183" y="1869489"/>
                    </a:cubicBezTo>
                    <a:cubicBezTo>
                      <a:pt x="3038742" y="3600450"/>
                      <a:pt x="3038742" y="3600450"/>
                      <a:pt x="3038742" y="3600450"/>
                    </a:cubicBezTo>
                    <a:cubicBezTo>
                      <a:pt x="1781175" y="2874768"/>
                      <a:pt x="1781175" y="2874768"/>
                      <a:pt x="1781175" y="2874768"/>
                    </a:cubicBezTo>
                    <a:lnTo>
                      <a:pt x="3200230" y="418125"/>
                    </a:lnTo>
                    <a:cubicBezTo>
                      <a:pt x="3280337" y="279597"/>
                      <a:pt x="3270165" y="122006"/>
                      <a:pt x="3200230" y="0"/>
                    </a:cubicBezTo>
                    <a:close/>
                  </a:path>
                </a:pathLst>
              </a:custGeom>
              <a:solidFill>
                <a:srgbClr val="9AFB03"/>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3" name="Freeform 7"/>
              <p:cNvSpPr>
                <a:spLocks/>
              </p:cNvSpPr>
              <p:nvPr/>
            </p:nvSpPr>
            <p:spPr bwMode="auto">
              <a:xfrm>
                <a:off x="2489202" y="642938"/>
                <a:ext cx="6399212" cy="1662113"/>
              </a:xfrm>
              <a:custGeom>
                <a:avLst/>
                <a:gdLst>
                  <a:gd name="T0" fmla="*/ 837886 w 5033"/>
                  <a:gd name="T1" fmla="*/ 209831 h 1307"/>
                  <a:gd name="T2" fmla="*/ 1200250 w 5033"/>
                  <a:gd name="T3" fmla="*/ 0 h 1307"/>
                  <a:gd name="T4" fmla="*/ 5197692 w 5033"/>
                  <a:gd name="T5" fmla="*/ 0 h 1307"/>
                  <a:gd name="T6" fmla="*/ 5561327 w 5033"/>
                  <a:gd name="T7" fmla="*/ 209831 h 1307"/>
                  <a:gd name="T8" fmla="*/ 6399213 w 5033"/>
                  <a:gd name="T9" fmla="*/ 1662113 h 1307"/>
                  <a:gd name="T10" fmla="*/ 6036849 w 5033"/>
                  <a:gd name="T11" fmla="*/ 1452282 h 1307"/>
                  <a:gd name="T12" fmla="*/ 362364 w 5033"/>
                  <a:gd name="T13" fmla="*/ 1452282 h 1307"/>
                  <a:gd name="T14" fmla="*/ 0 w 5033"/>
                  <a:gd name="T15" fmla="*/ 1662113 h 1307"/>
                  <a:gd name="T16" fmla="*/ 837886 w 5033"/>
                  <a:gd name="T17" fmla="*/ 209831 h 130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033" h="1307">
                    <a:moveTo>
                      <a:pt x="659" y="165"/>
                    </a:moveTo>
                    <a:cubicBezTo>
                      <a:pt x="714" y="69"/>
                      <a:pt x="818" y="0"/>
                      <a:pt x="944" y="0"/>
                    </a:cubicBezTo>
                    <a:cubicBezTo>
                      <a:pt x="4088" y="0"/>
                      <a:pt x="4088" y="0"/>
                      <a:pt x="4088" y="0"/>
                    </a:cubicBezTo>
                    <a:cubicBezTo>
                      <a:pt x="4215" y="0"/>
                      <a:pt x="4318" y="69"/>
                      <a:pt x="4374" y="165"/>
                    </a:cubicBezTo>
                    <a:cubicBezTo>
                      <a:pt x="5033" y="1307"/>
                      <a:pt x="5033" y="1307"/>
                      <a:pt x="5033" y="1307"/>
                    </a:cubicBezTo>
                    <a:cubicBezTo>
                      <a:pt x="4978" y="1211"/>
                      <a:pt x="4874" y="1142"/>
                      <a:pt x="4748" y="1142"/>
                    </a:cubicBezTo>
                    <a:cubicBezTo>
                      <a:pt x="285" y="1142"/>
                      <a:pt x="285" y="1142"/>
                      <a:pt x="285" y="1142"/>
                    </a:cubicBezTo>
                    <a:cubicBezTo>
                      <a:pt x="158" y="1142"/>
                      <a:pt x="55" y="1211"/>
                      <a:pt x="0" y="1307"/>
                    </a:cubicBezTo>
                    <a:lnTo>
                      <a:pt x="659" y="165"/>
                    </a:lnTo>
                    <a:close/>
                  </a:path>
                </a:pathLst>
              </a:custGeom>
              <a:solidFill>
                <a:srgbClr val="3ED22B"/>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4" name="Freeform 9"/>
              <p:cNvSpPr>
                <a:spLocks/>
              </p:cNvSpPr>
              <p:nvPr/>
            </p:nvSpPr>
            <p:spPr bwMode="auto">
              <a:xfrm>
                <a:off x="2408238" y="854076"/>
                <a:ext cx="4117975" cy="5541963"/>
              </a:xfrm>
              <a:custGeom>
                <a:avLst/>
                <a:gdLst>
                  <a:gd name="T0" fmla="*/ 81343 w 3240"/>
                  <a:gd name="T1" fmla="*/ 1451921 h 4359"/>
                  <a:gd name="T2" fmla="*/ 918918 w 3240"/>
                  <a:gd name="T3" fmla="*/ 0 h 4359"/>
                  <a:gd name="T4" fmla="*/ 918918 w 3240"/>
                  <a:gd name="T5" fmla="*/ 418285 h 4359"/>
                  <a:gd name="T6" fmla="*/ 3754475 w 3240"/>
                  <a:gd name="T7" fmla="*/ 5332185 h 4359"/>
                  <a:gd name="T8" fmla="*/ 4117975 w 3240"/>
                  <a:gd name="T9" fmla="*/ 5541963 h 4359"/>
                  <a:gd name="T10" fmla="*/ 2441552 w 3240"/>
                  <a:gd name="T11" fmla="*/ 5541963 h 4359"/>
                  <a:gd name="T12" fmla="*/ 2078052 w 3240"/>
                  <a:gd name="T13" fmla="*/ 5332185 h 4359"/>
                  <a:gd name="T14" fmla="*/ 81343 w 3240"/>
                  <a:gd name="T15" fmla="*/ 1870206 h 4359"/>
                  <a:gd name="T16" fmla="*/ 81343 w 3240"/>
                  <a:gd name="T17" fmla="*/ 1451921 h 43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40" h="4359">
                    <a:moveTo>
                      <a:pt x="64" y="1142"/>
                    </a:moveTo>
                    <a:cubicBezTo>
                      <a:pt x="723" y="0"/>
                      <a:pt x="723" y="0"/>
                      <a:pt x="723" y="0"/>
                    </a:cubicBezTo>
                    <a:cubicBezTo>
                      <a:pt x="667" y="96"/>
                      <a:pt x="660" y="220"/>
                      <a:pt x="723" y="329"/>
                    </a:cubicBezTo>
                    <a:cubicBezTo>
                      <a:pt x="2954" y="4194"/>
                      <a:pt x="2954" y="4194"/>
                      <a:pt x="2954" y="4194"/>
                    </a:cubicBezTo>
                    <a:cubicBezTo>
                      <a:pt x="3018" y="4304"/>
                      <a:pt x="3129" y="4359"/>
                      <a:pt x="3240" y="4359"/>
                    </a:cubicBezTo>
                    <a:cubicBezTo>
                      <a:pt x="1921" y="4359"/>
                      <a:pt x="1921" y="4359"/>
                      <a:pt x="1921" y="4359"/>
                    </a:cubicBezTo>
                    <a:cubicBezTo>
                      <a:pt x="1810" y="4359"/>
                      <a:pt x="1699" y="4304"/>
                      <a:pt x="1635" y="4194"/>
                    </a:cubicBezTo>
                    <a:cubicBezTo>
                      <a:pt x="64" y="1471"/>
                      <a:pt x="64" y="1471"/>
                      <a:pt x="64" y="1471"/>
                    </a:cubicBezTo>
                    <a:cubicBezTo>
                      <a:pt x="0" y="1362"/>
                      <a:pt x="8" y="1238"/>
                      <a:pt x="64" y="1142"/>
                    </a:cubicBezTo>
                    <a:close/>
                  </a:path>
                </a:pathLst>
              </a:custGeom>
              <a:solidFill>
                <a:srgbClr val="FFC000"/>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5" name="Freeform 11"/>
              <p:cNvSpPr>
                <a:spLocks/>
              </p:cNvSpPr>
              <p:nvPr/>
            </p:nvSpPr>
            <p:spPr bwMode="auto">
              <a:xfrm>
                <a:off x="4849813" y="3729039"/>
                <a:ext cx="3038475" cy="2667000"/>
              </a:xfrm>
              <a:custGeom>
                <a:avLst/>
                <a:gdLst>
                  <a:gd name="T0" fmla="*/ 363600 w 2390"/>
                  <a:gd name="T1" fmla="*/ 2457150 h 2097"/>
                  <a:gd name="T2" fmla="*/ 1781131 w 2390"/>
                  <a:gd name="T3" fmla="*/ 0 h 2097"/>
                  <a:gd name="T4" fmla="*/ 3038475 w 2390"/>
                  <a:gd name="T5" fmla="*/ 726207 h 2097"/>
                  <a:gd name="T6" fmla="*/ 2039211 w 2390"/>
                  <a:gd name="T7" fmla="*/ 2457150 h 2097"/>
                  <a:gd name="T8" fmla="*/ 1676882 w 2390"/>
                  <a:gd name="T9" fmla="*/ 2667000 h 2097"/>
                  <a:gd name="T10" fmla="*/ 0 w 2390"/>
                  <a:gd name="T11" fmla="*/ 2667000 h 2097"/>
                  <a:gd name="T12" fmla="*/ 363600 w 2390"/>
                  <a:gd name="T13" fmla="*/ 2457150 h 20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90" h="2097">
                    <a:moveTo>
                      <a:pt x="286" y="1932"/>
                    </a:moveTo>
                    <a:cubicBezTo>
                      <a:pt x="1401" y="0"/>
                      <a:pt x="1401" y="0"/>
                      <a:pt x="1401" y="0"/>
                    </a:cubicBezTo>
                    <a:cubicBezTo>
                      <a:pt x="2390" y="571"/>
                      <a:pt x="2390" y="571"/>
                      <a:pt x="2390" y="571"/>
                    </a:cubicBezTo>
                    <a:cubicBezTo>
                      <a:pt x="1604" y="1932"/>
                      <a:pt x="1604" y="1932"/>
                      <a:pt x="1604" y="1932"/>
                    </a:cubicBezTo>
                    <a:cubicBezTo>
                      <a:pt x="1541" y="2042"/>
                      <a:pt x="1430" y="2097"/>
                      <a:pt x="1319" y="2097"/>
                    </a:cubicBezTo>
                    <a:cubicBezTo>
                      <a:pt x="0" y="2097"/>
                      <a:pt x="0" y="2097"/>
                      <a:pt x="0" y="2097"/>
                    </a:cubicBezTo>
                    <a:cubicBezTo>
                      <a:pt x="111" y="2097"/>
                      <a:pt x="222" y="2042"/>
                      <a:pt x="286" y="1932"/>
                    </a:cubicBezTo>
                    <a:close/>
                  </a:path>
                </a:pathLst>
              </a:custGeom>
              <a:solidFill>
                <a:srgbClr val="9AFB03"/>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68" name="Freeform 43"/>
            <p:cNvSpPr>
              <a:spLocks noEditPoints="1"/>
            </p:cNvSpPr>
            <p:nvPr/>
          </p:nvSpPr>
          <p:spPr bwMode="auto">
            <a:xfrm>
              <a:off x="1151938" y="3424178"/>
              <a:ext cx="406343" cy="360045"/>
            </a:xfrm>
            <a:custGeom>
              <a:avLst/>
              <a:gdLst>
                <a:gd name="T0" fmla="*/ 355833 w 116"/>
                <a:gd name="T1" fmla="*/ 307731 h 104"/>
                <a:gd name="T2" fmla="*/ 285545 w 116"/>
                <a:gd name="T3" fmla="*/ 364881 h 104"/>
                <a:gd name="T4" fmla="*/ 487623 w 116"/>
                <a:gd name="T5" fmla="*/ 457200 h 104"/>
                <a:gd name="T6" fmla="*/ 509588 w 116"/>
                <a:gd name="T7" fmla="*/ 373673 h 104"/>
                <a:gd name="T8" fmla="*/ 355833 w 116"/>
                <a:gd name="T9" fmla="*/ 307731 h 104"/>
                <a:gd name="T10" fmla="*/ 487623 w 116"/>
                <a:gd name="T11" fmla="*/ 8792 h 104"/>
                <a:gd name="T12" fmla="*/ 285545 w 116"/>
                <a:gd name="T13" fmla="*/ 105508 h 104"/>
                <a:gd name="T14" fmla="*/ 338261 w 116"/>
                <a:gd name="T15" fmla="*/ 140677 h 104"/>
                <a:gd name="T16" fmla="*/ 0 w 116"/>
                <a:gd name="T17" fmla="*/ 364881 h 104"/>
                <a:gd name="T18" fmla="*/ 13179 w 116"/>
                <a:gd name="T19" fmla="*/ 448408 h 104"/>
                <a:gd name="T20" fmla="*/ 408549 w 116"/>
                <a:gd name="T21" fmla="*/ 193431 h 104"/>
                <a:gd name="T22" fmla="*/ 465658 w 116"/>
                <a:gd name="T23" fmla="*/ 228600 h 104"/>
                <a:gd name="T24" fmla="*/ 487623 w 116"/>
                <a:gd name="T25" fmla="*/ 8792 h 104"/>
                <a:gd name="T26" fmla="*/ 30751 w 116"/>
                <a:gd name="T27" fmla="*/ 0 h 104"/>
                <a:gd name="T28" fmla="*/ 48323 w 116"/>
                <a:gd name="T29" fmla="*/ 224204 h 104"/>
                <a:gd name="T30" fmla="*/ 105432 w 116"/>
                <a:gd name="T31" fmla="*/ 184638 h 104"/>
                <a:gd name="T32" fmla="*/ 158148 w 116"/>
                <a:gd name="T33" fmla="*/ 254977 h 104"/>
                <a:gd name="T34" fmla="*/ 228436 w 116"/>
                <a:gd name="T35" fmla="*/ 206619 h 104"/>
                <a:gd name="T36" fmla="*/ 175720 w 116"/>
                <a:gd name="T37" fmla="*/ 140677 h 104"/>
                <a:gd name="T38" fmla="*/ 232829 w 116"/>
                <a:gd name="T39" fmla="*/ 105508 h 104"/>
                <a:gd name="T40" fmla="*/ 30751 w 116"/>
                <a:gd name="T41" fmla="*/ 0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90862" tIns="45431" rIns="90862" bIns="4543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9" name="Freeform 45"/>
            <p:cNvSpPr>
              <a:spLocks noEditPoints="1"/>
            </p:cNvSpPr>
            <p:nvPr/>
          </p:nvSpPr>
          <p:spPr bwMode="auto">
            <a:xfrm>
              <a:off x="1959561" y="2184023"/>
              <a:ext cx="767115" cy="388798"/>
            </a:xfrm>
            <a:custGeom>
              <a:avLst/>
              <a:gdLst>
                <a:gd name="T0" fmla="*/ 127391 w 219"/>
                <a:gd name="T1" fmla="*/ 189551 h 112"/>
                <a:gd name="T2" fmla="*/ 83463 w 219"/>
                <a:gd name="T3" fmla="*/ 238040 h 112"/>
                <a:gd name="T4" fmla="*/ 101035 w 219"/>
                <a:gd name="T5" fmla="*/ 273305 h 112"/>
                <a:gd name="T6" fmla="*/ 17571 w 219"/>
                <a:gd name="T7" fmla="*/ 401142 h 112"/>
                <a:gd name="T8" fmla="*/ 26357 w 219"/>
                <a:gd name="T9" fmla="*/ 405550 h 112"/>
                <a:gd name="T10" fmla="*/ 79071 w 219"/>
                <a:gd name="T11" fmla="*/ 357060 h 112"/>
                <a:gd name="T12" fmla="*/ 52714 w 219"/>
                <a:gd name="T13" fmla="*/ 493713 h 112"/>
                <a:gd name="T14" fmla="*/ 96642 w 219"/>
                <a:gd name="T15" fmla="*/ 493713 h 112"/>
                <a:gd name="T16" fmla="*/ 127391 w 219"/>
                <a:gd name="T17" fmla="*/ 436407 h 112"/>
                <a:gd name="T18" fmla="*/ 158141 w 219"/>
                <a:gd name="T19" fmla="*/ 493713 h 112"/>
                <a:gd name="T20" fmla="*/ 202069 w 219"/>
                <a:gd name="T21" fmla="*/ 493713 h 112"/>
                <a:gd name="T22" fmla="*/ 180105 w 219"/>
                <a:gd name="T23" fmla="*/ 357060 h 112"/>
                <a:gd name="T24" fmla="*/ 228426 w 219"/>
                <a:gd name="T25" fmla="*/ 405550 h 112"/>
                <a:gd name="T26" fmla="*/ 241604 w 219"/>
                <a:gd name="T27" fmla="*/ 401142 h 112"/>
                <a:gd name="T28" fmla="*/ 158141 w 219"/>
                <a:gd name="T29" fmla="*/ 273305 h 112"/>
                <a:gd name="T30" fmla="*/ 175712 w 219"/>
                <a:gd name="T31" fmla="*/ 238040 h 112"/>
                <a:gd name="T32" fmla="*/ 127391 w 219"/>
                <a:gd name="T33" fmla="*/ 189551 h 112"/>
                <a:gd name="T34" fmla="*/ 830241 w 219"/>
                <a:gd name="T35" fmla="*/ 189551 h 112"/>
                <a:gd name="T36" fmla="*/ 786313 w 219"/>
                <a:gd name="T37" fmla="*/ 238040 h 112"/>
                <a:gd name="T38" fmla="*/ 803884 w 219"/>
                <a:gd name="T39" fmla="*/ 273305 h 112"/>
                <a:gd name="T40" fmla="*/ 720421 w 219"/>
                <a:gd name="T41" fmla="*/ 401142 h 112"/>
                <a:gd name="T42" fmla="*/ 729206 w 219"/>
                <a:gd name="T43" fmla="*/ 405550 h 112"/>
                <a:gd name="T44" fmla="*/ 781920 w 219"/>
                <a:gd name="T45" fmla="*/ 357060 h 112"/>
                <a:gd name="T46" fmla="*/ 755563 w 219"/>
                <a:gd name="T47" fmla="*/ 493713 h 112"/>
                <a:gd name="T48" fmla="*/ 799491 w 219"/>
                <a:gd name="T49" fmla="*/ 493713 h 112"/>
                <a:gd name="T50" fmla="*/ 830241 w 219"/>
                <a:gd name="T51" fmla="*/ 436407 h 112"/>
                <a:gd name="T52" fmla="*/ 865383 w 219"/>
                <a:gd name="T53" fmla="*/ 493713 h 112"/>
                <a:gd name="T54" fmla="*/ 904918 w 219"/>
                <a:gd name="T55" fmla="*/ 493713 h 112"/>
                <a:gd name="T56" fmla="*/ 882954 w 219"/>
                <a:gd name="T57" fmla="*/ 357060 h 112"/>
                <a:gd name="T58" fmla="*/ 935668 w 219"/>
                <a:gd name="T59" fmla="*/ 405550 h 112"/>
                <a:gd name="T60" fmla="*/ 944454 w 219"/>
                <a:gd name="T61" fmla="*/ 401142 h 112"/>
                <a:gd name="T62" fmla="*/ 860990 w 219"/>
                <a:gd name="T63" fmla="*/ 273305 h 112"/>
                <a:gd name="T64" fmla="*/ 878562 w 219"/>
                <a:gd name="T65" fmla="*/ 238040 h 112"/>
                <a:gd name="T66" fmla="*/ 830241 w 219"/>
                <a:gd name="T67" fmla="*/ 189551 h 112"/>
                <a:gd name="T68" fmla="*/ 487602 w 219"/>
                <a:gd name="T69" fmla="*/ 0 h 112"/>
                <a:gd name="T70" fmla="*/ 412924 w 219"/>
                <a:gd name="T71" fmla="*/ 74939 h 112"/>
                <a:gd name="T72" fmla="*/ 439281 w 219"/>
                <a:gd name="T73" fmla="*/ 136653 h 112"/>
                <a:gd name="T74" fmla="*/ 307497 w 219"/>
                <a:gd name="T75" fmla="*/ 343836 h 112"/>
                <a:gd name="T76" fmla="*/ 320675 w 219"/>
                <a:gd name="T77" fmla="*/ 352652 h 112"/>
                <a:gd name="T78" fmla="*/ 404138 w 219"/>
                <a:gd name="T79" fmla="*/ 273305 h 112"/>
                <a:gd name="T80" fmla="*/ 368996 w 219"/>
                <a:gd name="T81" fmla="*/ 493713 h 112"/>
                <a:gd name="T82" fmla="*/ 434888 w 219"/>
                <a:gd name="T83" fmla="*/ 493713 h 112"/>
                <a:gd name="T84" fmla="*/ 487602 w 219"/>
                <a:gd name="T85" fmla="*/ 401142 h 112"/>
                <a:gd name="T86" fmla="*/ 540315 w 219"/>
                <a:gd name="T87" fmla="*/ 493713 h 112"/>
                <a:gd name="T88" fmla="*/ 610600 w 219"/>
                <a:gd name="T89" fmla="*/ 493713 h 112"/>
                <a:gd name="T90" fmla="*/ 571065 w 219"/>
                <a:gd name="T91" fmla="*/ 273305 h 112"/>
                <a:gd name="T92" fmla="*/ 654528 w 219"/>
                <a:gd name="T93" fmla="*/ 352652 h 112"/>
                <a:gd name="T94" fmla="*/ 672100 w 219"/>
                <a:gd name="T95" fmla="*/ 343836 h 112"/>
                <a:gd name="T96" fmla="*/ 535923 w 219"/>
                <a:gd name="T97" fmla="*/ 136653 h 112"/>
                <a:gd name="T98" fmla="*/ 562279 w 219"/>
                <a:gd name="T99" fmla="*/ 74939 h 112"/>
                <a:gd name="T100" fmla="*/ 487602 w 219"/>
                <a:gd name="T101" fmla="*/ 0 h 11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19" h="112">
                  <a:moveTo>
                    <a:pt x="29" y="43"/>
                  </a:moveTo>
                  <a:cubicBezTo>
                    <a:pt x="23" y="43"/>
                    <a:pt x="19" y="48"/>
                    <a:pt x="19" y="54"/>
                  </a:cubicBezTo>
                  <a:cubicBezTo>
                    <a:pt x="19" y="57"/>
                    <a:pt x="20" y="60"/>
                    <a:pt x="23" y="62"/>
                  </a:cubicBezTo>
                  <a:cubicBezTo>
                    <a:pt x="12" y="66"/>
                    <a:pt x="0" y="87"/>
                    <a:pt x="4" y="91"/>
                  </a:cubicBezTo>
                  <a:cubicBezTo>
                    <a:pt x="4" y="92"/>
                    <a:pt x="5" y="92"/>
                    <a:pt x="6" y="92"/>
                  </a:cubicBezTo>
                  <a:cubicBezTo>
                    <a:pt x="9" y="92"/>
                    <a:pt x="14" y="87"/>
                    <a:pt x="18" y="81"/>
                  </a:cubicBezTo>
                  <a:cubicBezTo>
                    <a:pt x="15" y="91"/>
                    <a:pt x="13" y="102"/>
                    <a:pt x="12" y="112"/>
                  </a:cubicBezTo>
                  <a:cubicBezTo>
                    <a:pt x="22" y="112"/>
                    <a:pt x="22" y="112"/>
                    <a:pt x="22" y="112"/>
                  </a:cubicBezTo>
                  <a:cubicBezTo>
                    <a:pt x="22" y="106"/>
                    <a:pt x="25" y="99"/>
                    <a:pt x="29" y="99"/>
                  </a:cubicBezTo>
                  <a:cubicBezTo>
                    <a:pt x="33" y="99"/>
                    <a:pt x="36" y="106"/>
                    <a:pt x="36" y="112"/>
                  </a:cubicBezTo>
                  <a:cubicBezTo>
                    <a:pt x="46" y="112"/>
                    <a:pt x="46" y="112"/>
                    <a:pt x="46" y="112"/>
                  </a:cubicBezTo>
                  <a:cubicBezTo>
                    <a:pt x="45" y="102"/>
                    <a:pt x="43" y="91"/>
                    <a:pt x="41" y="81"/>
                  </a:cubicBezTo>
                  <a:cubicBezTo>
                    <a:pt x="44" y="87"/>
                    <a:pt x="49" y="92"/>
                    <a:pt x="52" y="92"/>
                  </a:cubicBezTo>
                  <a:cubicBezTo>
                    <a:pt x="53" y="92"/>
                    <a:pt x="54" y="92"/>
                    <a:pt x="55" y="91"/>
                  </a:cubicBezTo>
                  <a:cubicBezTo>
                    <a:pt x="59" y="87"/>
                    <a:pt x="47" y="66"/>
                    <a:pt x="36" y="62"/>
                  </a:cubicBezTo>
                  <a:cubicBezTo>
                    <a:pt x="38" y="60"/>
                    <a:pt x="40" y="57"/>
                    <a:pt x="40" y="54"/>
                  </a:cubicBezTo>
                  <a:cubicBezTo>
                    <a:pt x="40" y="48"/>
                    <a:pt x="35" y="43"/>
                    <a:pt x="29" y="43"/>
                  </a:cubicBezTo>
                  <a:moveTo>
                    <a:pt x="189" y="43"/>
                  </a:moveTo>
                  <a:cubicBezTo>
                    <a:pt x="184" y="43"/>
                    <a:pt x="179" y="48"/>
                    <a:pt x="179" y="54"/>
                  </a:cubicBezTo>
                  <a:cubicBezTo>
                    <a:pt x="179" y="57"/>
                    <a:pt x="180" y="60"/>
                    <a:pt x="183" y="62"/>
                  </a:cubicBezTo>
                  <a:cubicBezTo>
                    <a:pt x="172" y="66"/>
                    <a:pt x="160" y="87"/>
                    <a:pt x="164" y="91"/>
                  </a:cubicBezTo>
                  <a:cubicBezTo>
                    <a:pt x="165" y="92"/>
                    <a:pt x="165" y="92"/>
                    <a:pt x="166" y="92"/>
                  </a:cubicBezTo>
                  <a:cubicBezTo>
                    <a:pt x="170" y="92"/>
                    <a:pt x="174" y="87"/>
                    <a:pt x="178" y="81"/>
                  </a:cubicBezTo>
                  <a:cubicBezTo>
                    <a:pt x="175" y="91"/>
                    <a:pt x="173" y="102"/>
                    <a:pt x="172" y="112"/>
                  </a:cubicBezTo>
                  <a:cubicBezTo>
                    <a:pt x="182" y="112"/>
                    <a:pt x="182" y="112"/>
                    <a:pt x="182" y="112"/>
                  </a:cubicBezTo>
                  <a:cubicBezTo>
                    <a:pt x="182" y="106"/>
                    <a:pt x="186" y="99"/>
                    <a:pt x="189" y="99"/>
                  </a:cubicBezTo>
                  <a:cubicBezTo>
                    <a:pt x="193" y="99"/>
                    <a:pt x="196" y="106"/>
                    <a:pt x="197" y="112"/>
                  </a:cubicBezTo>
                  <a:cubicBezTo>
                    <a:pt x="206" y="112"/>
                    <a:pt x="206" y="112"/>
                    <a:pt x="206" y="112"/>
                  </a:cubicBezTo>
                  <a:cubicBezTo>
                    <a:pt x="205" y="102"/>
                    <a:pt x="203" y="91"/>
                    <a:pt x="201" y="81"/>
                  </a:cubicBezTo>
                  <a:cubicBezTo>
                    <a:pt x="205" y="87"/>
                    <a:pt x="209" y="92"/>
                    <a:pt x="213" y="92"/>
                  </a:cubicBezTo>
                  <a:cubicBezTo>
                    <a:pt x="213" y="92"/>
                    <a:pt x="214" y="92"/>
                    <a:pt x="215" y="91"/>
                  </a:cubicBezTo>
                  <a:cubicBezTo>
                    <a:pt x="219" y="87"/>
                    <a:pt x="207" y="66"/>
                    <a:pt x="196" y="62"/>
                  </a:cubicBezTo>
                  <a:cubicBezTo>
                    <a:pt x="198" y="60"/>
                    <a:pt x="200" y="57"/>
                    <a:pt x="200" y="54"/>
                  </a:cubicBezTo>
                  <a:cubicBezTo>
                    <a:pt x="200" y="48"/>
                    <a:pt x="195" y="43"/>
                    <a:pt x="189" y="43"/>
                  </a:cubicBezTo>
                  <a:moveTo>
                    <a:pt x="111" y="0"/>
                  </a:moveTo>
                  <a:cubicBezTo>
                    <a:pt x="102" y="0"/>
                    <a:pt x="94" y="8"/>
                    <a:pt x="94" y="17"/>
                  </a:cubicBezTo>
                  <a:cubicBezTo>
                    <a:pt x="94" y="23"/>
                    <a:pt x="96" y="28"/>
                    <a:pt x="100" y="31"/>
                  </a:cubicBezTo>
                  <a:cubicBezTo>
                    <a:pt x="83" y="37"/>
                    <a:pt x="63" y="72"/>
                    <a:pt x="70" y="78"/>
                  </a:cubicBezTo>
                  <a:cubicBezTo>
                    <a:pt x="71" y="79"/>
                    <a:pt x="72" y="80"/>
                    <a:pt x="73" y="80"/>
                  </a:cubicBezTo>
                  <a:cubicBezTo>
                    <a:pt x="79" y="80"/>
                    <a:pt x="86" y="71"/>
                    <a:pt x="92" y="62"/>
                  </a:cubicBezTo>
                  <a:cubicBezTo>
                    <a:pt x="88" y="78"/>
                    <a:pt x="85" y="96"/>
                    <a:pt x="84" y="112"/>
                  </a:cubicBezTo>
                  <a:cubicBezTo>
                    <a:pt x="99" y="112"/>
                    <a:pt x="99" y="112"/>
                    <a:pt x="99" y="112"/>
                  </a:cubicBezTo>
                  <a:cubicBezTo>
                    <a:pt x="100" y="103"/>
                    <a:pt x="105" y="91"/>
                    <a:pt x="111" y="91"/>
                  </a:cubicBezTo>
                  <a:cubicBezTo>
                    <a:pt x="117" y="91"/>
                    <a:pt x="123" y="103"/>
                    <a:pt x="123" y="112"/>
                  </a:cubicBezTo>
                  <a:cubicBezTo>
                    <a:pt x="139" y="112"/>
                    <a:pt x="139" y="112"/>
                    <a:pt x="139" y="112"/>
                  </a:cubicBezTo>
                  <a:cubicBezTo>
                    <a:pt x="137" y="96"/>
                    <a:pt x="134" y="78"/>
                    <a:pt x="130" y="62"/>
                  </a:cubicBezTo>
                  <a:cubicBezTo>
                    <a:pt x="136" y="71"/>
                    <a:pt x="143" y="80"/>
                    <a:pt x="149" y="80"/>
                  </a:cubicBezTo>
                  <a:cubicBezTo>
                    <a:pt x="150" y="80"/>
                    <a:pt x="152" y="79"/>
                    <a:pt x="153" y="78"/>
                  </a:cubicBezTo>
                  <a:cubicBezTo>
                    <a:pt x="159" y="72"/>
                    <a:pt x="140" y="37"/>
                    <a:pt x="122" y="31"/>
                  </a:cubicBezTo>
                  <a:cubicBezTo>
                    <a:pt x="126" y="28"/>
                    <a:pt x="128" y="23"/>
                    <a:pt x="128" y="17"/>
                  </a:cubicBezTo>
                  <a:cubicBezTo>
                    <a:pt x="128" y="8"/>
                    <a:pt x="121" y="0"/>
                    <a:pt x="111" y="0"/>
                  </a:cubicBezTo>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90862" tIns="45431" rIns="90862" bIns="4543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0" name="Freeform 46"/>
            <p:cNvSpPr>
              <a:spLocks noEditPoints="1"/>
            </p:cNvSpPr>
            <p:nvPr/>
          </p:nvSpPr>
          <p:spPr bwMode="auto">
            <a:xfrm>
              <a:off x="2931746" y="3337917"/>
              <a:ext cx="540525" cy="532567"/>
            </a:xfrm>
            <a:custGeom>
              <a:avLst/>
              <a:gdLst>
                <a:gd name="T0" fmla="*/ 303718 w 154"/>
                <a:gd name="T1" fmla="*/ 623578 h 154"/>
                <a:gd name="T2" fmla="*/ 374145 w 154"/>
                <a:gd name="T3" fmla="*/ 623578 h 154"/>
                <a:gd name="T4" fmla="*/ 101239 w 154"/>
                <a:gd name="T5" fmla="*/ 575273 h 154"/>
                <a:gd name="T6" fmla="*/ 110043 w 154"/>
                <a:gd name="T7" fmla="*/ 513793 h 154"/>
                <a:gd name="T8" fmla="*/ 515000 w 154"/>
                <a:gd name="T9" fmla="*/ 566490 h 154"/>
                <a:gd name="T10" fmla="*/ 563419 w 154"/>
                <a:gd name="T11" fmla="*/ 513793 h 154"/>
                <a:gd name="T12" fmla="*/ 0 w 154"/>
                <a:gd name="T13" fmla="*/ 338138 h 154"/>
                <a:gd name="T14" fmla="*/ 52820 w 154"/>
                <a:gd name="T15" fmla="*/ 303006 h 154"/>
                <a:gd name="T16" fmla="*/ 625043 w 154"/>
                <a:gd name="T17" fmla="*/ 373269 h 154"/>
                <a:gd name="T18" fmla="*/ 625043 w 154"/>
                <a:gd name="T19" fmla="*/ 303006 h 154"/>
                <a:gd name="T20" fmla="*/ 321325 w 154"/>
                <a:gd name="T21" fmla="*/ 149307 h 154"/>
                <a:gd name="T22" fmla="*/ 246496 w 154"/>
                <a:gd name="T23" fmla="*/ 250310 h 154"/>
                <a:gd name="T24" fmla="*/ 303718 w 154"/>
                <a:gd name="T25" fmla="*/ 333746 h 154"/>
                <a:gd name="T26" fmla="*/ 356538 w 154"/>
                <a:gd name="T27" fmla="*/ 404008 h 154"/>
                <a:gd name="T28" fmla="*/ 356538 w 154"/>
                <a:gd name="T29" fmla="*/ 417183 h 154"/>
                <a:gd name="T30" fmla="*/ 312521 w 154"/>
                <a:gd name="T31" fmla="*/ 399617 h 154"/>
                <a:gd name="T32" fmla="*/ 312521 w 154"/>
                <a:gd name="T33" fmla="*/ 377660 h 154"/>
                <a:gd name="T34" fmla="*/ 316923 w 154"/>
                <a:gd name="T35" fmla="*/ 360094 h 154"/>
                <a:gd name="T36" fmla="*/ 246496 w 154"/>
                <a:gd name="T37" fmla="*/ 368877 h 154"/>
                <a:gd name="T38" fmla="*/ 246496 w 154"/>
                <a:gd name="T39" fmla="*/ 395226 h 154"/>
                <a:gd name="T40" fmla="*/ 264102 w 154"/>
                <a:gd name="T41" fmla="*/ 456705 h 154"/>
                <a:gd name="T42" fmla="*/ 321325 w 154"/>
                <a:gd name="T43" fmla="*/ 518185 h 154"/>
                <a:gd name="T44" fmla="*/ 352137 w 154"/>
                <a:gd name="T45" fmla="*/ 474271 h 154"/>
                <a:gd name="T46" fmla="*/ 431367 w 154"/>
                <a:gd name="T47" fmla="*/ 408400 h 154"/>
                <a:gd name="T48" fmla="*/ 374145 w 154"/>
                <a:gd name="T49" fmla="*/ 324963 h 154"/>
                <a:gd name="T50" fmla="*/ 321325 w 154"/>
                <a:gd name="T51" fmla="*/ 250310 h 154"/>
                <a:gd name="T52" fmla="*/ 356538 w 154"/>
                <a:gd name="T53" fmla="*/ 223961 h 154"/>
                <a:gd name="T54" fmla="*/ 360940 w 154"/>
                <a:gd name="T55" fmla="*/ 298615 h 154"/>
                <a:gd name="T56" fmla="*/ 431367 w 154"/>
                <a:gd name="T57" fmla="*/ 289832 h 154"/>
                <a:gd name="T58" fmla="*/ 431367 w 154"/>
                <a:gd name="T59" fmla="*/ 263484 h 154"/>
                <a:gd name="T60" fmla="*/ 409359 w 154"/>
                <a:gd name="T61" fmla="*/ 202004 h 154"/>
                <a:gd name="T62" fmla="*/ 352137 w 154"/>
                <a:gd name="T63" fmla="*/ 149307 h 154"/>
                <a:gd name="T64" fmla="*/ 110043 w 154"/>
                <a:gd name="T65" fmla="*/ 162482 h 154"/>
                <a:gd name="T66" fmla="*/ 101239 w 154"/>
                <a:gd name="T67" fmla="*/ 101002 h 154"/>
                <a:gd name="T68" fmla="*/ 515000 w 154"/>
                <a:gd name="T69" fmla="*/ 114176 h 154"/>
                <a:gd name="T70" fmla="*/ 576624 w 154"/>
                <a:gd name="T71" fmla="*/ 101002 h 154"/>
                <a:gd name="T72" fmla="*/ 136453 w 154"/>
                <a:gd name="T73" fmla="*/ 338138 h 154"/>
                <a:gd name="T74" fmla="*/ 541410 w 154"/>
                <a:gd name="T75" fmla="*/ 338138 h 154"/>
                <a:gd name="T76" fmla="*/ 338932 w 154"/>
                <a:gd name="T77" fmla="*/ 74654 h 154"/>
                <a:gd name="T78" fmla="*/ 338932 w 154"/>
                <a:gd name="T79" fmla="*/ 601621 h 154"/>
                <a:gd name="T80" fmla="*/ 338932 w 154"/>
                <a:gd name="T81" fmla="*/ 74654 h 154"/>
                <a:gd name="T82" fmla="*/ 303718 w 154"/>
                <a:gd name="T83" fmla="*/ 52697 h 154"/>
                <a:gd name="T84" fmla="*/ 338932 w 154"/>
                <a:gd name="T85" fmla="*/ 0 h 15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54" h="154">
                  <a:moveTo>
                    <a:pt x="85" y="142"/>
                  </a:moveTo>
                  <a:cubicBezTo>
                    <a:pt x="69" y="142"/>
                    <a:pt x="69" y="142"/>
                    <a:pt x="69" y="142"/>
                  </a:cubicBezTo>
                  <a:cubicBezTo>
                    <a:pt x="77" y="154"/>
                    <a:pt x="77" y="154"/>
                    <a:pt x="77" y="154"/>
                  </a:cubicBezTo>
                  <a:cubicBezTo>
                    <a:pt x="85" y="142"/>
                    <a:pt x="85" y="142"/>
                    <a:pt x="85" y="142"/>
                  </a:cubicBezTo>
                  <a:moveTo>
                    <a:pt x="25" y="117"/>
                  </a:moveTo>
                  <a:cubicBezTo>
                    <a:pt x="23" y="131"/>
                    <a:pt x="23" y="131"/>
                    <a:pt x="23" y="131"/>
                  </a:cubicBezTo>
                  <a:cubicBezTo>
                    <a:pt x="37" y="129"/>
                    <a:pt x="37" y="129"/>
                    <a:pt x="37" y="129"/>
                  </a:cubicBezTo>
                  <a:cubicBezTo>
                    <a:pt x="25" y="117"/>
                    <a:pt x="25" y="117"/>
                    <a:pt x="25" y="117"/>
                  </a:cubicBezTo>
                  <a:moveTo>
                    <a:pt x="128" y="117"/>
                  </a:moveTo>
                  <a:cubicBezTo>
                    <a:pt x="117" y="129"/>
                    <a:pt x="117" y="129"/>
                    <a:pt x="117" y="129"/>
                  </a:cubicBezTo>
                  <a:cubicBezTo>
                    <a:pt x="131" y="131"/>
                    <a:pt x="131" y="131"/>
                    <a:pt x="131" y="131"/>
                  </a:cubicBezTo>
                  <a:cubicBezTo>
                    <a:pt x="128" y="117"/>
                    <a:pt x="128" y="117"/>
                    <a:pt x="128" y="117"/>
                  </a:cubicBezTo>
                  <a:moveTo>
                    <a:pt x="12" y="69"/>
                  </a:moveTo>
                  <a:cubicBezTo>
                    <a:pt x="0" y="77"/>
                    <a:pt x="0" y="77"/>
                    <a:pt x="0" y="77"/>
                  </a:cubicBezTo>
                  <a:cubicBezTo>
                    <a:pt x="12" y="85"/>
                    <a:pt x="12" y="85"/>
                    <a:pt x="12" y="85"/>
                  </a:cubicBezTo>
                  <a:cubicBezTo>
                    <a:pt x="12" y="69"/>
                    <a:pt x="12" y="69"/>
                    <a:pt x="12" y="69"/>
                  </a:cubicBezTo>
                  <a:moveTo>
                    <a:pt x="142" y="69"/>
                  </a:moveTo>
                  <a:cubicBezTo>
                    <a:pt x="142" y="85"/>
                    <a:pt x="142" y="85"/>
                    <a:pt x="142" y="85"/>
                  </a:cubicBezTo>
                  <a:cubicBezTo>
                    <a:pt x="154" y="77"/>
                    <a:pt x="154" y="77"/>
                    <a:pt x="154" y="77"/>
                  </a:cubicBezTo>
                  <a:cubicBezTo>
                    <a:pt x="142" y="69"/>
                    <a:pt x="142" y="69"/>
                    <a:pt x="142" y="69"/>
                  </a:cubicBezTo>
                  <a:moveTo>
                    <a:pt x="80" y="34"/>
                  </a:moveTo>
                  <a:cubicBezTo>
                    <a:pt x="73" y="34"/>
                    <a:pt x="73" y="34"/>
                    <a:pt x="73" y="34"/>
                  </a:cubicBezTo>
                  <a:cubicBezTo>
                    <a:pt x="73" y="42"/>
                    <a:pt x="73" y="42"/>
                    <a:pt x="73" y="42"/>
                  </a:cubicBezTo>
                  <a:cubicBezTo>
                    <a:pt x="62" y="43"/>
                    <a:pt x="56" y="48"/>
                    <a:pt x="56" y="57"/>
                  </a:cubicBezTo>
                  <a:cubicBezTo>
                    <a:pt x="56" y="61"/>
                    <a:pt x="58" y="66"/>
                    <a:pt x="63" y="71"/>
                  </a:cubicBezTo>
                  <a:cubicBezTo>
                    <a:pt x="65" y="72"/>
                    <a:pt x="67" y="74"/>
                    <a:pt x="69" y="76"/>
                  </a:cubicBezTo>
                  <a:cubicBezTo>
                    <a:pt x="71" y="78"/>
                    <a:pt x="73" y="80"/>
                    <a:pt x="75" y="81"/>
                  </a:cubicBezTo>
                  <a:cubicBezTo>
                    <a:pt x="79" y="85"/>
                    <a:pt x="81" y="89"/>
                    <a:pt x="81" y="92"/>
                  </a:cubicBezTo>
                  <a:cubicBezTo>
                    <a:pt x="81" y="92"/>
                    <a:pt x="81" y="93"/>
                    <a:pt x="81" y="93"/>
                  </a:cubicBezTo>
                  <a:cubicBezTo>
                    <a:pt x="81" y="94"/>
                    <a:pt x="81" y="95"/>
                    <a:pt x="81" y="95"/>
                  </a:cubicBezTo>
                  <a:cubicBezTo>
                    <a:pt x="81" y="98"/>
                    <a:pt x="80" y="100"/>
                    <a:pt x="76" y="100"/>
                  </a:cubicBezTo>
                  <a:cubicBezTo>
                    <a:pt x="73" y="100"/>
                    <a:pt x="71" y="97"/>
                    <a:pt x="71" y="91"/>
                  </a:cubicBezTo>
                  <a:cubicBezTo>
                    <a:pt x="71" y="90"/>
                    <a:pt x="71" y="90"/>
                    <a:pt x="71" y="89"/>
                  </a:cubicBezTo>
                  <a:cubicBezTo>
                    <a:pt x="71" y="88"/>
                    <a:pt x="71" y="87"/>
                    <a:pt x="71" y="86"/>
                  </a:cubicBezTo>
                  <a:cubicBezTo>
                    <a:pt x="71" y="85"/>
                    <a:pt x="72" y="84"/>
                    <a:pt x="72" y="84"/>
                  </a:cubicBezTo>
                  <a:cubicBezTo>
                    <a:pt x="72" y="83"/>
                    <a:pt x="72" y="82"/>
                    <a:pt x="72" y="82"/>
                  </a:cubicBezTo>
                  <a:cubicBezTo>
                    <a:pt x="56" y="82"/>
                    <a:pt x="56" y="82"/>
                    <a:pt x="56" y="82"/>
                  </a:cubicBezTo>
                  <a:cubicBezTo>
                    <a:pt x="56" y="83"/>
                    <a:pt x="56" y="83"/>
                    <a:pt x="56" y="84"/>
                  </a:cubicBezTo>
                  <a:cubicBezTo>
                    <a:pt x="56" y="85"/>
                    <a:pt x="56" y="86"/>
                    <a:pt x="56" y="87"/>
                  </a:cubicBezTo>
                  <a:cubicBezTo>
                    <a:pt x="56" y="88"/>
                    <a:pt x="56" y="89"/>
                    <a:pt x="56" y="90"/>
                  </a:cubicBezTo>
                  <a:cubicBezTo>
                    <a:pt x="56" y="91"/>
                    <a:pt x="56" y="92"/>
                    <a:pt x="56" y="92"/>
                  </a:cubicBezTo>
                  <a:cubicBezTo>
                    <a:pt x="56" y="98"/>
                    <a:pt x="57" y="102"/>
                    <a:pt x="60" y="104"/>
                  </a:cubicBezTo>
                  <a:cubicBezTo>
                    <a:pt x="63" y="106"/>
                    <a:pt x="67" y="108"/>
                    <a:pt x="73" y="108"/>
                  </a:cubicBezTo>
                  <a:cubicBezTo>
                    <a:pt x="73" y="118"/>
                    <a:pt x="73" y="118"/>
                    <a:pt x="73" y="118"/>
                  </a:cubicBezTo>
                  <a:cubicBezTo>
                    <a:pt x="80" y="118"/>
                    <a:pt x="80" y="118"/>
                    <a:pt x="80" y="118"/>
                  </a:cubicBezTo>
                  <a:cubicBezTo>
                    <a:pt x="80" y="108"/>
                    <a:pt x="80" y="108"/>
                    <a:pt x="80" y="108"/>
                  </a:cubicBezTo>
                  <a:cubicBezTo>
                    <a:pt x="86" y="108"/>
                    <a:pt x="90" y="106"/>
                    <a:pt x="93" y="104"/>
                  </a:cubicBezTo>
                  <a:cubicBezTo>
                    <a:pt x="96" y="102"/>
                    <a:pt x="98" y="98"/>
                    <a:pt x="98" y="93"/>
                  </a:cubicBezTo>
                  <a:cubicBezTo>
                    <a:pt x="98" y="88"/>
                    <a:pt x="96" y="84"/>
                    <a:pt x="91" y="79"/>
                  </a:cubicBezTo>
                  <a:cubicBezTo>
                    <a:pt x="89" y="77"/>
                    <a:pt x="87" y="76"/>
                    <a:pt x="85" y="74"/>
                  </a:cubicBezTo>
                  <a:cubicBezTo>
                    <a:pt x="83" y="72"/>
                    <a:pt x="81" y="70"/>
                    <a:pt x="79" y="68"/>
                  </a:cubicBezTo>
                  <a:cubicBezTo>
                    <a:pt x="75" y="64"/>
                    <a:pt x="73" y="61"/>
                    <a:pt x="73" y="57"/>
                  </a:cubicBezTo>
                  <a:cubicBezTo>
                    <a:pt x="73" y="52"/>
                    <a:pt x="74" y="50"/>
                    <a:pt x="78" y="50"/>
                  </a:cubicBezTo>
                  <a:cubicBezTo>
                    <a:pt x="79" y="50"/>
                    <a:pt x="80" y="50"/>
                    <a:pt x="81" y="51"/>
                  </a:cubicBezTo>
                  <a:cubicBezTo>
                    <a:pt x="82" y="52"/>
                    <a:pt x="82" y="54"/>
                    <a:pt x="82" y="55"/>
                  </a:cubicBezTo>
                  <a:cubicBezTo>
                    <a:pt x="82" y="68"/>
                    <a:pt x="82" y="68"/>
                    <a:pt x="82" y="68"/>
                  </a:cubicBezTo>
                  <a:cubicBezTo>
                    <a:pt x="98" y="68"/>
                    <a:pt x="98" y="68"/>
                    <a:pt x="98" y="68"/>
                  </a:cubicBezTo>
                  <a:cubicBezTo>
                    <a:pt x="98" y="67"/>
                    <a:pt x="98" y="67"/>
                    <a:pt x="98" y="66"/>
                  </a:cubicBezTo>
                  <a:cubicBezTo>
                    <a:pt x="98" y="65"/>
                    <a:pt x="98" y="64"/>
                    <a:pt x="98" y="63"/>
                  </a:cubicBezTo>
                  <a:cubicBezTo>
                    <a:pt x="98" y="62"/>
                    <a:pt x="98" y="61"/>
                    <a:pt x="98" y="60"/>
                  </a:cubicBezTo>
                  <a:cubicBezTo>
                    <a:pt x="98" y="59"/>
                    <a:pt x="98" y="58"/>
                    <a:pt x="98" y="58"/>
                  </a:cubicBezTo>
                  <a:cubicBezTo>
                    <a:pt x="98" y="52"/>
                    <a:pt x="97" y="48"/>
                    <a:pt x="93" y="46"/>
                  </a:cubicBezTo>
                  <a:cubicBezTo>
                    <a:pt x="91" y="44"/>
                    <a:pt x="86" y="42"/>
                    <a:pt x="80" y="42"/>
                  </a:cubicBezTo>
                  <a:cubicBezTo>
                    <a:pt x="80" y="34"/>
                    <a:pt x="80" y="34"/>
                    <a:pt x="80" y="34"/>
                  </a:cubicBezTo>
                  <a:moveTo>
                    <a:pt x="23" y="23"/>
                  </a:moveTo>
                  <a:cubicBezTo>
                    <a:pt x="25" y="37"/>
                    <a:pt x="25" y="37"/>
                    <a:pt x="25" y="37"/>
                  </a:cubicBezTo>
                  <a:cubicBezTo>
                    <a:pt x="37" y="26"/>
                    <a:pt x="37" y="26"/>
                    <a:pt x="37" y="26"/>
                  </a:cubicBezTo>
                  <a:cubicBezTo>
                    <a:pt x="23" y="23"/>
                    <a:pt x="23" y="23"/>
                    <a:pt x="23" y="23"/>
                  </a:cubicBezTo>
                  <a:moveTo>
                    <a:pt x="131" y="23"/>
                  </a:moveTo>
                  <a:cubicBezTo>
                    <a:pt x="117" y="26"/>
                    <a:pt x="117" y="26"/>
                    <a:pt x="117" y="26"/>
                  </a:cubicBezTo>
                  <a:cubicBezTo>
                    <a:pt x="128" y="37"/>
                    <a:pt x="128" y="37"/>
                    <a:pt x="128" y="37"/>
                  </a:cubicBezTo>
                  <a:cubicBezTo>
                    <a:pt x="131" y="23"/>
                    <a:pt x="131" y="23"/>
                    <a:pt x="131" y="23"/>
                  </a:cubicBezTo>
                  <a:moveTo>
                    <a:pt x="77" y="123"/>
                  </a:moveTo>
                  <a:cubicBezTo>
                    <a:pt x="51" y="123"/>
                    <a:pt x="31" y="103"/>
                    <a:pt x="31" y="77"/>
                  </a:cubicBezTo>
                  <a:cubicBezTo>
                    <a:pt x="31" y="52"/>
                    <a:pt x="51" y="31"/>
                    <a:pt x="77" y="31"/>
                  </a:cubicBezTo>
                  <a:cubicBezTo>
                    <a:pt x="102" y="31"/>
                    <a:pt x="123" y="52"/>
                    <a:pt x="123" y="77"/>
                  </a:cubicBezTo>
                  <a:cubicBezTo>
                    <a:pt x="123" y="103"/>
                    <a:pt x="102" y="123"/>
                    <a:pt x="77" y="123"/>
                  </a:cubicBezTo>
                  <a:moveTo>
                    <a:pt x="77" y="17"/>
                  </a:moveTo>
                  <a:cubicBezTo>
                    <a:pt x="44" y="17"/>
                    <a:pt x="17" y="44"/>
                    <a:pt x="17" y="77"/>
                  </a:cubicBezTo>
                  <a:cubicBezTo>
                    <a:pt x="17" y="110"/>
                    <a:pt x="44" y="137"/>
                    <a:pt x="77" y="137"/>
                  </a:cubicBezTo>
                  <a:cubicBezTo>
                    <a:pt x="110" y="137"/>
                    <a:pt x="137" y="110"/>
                    <a:pt x="137" y="77"/>
                  </a:cubicBezTo>
                  <a:cubicBezTo>
                    <a:pt x="137" y="44"/>
                    <a:pt x="110" y="17"/>
                    <a:pt x="77" y="17"/>
                  </a:cubicBezTo>
                  <a:moveTo>
                    <a:pt x="77" y="0"/>
                  </a:moveTo>
                  <a:cubicBezTo>
                    <a:pt x="69" y="12"/>
                    <a:pt x="69" y="12"/>
                    <a:pt x="69" y="12"/>
                  </a:cubicBezTo>
                  <a:cubicBezTo>
                    <a:pt x="85" y="12"/>
                    <a:pt x="85" y="12"/>
                    <a:pt x="85" y="12"/>
                  </a:cubicBezTo>
                  <a:cubicBezTo>
                    <a:pt x="77" y="0"/>
                    <a:pt x="77" y="0"/>
                    <a:pt x="77" y="0"/>
                  </a:cubicBezTo>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90862" tIns="45431" rIns="90862" bIns="4543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1" name="文本框 47"/>
            <p:cNvSpPr txBox="1"/>
            <p:nvPr/>
          </p:nvSpPr>
          <p:spPr>
            <a:xfrm>
              <a:off x="1866536" y="2896490"/>
              <a:ext cx="556368" cy="565030"/>
            </a:xfrm>
            <a:prstGeom prst="rect">
              <a:avLst/>
            </a:prstGeom>
            <a:noFill/>
          </p:spPr>
          <p:txBody>
            <a:bodyPr wrap="none" lIns="90862" tIns="45431" rIns="90862" bIns="4543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标题</a:t>
              </a:r>
              <a:endParaRPr kumimoji="0" lang="en-US" altLang="zh-CN"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文字</a:t>
              </a: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179512" y="1488405"/>
            <a:ext cx="2451313" cy="2451313"/>
            <a:chOff x="1632856" y="2106385"/>
            <a:chExt cx="2710544" cy="2710544"/>
          </a:xfrm>
        </p:grpSpPr>
        <p:sp>
          <p:nvSpPr>
            <p:cNvPr id="28" name="椭圆 27"/>
            <p:cNvSpPr/>
            <p:nvPr/>
          </p:nvSpPr>
          <p:spPr>
            <a:xfrm>
              <a:off x="1632856" y="2106385"/>
              <a:ext cx="2710544" cy="2710544"/>
            </a:xfrm>
            <a:prstGeom prst="ellipse">
              <a:avLst/>
            </a:prstGeom>
            <a:gradFill flip="none" rotWithShape="1">
              <a:gsLst>
                <a:gs pos="0">
                  <a:srgbClr val="F9F9F9"/>
                </a:gs>
                <a:gs pos="100000">
                  <a:sysClr val="window" lastClr="FFFFFF">
                    <a:lumMod val="85000"/>
                  </a:sysClr>
                </a:gs>
              </a:gsLst>
              <a:lin ang="2700000" scaled="1"/>
              <a:tileRect/>
            </a:gradFill>
            <a:ln w="317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41300" dist="1270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椭圆 28"/>
            <p:cNvSpPr/>
            <p:nvPr/>
          </p:nvSpPr>
          <p:spPr>
            <a:xfrm>
              <a:off x="1784922" y="2258451"/>
              <a:ext cx="2406413" cy="2406413"/>
            </a:xfrm>
            <a:prstGeom prst="ellipse">
              <a:avLst/>
            </a:prstGeom>
            <a:solidFill>
              <a:srgbClr val="3ED22B"/>
            </a:solidFill>
            <a:ln w="25400" cap="flat" cmpd="sng" algn="ctr">
              <a:gradFill flip="none" rotWithShape="1">
                <a:gsLst>
                  <a:gs pos="0">
                    <a:srgbClr val="CFCFCF"/>
                  </a:gs>
                  <a:gs pos="100000">
                    <a:sysClr val="window" lastClr="FFFFFF"/>
                  </a:gs>
                </a:gsLst>
                <a:lin ang="2700000" scaled="1"/>
                <a:tileRect/>
              </a:gradFill>
              <a:prstDash val="solid"/>
              <a:miter lim="800000"/>
            </a:ln>
            <a:effectLst>
              <a:innerShdw blurRad="139700" dist="635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椭圆 29"/>
            <p:cNvSpPr/>
            <p:nvPr/>
          </p:nvSpPr>
          <p:spPr>
            <a:xfrm>
              <a:off x="1919423" y="2392952"/>
              <a:ext cx="2137410" cy="2137410"/>
            </a:xfrm>
            <a:prstGeom prst="ellipse">
              <a:avLst/>
            </a:prstGeom>
            <a:solidFill>
              <a:sysClr val="window" lastClr="FFFFFF">
                <a:lumMod val="95000"/>
              </a:sysClr>
            </a:solidFill>
            <a:ln w="127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1" name="组合 30"/>
            <p:cNvGrpSpPr/>
            <p:nvPr/>
          </p:nvGrpSpPr>
          <p:grpSpPr>
            <a:xfrm>
              <a:off x="2004342" y="3204383"/>
              <a:ext cx="2117255" cy="982914"/>
              <a:chOff x="19216" y="2706633"/>
              <a:chExt cx="2117255" cy="982914"/>
            </a:xfrm>
          </p:grpSpPr>
          <p:sp>
            <p:nvSpPr>
              <p:cNvPr id="33" name="文本框 21"/>
              <p:cNvSpPr txBox="1"/>
              <p:nvPr/>
            </p:nvSpPr>
            <p:spPr>
              <a:xfrm>
                <a:off x="19216" y="2706633"/>
                <a:ext cx="2117255" cy="40838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34" name="文本框 22"/>
              <p:cNvSpPr txBox="1"/>
              <p:nvPr/>
            </p:nvSpPr>
            <p:spPr>
              <a:xfrm>
                <a:off x="229376" y="3051439"/>
                <a:ext cx="1559316" cy="638108"/>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有中国最大的原创</a:t>
                </a:r>
                <a:r>
                  <a:rPr kumimoji="0" lang="en-US" altLang="zh-CN"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sp>
          <p:nvSpPr>
            <p:cNvPr id="32" name="文本框 20"/>
            <p:cNvSpPr txBox="1"/>
            <p:nvPr/>
          </p:nvSpPr>
          <p:spPr>
            <a:xfrm>
              <a:off x="2614056" y="2663795"/>
              <a:ext cx="748144" cy="57855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3ED22B"/>
                  </a:solidFill>
                  <a:effectLst>
                    <a:innerShdw blurRad="63500" dist="50800" dir="13500000">
                      <a:prstClr val="black">
                        <a:alpha val="50000"/>
                      </a:prstClr>
                    </a:innerShdw>
                  </a:effectLst>
                  <a:uLnTx/>
                  <a:uFillTx/>
                  <a:latin typeface="Impact" panose="020B0806030902050204" pitchFamily="34" charset="0"/>
                </a:rPr>
                <a:t>01</a:t>
              </a:r>
              <a:endParaRPr kumimoji="0" lang="zh-CN" altLang="en-US" sz="2800" b="0" i="0" u="none" strike="noStrike" kern="0" cap="none" spc="0" normalizeH="0" baseline="0" noProof="0" dirty="0">
                <a:ln>
                  <a:noFill/>
                </a:ln>
                <a:solidFill>
                  <a:srgbClr val="3ED22B"/>
                </a:solidFill>
                <a:effectLst>
                  <a:innerShdw blurRad="63500" dist="50800" dir="13500000">
                    <a:prstClr val="black">
                      <a:alpha val="50000"/>
                    </a:prstClr>
                  </a:innerShdw>
                </a:effectLst>
                <a:uLnTx/>
                <a:uFillTx/>
                <a:latin typeface="Impact" panose="020B0806030902050204" pitchFamily="34" charset="0"/>
              </a:endParaRPr>
            </a:p>
          </p:txBody>
        </p:sp>
      </p:grpSp>
      <p:grpSp>
        <p:nvGrpSpPr>
          <p:cNvPr id="35" name="组合 34"/>
          <p:cNvGrpSpPr/>
          <p:nvPr/>
        </p:nvGrpSpPr>
        <p:grpSpPr>
          <a:xfrm>
            <a:off x="3320767" y="1488405"/>
            <a:ext cx="2451313" cy="2451313"/>
            <a:chOff x="1632856" y="2106385"/>
            <a:chExt cx="2710544" cy="2710544"/>
          </a:xfrm>
        </p:grpSpPr>
        <p:sp>
          <p:nvSpPr>
            <p:cNvPr id="36" name="椭圆 35"/>
            <p:cNvSpPr/>
            <p:nvPr/>
          </p:nvSpPr>
          <p:spPr>
            <a:xfrm>
              <a:off x="1632856" y="2106385"/>
              <a:ext cx="2710544" cy="2710544"/>
            </a:xfrm>
            <a:prstGeom prst="ellipse">
              <a:avLst/>
            </a:prstGeom>
            <a:gradFill flip="none" rotWithShape="1">
              <a:gsLst>
                <a:gs pos="0">
                  <a:srgbClr val="F9F9F9"/>
                </a:gs>
                <a:gs pos="100000">
                  <a:sysClr val="window" lastClr="FFFFFF">
                    <a:lumMod val="85000"/>
                  </a:sysClr>
                </a:gs>
              </a:gsLst>
              <a:lin ang="2700000" scaled="1"/>
              <a:tileRect/>
            </a:gradFill>
            <a:ln w="317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41300" dist="1270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椭圆 36"/>
            <p:cNvSpPr/>
            <p:nvPr/>
          </p:nvSpPr>
          <p:spPr>
            <a:xfrm>
              <a:off x="1784922" y="2258451"/>
              <a:ext cx="2406413" cy="2406413"/>
            </a:xfrm>
            <a:prstGeom prst="ellipse">
              <a:avLst/>
            </a:prstGeom>
            <a:solidFill>
              <a:srgbClr val="FFC000"/>
            </a:solidFill>
            <a:ln w="25400" cap="flat" cmpd="sng" algn="ctr">
              <a:gradFill flip="none" rotWithShape="1">
                <a:gsLst>
                  <a:gs pos="0">
                    <a:srgbClr val="CFCFCF"/>
                  </a:gs>
                  <a:gs pos="100000">
                    <a:sysClr val="window" lastClr="FFFFFF"/>
                  </a:gs>
                </a:gsLst>
                <a:lin ang="2700000" scaled="1"/>
                <a:tileRect/>
              </a:gradFill>
              <a:prstDash val="solid"/>
              <a:miter lim="800000"/>
            </a:ln>
            <a:effectLst>
              <a:innerShdw blurRad="139700" dist="635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B850"/>
                </a:solidFill>
                <a:effectLst/>
                <a:uLnTx/>
                <a:uFillTx/>
                <a:latin typeface="Calibri"/>
                <a:ea typeface="宋体"/>
                <a:cs typeface="+mn-cs"/>
              </a:endParaRPr>
            </a:p>
          </p:txBody>
        </p:sp>
        <p:sp>
          <p:nvSpPr>
            <p:cNvPr id="38" name="椭圆 37"/>
            <p:cNvSpPr/>
            <p:nvPr/>
          </p:nvSpPr>
          <p:spPr>
            <a:xfrm>
              <a:off x="1919423" y="2392952"/>
              <a:ext cx="2137410" cy="2137410"/>
            </a:xfrm>
            <a:prstGeom prst="ellipse">
              <a:avLst/>
            </a:prstGeom>
            <a:solidFill>
              <a:sysClr val="window" lastClr="FFFFFF">
                <a:lumMod val="95000"/>
              </a:sysClr>
            </a:solidFill>
            <a:ln w="127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9" name="组合 38"/>
            <p:cNvGrpSpPr/>
            <p:nvPr/>
          </p:nvGrpSpPr>
          <p:grpSpPr>
            <a:xfrm>
              <a:off x="2016714" y="3218082"/>
              <a:ext cx="2117255" cy="969215"/>
              <a:chOff x="31588" y="2720332"/>
              <a:chExt cx="2117255" cy="969215"/>
            </a:xfrm>
          </p:grpSpPr>
          <p:sp>
            <p:nvSpPr>
              <p:cNvPr id="41" name="文本框 29"/>
              <p:cNvSpPr txBox="1"/>
              <p:nvPr/>
            </p:nvSpPr>
            <p:spPr>
              <a:xfrm>
                <a:off x="31588" y="2720332"/>
                <a:ext cx="2117255" cy="40838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42" name="文本框 30"/>
              <p:cNvSpPr txBox="1"/>
              <p:nvPr/>
            </p:nvSpPr>
            <p:spPr>
              <a:xfrm>
                <a:off x="229376" y="3051439"/>
                <a:ext cx="1559316" cy="638108"/>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有中国最大的原创</a:t>
                </a:r>
                <a:r>
                  <a:rPr kumimoji="0" lang="en-US" altLang="zh-CN"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sp>
          <p:nvSpPr>
            <p:cNvPr id="40" name="文本框 28"/>
            <p:cNvSpPr txBox="1"/>
            <p:nvPr/>
          </p:nvSpPr>
          <p:spPr>
            <a:xfrm>
              <a:off x="2614056" y="2663795"/>
              <a:ext cx="748144" cy="57855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C000"/>
                  </a:solidFill>
                  <a:effectLst>
                    <a:innerShdw blurRad="63500" dist="50800" dir="13500000">
                      <a:prstClr val="black">
                        <a:alpha val="50000"/>
                      </a:prstClr>
                    </a:innerShdw>
                  </a:effectLst>
                  <a:uLnTx/>
                  <a:uFillTx/>
                  <a:latin typeface="Impact" panose="020B0806030902050204" pitchFamily="34" charset="0"/>
                </a:rPr>
                <a:t>02</a:t>
              </a:r>
              <a:endParaRPr kumimoji="0" lang="zh-CN" altLang="en-US" sz="2800" b="0" i="0" u="none" strike="noStrike" kern="0" cap="none" spc="0" normalizeH="0" baseline="0" noProof="0" dirty="0">
                <a:ln>
                  <a:noFill/>
                </a:ln>
                <a:solidFill>
                  <a:srgbClr val="FFC000"/>
                </a:solidFill>
                <a:effectLst>
                  <a:innerShdw blurRad="63500" dist="50800" dir="13500000">
                    <a:prstClr val="black">
                      <a:alpha val="50000"/>
                    </a:prstClr>
                  </a:innerShdw>
                </a:effectLst>
                <a:uLnTx/>
                <a:uFillTx/>
                <a:latin typeface="Impact" panose="020B0806030902050204" pitchFamily="34" charset="0"/>
              </a:endParaRPr>
            </a:p>
          </p:txBody>
        </p:sp>
      </p:grpSp>
      <p:grpSp>
        <p:nvGrpSpPr>
          <p:cNvPr id="43" name="组合 42"/>
          <p:cNvGrpSpPr/>
          <p:nvPr/>
        </p:nvGrpSpPr>
        <p:grpSpPr>
          <a:xfrm>
            <a:off x="6462023" y="1488405"/>
            <a:ext cx="2451313" cy="2451313"/>
            <a:chOff x="1632856" y="2106385"/>
            <a:chExt cx="2710544" cy="2710544"/>
          </a:xfrm>
        </p:grpSpPr>
        <p:sp>
          <p:nvSpPr>
            <p:cNvPr id="44" name="椭圆 43"/>
            <p:cNvSpPr/>
            <p:nvPr/>
          </p:nvSpPr>
          <p:spPr>
            <a:xfrm>
              <a:off x="1632856" y="2106385"/>
              <a:ext cx="2710544" cy="2710544"/>
            </a:xfrm>
            <a:prstGeom prst="ellipse">
              <a:avLst/>
            </a:prstGeom>
            <a:gradFill flip="none" rotWithShape="1">
              <a:gsLst>
                <a:gs pos="0">
                  <a:srgbClr val="F9F9F9"/>
                </a:gs>
                <a:gs pos="100000">
                  <a:sysClr val="window" lastClr="FFFFFF">
                    <a:lumMod val="85000"/>
                  </a:sysClr>
                </a:gs>
              </a:gsLst>
              <a:lin ang="2700000" scaled="1"/>
              <a:tileRect/>
            </a:gradFill>
            <a:ln w="317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41300" dist="1270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椭圆 44"/>
            <p:cNvSpPr/>
            <p:nvPr/>
          </p:nvSpPr>
          <p:spPr>
            <a:xfrm>
              <a:off x="1784922" y="2258451"/>
              <a:ext cx="2406413" cy="2406413"/>
            </a:xfrm>
            <a:prstGeom prst="ellipse">
              <a:avLst/>
            </a:prstGeom>
            <a:solidFill>
              <a:srgbClr val="9AFB03"/>
            </a:solidFill>
            <a:ln w="25400" cap="flat" cmpd="sng" algn="ctr">
              <a:gradFill flip="none" rotWithShape="1">
                <a:gsLst>
                  <a:gs pos="0">
                    <a:srgbClr val="CFCFCF"/>
                  </a:gs>
                  <a:gs pos="100000">
                    <a:sysClr val="window" lastClr="FFFFFF"/>
                  </a:gs>
                </a:gsLst>
                <a:lin ang="2700000" scaled="1"/>
                <a:tileRect/>
              </a:gradFill>
              <a:prstDash val="solid"/>
              <a:miter lim="800000"/>
            </a:ln>
            <a:effectLst>
              <a:innerShdw blurRad="139700" dist="635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椭圆 45"/>
            <p:cNvSpPr/>
            <p:nvPr/>
          </p:nvSpPr>
          <p:spPr>
            <a:xfrm>
              <a:off x="1919423" y="2392952"/>
              <a:ext cx="2137410" cy="2137410"/>
            </a:xfrm>
            <a:prstGeom prst="ellipse">
              <a:avLst/>
            </a:prstGeom>
            <a:solidFill>
              <a:sysClr val="window" lastClr="FFFFFF">
                <a:lumMod val="95000"/>
              </a:sysClr>
            </a:solidFill>
            <a:ln w="1270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7" name="组合 46"/>
            <p:cNvGrpSpPr/>
            <p:nvPr/>
          </p:nvGrpSpPr>
          <p:grpSpPr>
            <a:xfrm>
              <a:off x="2015611" y="3218083"/>
              <a:ext cx="2117255" cy="969214"/>
              <a:chOff x="30485" y="2720333"/>
              <a:chExt cx="2117255" cy="969214"/>
            </a:xfrm>
          </p:grpSpPr>
          <p:sp>
            <p:nvSpPr>
              <p:cNvPr id="49" name="文本框 37"/>
              <p:cNvSpPr txBox="1"/>
              <p:nvPr/>
            </p:nvSpPr>
            <p:spPr>
              <a:xfrm>
                <a:off x="30485" y="2720333"/>
                <a:ext cx="2117255" cy="40838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lumMod val="75000"/>
                        <a:lumOff val="25000"/>
                      </a:sysClr>
                    </a:solidFill>
                    <a:effectLst/>
                    <a:uLnTx/>
                    <a:uFillTx/>
                    <a:latin typeface="时尚中黑简体" panose="01010104010101010101" pitchFamily="2" charset="-122"/>
                    <a:ea typeface="时尚中黑简体" panose="01010104010101010101" pitchFamily="2" charset="-122"/>
                  </a:rPr>
                  <a:t>在此添加标题</a:t>
                </a:r>
              </a:p>
            </p:txBody>
          </p:sp>
          <p:sp>
            <p:nvSpPr>
              <p:cNvPr id="50" name="文本框 38"/>
              <p:cNvSpPr txBox="1"/>
              <p:nvPr/>
            </p:nvSpPr>
            <p:spPr>
              <a:xfrm>
                <a:off x="229375" y="3051439"/>
                <a:ext cx="1559316" cy="638108"/>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有中国最大的原创</a:t>
                </a:r>
                <a:r>
                  <a:rPr kumimoji="0" lang="en-US" altLang="zh-CN"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sp>
          <p:nvSpPr>
            <p:cNvPr id="48" name="文本框 36"/>
            <p:cNvSpPr txBox="1"/>
            <p:nvPr/>
          </p:nvSpPr>
          <p:spPr>
            <a:xfrm>
              <a:off x="2614056" y="2663795"/>
              <a:ext cx="748144" cy="57855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9AFB03"/>
                  </a:solidFill>
                  <a:effectLst>
                    <a:innerShdw blurRad="63500" dist="50800" dir="13500000">
                      <a:prstClr val="black">
                        <a:alpha val="50000"/>
                      </a:prstClr>
                    </a:innerShdw>
                  </a:effectLst>
                  <a:uLnTx/>
                  <a:uFillTx/>
                  <a:latin typeface="Impact" panose="020B0806030902050204" pitchFamily="34" charset="0"/>
                </a:rPr>
                <a:t>03</a:t>
              </a:r>
              <a:endParaRPr kumimoji="0" lang="zh-CN" altLang="en-US" sz="2800" b="0" i="0" u="none" strike="noStrike" kern="0" cap="none" spc="0" normalizeH="0" baseline="0" noProof="0" dirty="0">
                <a:ln>
                  <a:noFill/>
                </a:ln>
                <a:solidFill>
                  <a:srgbClr val="9AFB03"/>
                </a:solidFill>
                <a:effectLst>
                  <a:innerShdw blurRad="63500" dist="50800" dir="13500000">
                    <a:prstClr val="black">
                      <a:alpha val="50000"/>
                    </a:prstClr>
                  </a:innerShdw>
                </a:effectLst>
                <a:uLnTx/>
                <a:uFillTx/>
                <a:latin typeface="Impact" panose="020B0806030902050204" pitchFamily="34" charset="0"/>
              </a:endParaRPr>
            </a:p>
          </p:txBody>
        </p:sp>
      </p:grpSp>
      <p:sp>
        <p:nvSpPr>
          <p:cNvPr id="51" name="TextBox 22"/>
          <p:cNvSpPr txBox="1"/>
          <p:nvPr/>
        </p:nvSpPr>
        <p:spPr>
          <a:xfrm>
            <a:off x="367481" y="4583488"/>
            <a:ext cx="8555094" cy="820018"/>
          </a:xfrm>
          <a:prstGeom prst="rect">
            <a:avLst/>
          </a:prstGeom>
          <a:noFill/>
        </p:spPr>
        <p:txBody>
          <a:bodyPr wrap="square" lIns="65708" tIns="32854" rIns="65708" bIns="32854" rtlCol="0">
            <a:spAutoFit/>
          </a:bodyPr>
          <a:lstStyle>
            <a:defPPr>
              <a:defRPr lang="zh-CN"/>
            </a:defPPr>
            <a:lvl1pPr lvl="0">
              <a:lnSpc>
                <a:spcPct val="120000"/>
              </a:lnSpc>
              <a:spcAft>
                <a:spcPct val="40000"/>
              </a:spcAft>
              <a:buClr>
                <a:srgbClr val="292929"/>
              </a:buClr>
              <a:defRPr sz="1400">
                <a:solidFill>
                  <a:srgbClr val="333333"/>
                </a:solidFill>
                <a:latin typeface="微软雅黑" pitchFamily="34" charset="-122"/>
                <a:ea typeface="微软雅黑" pitchFamily="34" charset="-122"/>
              </a:defRPr>
            </a:lvl1pPr>
          </a:lstStyle>
          <a:p>
            <a:pPr marL="0" marR="0" lvl="0" indent="0" algn="ctr" defTabSz="914400" eaLnBrk="1" fontAlgn="auto" latinLnBrk="0" hangingPunct="1">
              <a:lnSpc>
                <a:spcPct val="120000"/>
              </a:lnSpc>
              <a:spcBef>
                <a:spcPts val="0"/>
              </a:spcBef>
              <a:spcAft>
                <a:spcPct val="40000"/>
              </a:spcAft>
              <a:buClr>
                <a:srgbClr val="292929"/>
              </a:buClr>
              <a:buSzTx/>
              <a:buFontTx/>
              <a:buNone/>
              <a:tabLst/>
              <a:defRPr/>
            </a:pPr>
            <a:r>
              <a:rPr kumimoji="0" lang="zh-CN" altLang="en-US" b="0" i="0" u="none" strike="noStrike" kern="0" cap="none" spc="0" normalizeH="0" baseline="0" noProof="1">
                <a:ln>
                  <a:noFill/>
                </a:ln>
                <a:solidFill>
                  <a:sysClr val="windowText" lastClr="000000">
                    <a:lumMod val="50000"/>
                    <a:lumOff val="50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a:t>
            </a:r>
            <a:endParaRPr kumimoji="0" lang="en-US" altLang="zh-CN" b="0" i="0" u="none" strike="noStrike" kern="0" cap="none" spc="0" normalizeH="0" baseline="0" noProof="1">
              <a:ln>
                <a:noFill/>
              </a:ln>
              <a:solidFill>
                <a:sysClr val="windowText" lastClr="000000">
                  <a:lumMod val="50000"/>
                  <a:lumOff val="50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371519" y="2042072"/>
            <a:ext cx="2748235" cy="1244383"/>
            <a:chOff x="4304043" y="1286668"/>
            <a:chExt cx="3837944" cy="2757793"/>
          </a:xfrm>
          <a:effectLst>
            <a:outerShdw blurRad="381000" dist="254000" dir="8100000" algn="tr" rotWithShape="0">
              <a:prstClr val="black">
                <a:alpha val="40000"/>
              </a:prstClr>
            </a:outerShdw>
          </a:effectLst>
        </p:grpSpPr>
        <p:sp>
          <p:nvSpPr>
            <p:cNvPr id="45" name="圆角矩形 44"/>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圆角矩形 45"/>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7" name="Round Diagonal Corner Rectangle 3"/>
          <p:cNvSpPr/>
          <p:nvPr/>
        </p:nvSpPr>
        <p:spPr bwMode="auto">
          <a:xfrm rot="5400000">
            <a:off x="6986086" y="1591807"/>
            <a:ext cx="1305080" cy="2219677"/>
          </a:xfrm>
          <a:prstGeom prst="round2DiagRect">
            <a:avLst/>
          </a:prstGeom>
          <a:blipFill dpi="0" rotWithShape="0">
            <a:blip r:embed="rId2" cstate="screen">
              <a:extLst>
                <a:ext uri="{28A0092B-C50C-407E-A947-70E740481C1C}">
                  <a14:useLocalDpi xmlns:a14="http://schemas.microsoft.com/office/drawing/2010/main"/>
                </a:ext>
              </a:extLst>
            </a:blip>
            <a:srcRect/>
            <a:stretch>
              <a:fillRect/>
            </a:stretch>
          </a:blipFill>
          <a:ln w="12700" cap="flat" cmpd="sng" algn="ctr">
            <a:solidFill>
              <a:srgbClr val="000000"/>
            </a:solidFill>
            <a:prstDash val="solid"/>
            <a:round/>
            <a:headEnd type="none" w="med" len="med"/>
            <a:tailEnd type="none" w="med" len="med"/>
          </a:ln>
          <a:effectLst/>
        </p:spPr>
        <p:txBody>
          <a:bodyPr vert="horz" wrap="square" lIns="130943" tIns="65472" rIns="130943" bIns="65472" numCol="1" rtlCol="0" anchor="t" anchorCtr="0" compatLnSpc="1"/>
          <a:lstStyle/>
          <a:p>
            <a:pPr algn="ctr" defTabSz="1308914" fontAlgn="base">
              <a:spcBef>
                <a:spcPct val="0"/>
              </a:spcBef>
              <a:spcAft>
                <a:spcPct val="0"/>
              </a:spcAft>
            </a:pPr>
            <a:endParaRPr lang="en-US" sz="6600">
              <a:solidFill>
                <a:srgbClr val="000000"/>
              </a:solidFill>
              <a:latin typeface="微软雅黑"/>
              <a:ea typeface="微软雅黑"/>
              <a:sym typeface="Gill Sans" charset="0"/>
            </a:endParaRPr>
          </a:p>
        </p:txBody>
      </p:sp>
      <p:sp>
        <p:nvSpPr>
          <p:cNvPr id="48" name="Round Diagonal Corner Rectangle 180"/>
          <p:cNvSpPr/>
          <p:nvPr/>
        </p:nvSpPr>
        <p:spPr bwMode="auto">
          <a:xfrm rot="5400000">
            <a:off x="6986085" y="3217226"/>
            <a:ext cx="1305078" cy="2219672"/>
          </a:xfrm>
          <a:prstGeom prst="round2DiagRect">
            <a:avLst/>
          </a:prstGeom>
          <a:blipFill dpi="0" rotWithShape="0">
            <a:blip r:embed="rId3" cstate="screen">
              <a:extLst>
                <a:ext uri="{28A0092B-C50C-407E-A947-70E740481C1C}">
                  <a14:useLocalDpi xmlns:a14="http://schemas.microsoft.com/office/drawing/2010/main"/>
                </a:ext>
              </a:extLst>
            </a:blip>
            <a:srcRect/>
            <a:stretch>
              <a:fillRect/>
            </a:stretch>
          </a:blipFill>
          <a:ln w="12700" cap="flat" cmpd="sng" algn="ctr">
            <a:solidFill>
              <a:sysClr val="windowText" lastClr="000000"/>
            </a:solidFill>
            <a:prstDash val="solid"/>
            <a:round/>
            <a:headEnd type="none" w="med" len="med"/>
            <a:tailEnd type="none" w="med" len="med"/>
          </a:ln>
          <a:effectLst/>
        </p:spPr>
        <p:txBody>
          <a:bodyPr vert="horz" wrap="square" lIns="130943" tIns="65472" rIns="130943" bIns="65472" numCol="1" rtlCol="0" anchor="t" anchorCtr="0" compatLnSpc="1"/>
          <a:lstStyle/>
          <a:p>
            <a:pPr marL="0" marR="0" lvl="0" indent="0" algn="ctr" defTabSz="1308914" eaLnBrk="1" fontAlgn="base" latinLnBrk="0" hangingPunct="1">
              <a:lnSpc>
                <a:spcPct val="100000"/>
              </a:lnSpc>
              <a:spcBef>
                <a:spcPct val="0"/>
              </a:spcBef>
              <a:spcAft>
                <a:spcPct val="0"/>
              </a:spcAft>
              <a:buClrTx/>
              <a:buSzTx/>
              <a:buFontTx/>
              <a:buNone/>
              <a:tabLst/>
              <a:defRPr/>
            </a:pPr>
            <a:endParaRPr kumimoji="0" lang="en-US" sz="6600" b="0" i="0" u="none" strike="noStrike" kern="0" cap="none" spc="0" normalizeH="0" baseline="0" noProof="0">
              <a:ln>
                <a:noFill/>
              </a:ln>
              <a:solidFill>
                <a:srgbClr val="000000"/>
              </a:solidFill>
              <a:effectLst/>
              <a:uLnTx/>
              <a:uFillTx/>
              <a:latin typeface="微软雅黑"/>
              <a:ea typeface="微软雅黑"/>
              <a:sym typeface="Gill Sans" charset="0"/>
            </a:endParaRPr>
          </a:p>
        </p:txBody>
      </p:sp>
      <p:grpSp>
        <p:nvGrpSpPr>
          <p:cNvPr id="49" name="组合 48"/>
          <p:cNvGrpSpPr/>
          <p:nvPr/>
        </p:nvGrpSpPr>
        <p:grpSpPr>
          <a:xfrm>
            <a:off x="537511" y="2282657"/>
            <a:ext cx="682404" cy="682403"/>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a:defRPr/>
              </a:pPr>
              <a:endParaRPr lang="zh-CN" altLang="en-US" kern="0">
                <a:solidFill>
                  <a:sysClr val="windowText" lastClr="000000"/>
                </a:solidFill>
                <a:latin typeface="Calibri"/>
                <a:ea typeface="宋体"/>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a:defRPr/>
              </a:pPr>
              <a:endParaRPr lang="zh-CN" altLang="en-US" kern="0">
                <a:solidFill>
                  <a:sysClr val="window" lastClr="FFFFFF"/>
                </a:solidFill>
                <a:latin typeface="Calibri"/>
                <a:ea typeface="宋体"/>
              </a:endParaRPr>
            </a:p>
          </p:txBody>
        </p:sp>
      </p:grpSp>
      <p:grpSp>
        <p:nvGrpSpPr>
          <p:cNvPr id="52" name="Group 41"/>
          <p:cNvGrpSpPr/>
          <p:nvPr/>
        </p:nvGrpSpPr>
        <p:grpSpPr bwMode="auto">
          <a:xfrm>
            <a:off x="1321161" y="2282655"/>
            <a:ext cx="1602236" cy="878766"/>
            <a:chOff x="0" y="0"/>
            <a:chExt cx="2419" cy="1343"/>
          </a:xfrm>
        </p:grpSpPr>
        <p:sp>
          <p:nvSpPr>
            <p:cNvPr id="53"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dirty="0">
                  <a:solidFill>
                    <a:srgbClr val="000000"/>
                  </a:solidFill>
                  <a:latin typeface="微软雅黑"/>
                  <a:ea typeface="微软雅黑"/>
                  <a:cs typeface="Bebas Neue" charset="0"/>
                  <a:sym typeface="Bebas Neue" charset="0"/>
                </a:rPr>
                <a:t>单击此处添加标题</a:t>
              </a:r>
              <a:endParaRPr lang="en-US" sz="1200" dirty="0">
                <a:solidFill>
                  <a:srgbClr val="000000"/>
                </a:solidFill>
                <a:latin typeface="微软雅黑"/>
                <a:ea typeface="微软雅黑"/>
                <a:cs typeface="Bebas Neue" charset="0"/>
                <a:sym typeface="Bebas Neue" charset="0"/>
              </a:endParaRPr>
            </a:p>
          </p:txBody>
        </p:sp>
        <p:sp>
          <p:nvSpPr>
            <p:cNvPr id="54"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05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1050" dirty="0">
                <a:solidFill>
                  <a:srgbClr val="000000"/>
                </a:solidFill>
                <a:latin typeface="微软雅黑"/>
                <a:ea typeface="微软雅黑"/>
                <a:cs typeface="Lato Light" charset="0"/>
                <a:sym typeface="Lato Light" charset="0"/>
              </a:endParaRPr>
            </a:p>
          </p:txBody>
        </p:sp>
      </p:grpSp>
      <p:sp>
        <p:nvSpPr>
          <p:cNvPr id="55" name="Freeform 9"/>
          <p:cNvSpPr>
            <a:spLocks noEditPoints="1"/>
          </p:cNvSpPr>
          <p:nvPr/>
        </p:nvSpPr>
        <p:spPr bwMode="auto">
          <a:xfrm>
            <a:off x="695183" y="2492244"/>
            <a:ext cx="309818" cy="246643"/>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9AFB03"/>
          </a:solidFill>
          <a:ln>
            <a:noFill/>
          </a:ln>
        </p:spPr>
        <p:txBody>
          <a:bodyPr vert="horz" wrap="square" lIns="121920" tIns="60960" rIns="121920" bIns="60960" numCol="1" anchor="t" anchorCtr="0" compatLnSpc="1"/>
          <a:lstStyle/>
          <a:p>
            <a:pPr algn="ctr" fontAlgn="base">
              <a:spcBef>
                <a:spcPct val="0"/>
              </a:spcBef>
              <a:spcAft>
                <a:spcPct val="0"/>
              </a:spcAft>
              <a:defRPr/>
            </a:pPr>
            <a:endParaRPr lang="en-US" sz="2400" kern="0">
              <a:solidFill>
                <a:srgbClr val="000000"/>
              </a:solidFill>
              <a:latin typeface="微软雅黑"/>
              <a:ea typeface="微软雅黑"/>
              <a:sym typeface="Gill Sans" charset="0"/>
            </a:endParaRPr>
          </a:p>
        </p:txBody>
      </p:sp>
      <p:grpSp>
        <p:nvGrpSpPr>
          <p:cNvPr id="56" name="组合 55"/>
          <p:cNvGrpSpPr/>
          <p:nvPr/>
        </p:nvGrpSpPr>
        <p:grpSpPr>
          <a:xfrm>
            <a:off x="3483427" y="2042072"/>
            <a:ext cx="2748235" cy="1244383"/>
            <a:chOff x="4304043" y="1286668"/>
            <a:chExt cx="3837944" cy="2757793"/>
          </a:xfrm>
          <a:effectLst>
            <a:outerShdw blurRad="381000" dist="254000" dir="8100000" algn="tr" rotWithShape="0">
              <a:prstClr val="black">
                <a:alpha val="40000"/>
              </a:prstClr>
            </a:outerShdw>
          </a:effectLst>
        </p:grpSpPr>
        <p:sp>
          <p:nvSpPr>
            <p:cNvPr id="57" name="圆角矩形 56"/>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圆角矩形 57"/>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9" name="组合 58"/>
          <p:cNvGrpSpPr/>
          <p:nvPr/>
        </p:nvGrpSpPr>
        <p:grpSpPr>
          <a:xfrm>
            <a:off x="3649419" y="2282657"/>
            <a:ext cx="682404" cy="682403"/>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a:defRPr/>
              </a:pPr>
              <a:endParaRPr lang="zh-CN" altLang="en-US" kern="0">
                <a:solidFill>
                  <a:sysClr val="windowText" lastClr="000000"/>
                </a:solidFill>
                <a:latin typeface="Calibri"/>
                <a:ea typeface="宋体"/>
              </a:endParaRPr>
            </a:p>
          </p:txBody>
        </p:sp>
        <p:sp>
          <p:nvSpPr>
            <p:cNvPr id="61" name="椭圆 6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a:defRPr/>
              </a:pPr>
              <a:endParaRPr lang="zh-CN" altLang="en-US" kern="0">
                <a:solidFill>
                  <a:sysClr val="window" lastClr="FFFFFF"/>
                </a:solidFill>
                <a:latin typeface="Calibri"/>
                <a:ea typeface="宋体"/>
              </a:endParaRPr>
            </a:p>
          </p:txBody>
        </p:sp>
      </p:grpSp>
      <p:grpSp>
        <p:nvGrpSpPr>
          <p:cNvPr id="62" name="Group 41"/>
          <p:cNvGrpSpPr/>
          <p:nvPr/>
        </p:nvGrpSpPr>
        <p:grpSpPr bwMode="auto">
          <a:xfrm>
            <a:off x="4433069" y="2282655"/>
            <a:ext cx="1602236" cy="878766"/>
            <a:chOff x="0" y="0"/>
            <a:chExt cx="2419" cy="1343"/>
          </a:xfrm>
        </p:grpSpPr>
        <p:sp>
          <p:nvSpPr>
            <p:cNvPr id="63"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dirty="0">
                  <a:solidFill>
                    <a:srgbClr val="000000"/>
                  </a:solidFill>
                  <a:latin typeface="微软雅黑"/>
                  <a:ea typeface="微软雅黑"/>
                  <a:cs typeface="Bebas Neue" charset="0"/>
                  <a:sym typeface="Bebas Neue" charset="0"/>
                </a:rPr>
                <a:t>单击此处添加标题</a:t>
              </a:r>
              <a:endParaRPr lang="en-US" sz="1200" dirty="0">
                <a:solidFill>
                  <a:srgbClr val="000000"/>
                </a:solidFill>
                <a:latin typeface="微软雅黑"/>
                <a:ea typeface="微软雅黑"/>
                <a:cs typeface="Bebas Neue" charset="0"/>
                <a:sym typeface="Bebas Neue" charset="0"/>
              </a:endParaRPr>
            </a:p>
          </p:txBody>
        </p:sp>
        <p:sp>
          <p:nvSpPr>
            <p:cNvPr id="64"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05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1050" dirty="0">
                <a:solidFill>
                  <a:srgbClr val="000000"/>
                </a:solidFill>
                <a:latin typeface="微软雅黑"/>
                <a:ea typeface="微软雅黑"/>
                <a:cs typeface="Lato Light" charset="0"/>
                <a:sym typeface="Lato Light" charset="0"/>
              </a:endParaRPr>
            </a:p>
          </p:txBody>
        </p:sp>
      </p:grpSp>
      <p:sp>
        <p:nvSpPr>
          <p:cNvPr id="65" name="Freeform 8"/>
          <p:cNvSpPr>
            <a:spLocks noEditPoints="1"/>
          </p:cNvSpPr>
          <p:nvPr/>
        </p:nvSpPr>
        <p:spPr bwMode="auto">
          <a:xfrm>
            <a:off x="3856311" y="2536484"/>
            <a:ext cx="268619" cy="266177"/>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FFC000"/>
          </a:solidFill>
          <a:ln>
            <a:noFill/>
          </a:ln>
        </p:spPr>
        <p:txBody>
          <a:bodyPr vert="horz" wrap="square" lIns="121920" tIns="60960" rIns="121920" bIns="60960" numCol="1" anchor="t" anchorCtr="0" compatLnSpc="1"/>
          <a:lstStyle/>
          <a:p>
            <a:pPr algn="ctr" fontAlgn="base">
              <a:spcBef>
                <a:spcPct val="0"/>
              </a:spcBef>
              <a:spcAft>
                <a:spcPct val="0"/>
              </a:spcAft>
              <a:defRPr/>
            </a:pPr>
            <a:endParaRPr lang="en-US" sz="2400" kern="0">
              <a:solidFill>
                <a:srgbClr val="000000"/>
              </a:solidFill>
              <a:latin typeface="微软雅黑"/>
              <a:ea typeface="微软雅黑"/>
              <a:sym typeface="Gill Sans" charset="0"/>
            </a:endParaRPr>
          </a:p>
        </p:txBody>
      </p:sp>
      <p:grpSp>
        <p:nvGrpSpPr>
          <p:cNvPr id="66" name="组合 65"/>
          <p:cNvGrpSpPr/>
          <p:nvPr/>
        </p:nvGrpSpPr>
        <p:grpSpPr>
          <a:xfrm>
            <a:off x="371519" y="3646867"/>
            <a:ext cx="2748235" cy="1244383"/>
            <a:chOff x="4304043" y="1286668"/>
            <a:chExt cx="3837944" cy="2757793"/>
          </a:xfrm>
          <a:effectLst>
            <a:outerShdw blurRad="381000" dist="254000" dir="8100000" algn="tr" rotWithShape="0">
              <a:prstClr val="black">
                <a:alpha val="40000"/>
              </a:prstClr>
            </a:outerShdw>
          </a:effectLst>
        </p:grpSpPr>
        <p:sp>
          <p:nvSpPr>
            <p:cNvPr id="67" name="圆角矩形 66"/>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8" name="圆角矩形 67"/>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9" name="组合 68"/>
          <p:cNvGrpSpPr/>
          <p:nvPr/>
        </p:nvGrpSpPr>
        <p:grpSpPr>
          <a:xfrm>
            <a:off x="537511" y="3887452"/>
            <a:ext cx="682404" cy="682403"/>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a:defRPr/>
              </a:pPr>
              <a:endParaRPr lang="zh-CN" altLang="en-US" kern="0">
                <a:solidFill>
                  <a:sysClr val="windowText" lastClr="000000"/>
                </a:solidFill>
                <a:latin typeface="Calibri"/>
                <a:ea typeface="宋体"/>
              </a:endParaRPr>
            </a:p>
          </p:txBody>
        </p:sp>
        <p:sp>
          <p:nvSpPr>
            <p:cNvPr id="71" name="椭圆 7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a:defRPr/>
              </a:pPr>
              <a:endParaRPr lang="zh-CN" altLang="en-US" kern="0">
                <a:solidFill>
                  <a:sysClr val="window" lastClr="FFFFFF"/>
                </a:solidFill>
                <a:latin typeface="Calibri"/>
                <a:ea typeface="宋体"/>
              </a:endParaRPr>
            </a:p>
          </p:txBody>
        </p:sp>
      </p:grpSp>
      <p:grpSp>
        <p:nvGrpSpPr>
          <p:cNvPr id="72" name="Group 41"/>
          <p:cNvGrpSpPr/>
          <p:nvPr/>
        </p:nvGrpSpPr>
        <p:grpSpPr bwMode="auto">
          <a:xfrm>
            <a:off x="1321161" y="3887450"/>
            <a:ext cx="1602236" cy="878766"/>
            <a:chOff x="0" y="0"/>
            <a:chExt cx="2419" cy="1343"/>
          </a:xfrm>
        </p:grpSpPr>
        <p:sp>
          <p:nvSpPr>
            <p:cNvPr id="73"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dirty="0">
                  <a:solidFill>
                    <a:srgbClr val="000000"/>
                  </a:solidFill>
                  <a:latin typeface="微软雅黑"/>
                  <a:ea typeface="微软雅黑"/>
                  <a:cs typeface="Bebas Neue" charset="0"/>
                  <a:sym typeface="Bebas Neue" charset="0"/>
                </a:rPr>
                <a:t>单击此处添加标题</a:t>
              </a:r>
              <a:endParaRPr lang="en-US" sz="1200" dirty="0">
                <a:solidFill>
                  <a:srgbClr val="000000"/>
                </a:solidFill>
                <a:latin typeface="微软雅黑"/>
                <a:ea typeface="微软雅黑"/>
                <a:cs typeface="Bebas Neue" charset="0"/>
                <a:sym typeface="Bebas Neue" charset="0"/>
              </a:endParaRPr>
            </a:p>
          </p:txBody>
        </p:sp>
        <p:sp>
          <p:nvSpPr>
            <p:cNvPr id="74"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05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1050" dirty="0">
                <a:solidFill>
                  <a:srgbClr val="000000"/>
                </a:solidFill>
                <a:latin typeface="微软雅黑"/>
                <a:ea typeface="微软雅黑"/>
                <a:cs typeface="Lato Light" charset="0"/>
                <a:sym typeface="Lato Light" charset="0"/>
              </a:endParaRPr>
            </a:p>
          </p:txBody>
        </p:sp>
      </p:grpSp>
      <p:sp>
        <p:nvSpPr>
          <p:cNvPr id="75" name="Freeform 7"/>
          <p:cNvSpPr/>
          <p:nvPr/>
        </p:nvSpPr>
        <p:spPr bwMode="auto">
          <a:xfrm>
            <a:off x="686392" y="4065038"/>
            <a:ext cx="325474" cy="327229"/>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3ED22B"/>
          </a:solidFill>
          <a:ln>
            <a:noFill/>
          </a:ln>
        </p:spPr>
        <p:txBody>
          <a:bodyPr vert="horz" wrap="square" lIns="121920" tIns="60960" rIns="121920" bIns="60960" numCol="1" anchor="t" anchorCtr="0" compatLnSpc="1"/>
          <a:lstStyle/>
          <a:p>
            <a:pPr algn="ctr" fontAlgn="base">
              <a:spcBef>
                <a:spcPct val="0"/>
              </a:spcBef>
              <a:spcAft>
                <a:spcPct val="0"/>
              </a:spcAft>
              <a:defRPr/>
            </a:pPr>
            <a:endParaRPr lang="en-US" sz="2400" kern="0">
              <a:solidFill>
                <a:srgbClr val="000000"/>
              </a:solidFill>
              <a:latin typeface="微软雅黑"/>
              <a:ea typeface="微软雅黑"/>
              <a:sym typeface="Gill Sans" charset="0"/>
            </a:endParaRPr>
          </a:p>
        </p:txBody>
      </p:sp>
      <p:grpSp>
        <p:nvGrpSpPr>
          <p:cNvPr id="76" name="组合 75"/>
          <p:cNvGrpSpPr/>
          <p:nvPr/>
        </p:nvGrpSpPr>
        <p:grpSpPr>
          <a:xfrm>
            <a:off x="3484802" y="3646867"/>
            <a:ext cx="2748235" cy="1244383"/>
            <a:chOff x="4304043" y="1286668"/>
            <a:chExt cx="3837944" cy="2757793"/>
          </a:xfrm>
          <a:effectLst>
            <a:outerShdw blurRad="381000" dist="254000" dir="8100000" algn="tr" rotWithShape="0">
              <a:prstClr val="black">
                <a:alpha val="40000"/>
              </a:prstClr>
            </a:outerShdw>
          </a:effectLst>
        </p:grpSpPr>
        <p:sp>
          <p:nvSpPr>
            <p:cNvPr id="77" name="圆角矩形 76"/>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8" name="圆角矩形 77"/>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79" name="组合 78"/>
          <p:cNvGrpSpPr/>
          <p:nvPr/>
        </p:nvGrpSpPr>
        <p:grpSpPr>
          <a:xfrm>
            <a:off x="3650794" y="3887452"/>
            <a:ext cx="682404" cy="682403"/>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a:defRPr/>
              </a:pPr>
              <a:endParaRPr lang="zh-CN" altLang="en-US" kern="0">
                <a:solidFill>
                  <a:sysClr val="windowText" lastClr="000000"/>
                </a:solidFill>
                <a:latin typeface="Calibri"/>
                <a:ea typeface="宋体"/>
              </a:endParaRPr>
            </a:p>
          </p:txBody>
        </p:sp>
        <p:sp>
          <p:nvSpPr>
            <p:cNvPr id="81" name="椭圆 8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a:defRPr/>
              </a:pPr>
              <a:endParaRPr lang="zh-CN" altLang="en-US" kern="0">
                <a:solidFill>
                  <a:sysClr val="window" lastClr="FFFFFF"/>
                </a:solidFill>
                <a:latin typeface="Calibri"/>
                <a:ea typeface="宋体"/>
              </a:endParaRPr>
            </a:p>
          </p:txBody>
        </p:sp>
      </p:grpSp>
      <p:grpSp>
        <p:nvGrpSpPr>
          <p:cNvPr id="82" name="Group 41"/>
          <p:cNvGrpSpPr/>
          <p:nvPr/>
        </p:nvGrpSpPr>
        <p:grpSpPr bwMode="auto">
          <a:xfrm>
            <a:off x="4434445" y="3887450"/>
            <a:ext cx="1602236" cy="878766"/>
            <a:chOff x="0" y="0"/>
            <a:chExt cx="2419" cy="1343"/>
          </a:xfrm>
        </p:grpSpPr>
        <p:sp>
          <p:nvSpPr>
            <p:cNvPr id="83"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dirty="0">
                  <a:solidFill>
                    <a:srgbClr val="000000"/>
                  </a:solidFill>
                  <a:latin typeface="微软雅黑"/>
                  <a:ea typeface="微软雅黑"/>
                  <a:cs typeface="Bebas Neue" charset="0"/>
                  <a:sym typeface="Bebas Neue" charset="0"/>
                </a:rPr>
                <a:t>单击此处添加标题</a:t>
              </a:r>
              <a:endParaRPr lang="en-US" sz="1200" dirty="0">
                <a:solidFill>
                  <a:srgbClr val="000000"/>
                </a:solidFill>
                <a:latin typeface="微软雅黑"/>
                <a:ea typeface="微软雅黑"/>
                <a:cs typeface="Bebas Neue" charset="0"/>
                <a:sym typeface="Bebas Neue" charset="0"/>
              </a:endParaRPr>
            </a:p>
          </p:txBody>
        </p:sp>
        <p:sp>
          <p:nvSpPr>
            <p:cNvPr id="84"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05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1050" dirty="0">
                <a:solidFill>
                  <a:srgbClr val="000000"/>
                </a:solidFill>
                <a:latin typeface="微软雅黑"/>
                <a:ea typeface="微软雅黑"/>
                <a:cs typeface="Lato Light" charset="0"/>
                <a:sym typeface="Lato Light" charset="0"/>
              </a:endParaRPr>
            </a:p>
          </p:txBody>
        </p:sp>
      </p:grpSp>
      <p:sp>
        <p:nvSpPr>
          <p:cNvPr id="85" name="Freeform 6"/>
          <p:cNvSpPr>
            <a:spLocks noEditPoints="1"/>
          </p:cNvSpPr>
          <p:nvPr/>
        </p:nvSpPr>
        <p:spPr bwMode="auto">
          <a:xfrm>
            <a:off x="3859953" y="4088645"/>
            <a:ext cx="299106" cy="303622"/>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00C3FD"/>
          </a:solidFill>
          <a:ln>
            <a:noFill/>
          </a:ln>
        </p:spPr>
        <p:txBody>
          <a:bodyPr vert="horz" wrap="square" lIns="121920" tIns="60960" rIns="121920" bIns="60960" numCol="1" anchor="t" anchorCtr="0" compatLnSpc="1"/>
          <a:lstStyle/>
          <a:p>
            <a:pPr algn="ctr" fontAlgn="base">
              <a:spcBef>
                <a:spcPct val="0"/>
              </a:spcBef>
              <a:spcAft>
                <a:spcPct val="0"/>
              </a:spcAft>
              <a:defRPr/>
            </a:pPr>
            <a:endParaRPr lang="en-US" sz="2400" kern="0">
              <a:solidFill>
                <a:srgbClr val="000000"/>
              </a:solidFill>
              <a:latin typeface="微软雅黑"/>
              <a:ea typeface="微软雅黑"/>
              <a:sym typeface="Gill Sans" charset="0"/>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323528" y="1128312"/>
            <a:ext cx="2102817" cy="2236891"/>
          </a:xfrm>
          <a:custGeom>
            <a:avLst/>
            <a:gdLst>
              <a:gd name="connsiteX0" fmla="*/ 469071 w 2102817"/>
              <a:gd name="connsiteY0" fmla="*/ 0 h 2236891"/>
              <a:gd name="connsiteX1" fmla="*/ 2102817 w 2102817"/>
              <a:gd name="connsiteY1" fmla="*/ 0 h 2236891"/>
              <a:gd name="connsiteX2" fmla="*/ 2102817 w 2102817"/>
              <a:gd name="connsiteY2" fmla="*/ 1975041 h 2236891"/>
              <a:gd name="connsiteX3" fmla="*/ 2039775 w 2102817"/>
              <a:gd name="connsiteY3" fmla="*/ 2020662 h 2236891"/>
              <a:gd name="connsiteX4" fmla="*/ 1308295 w 2102817"/>
              <a:gd name="connsiteY4" fmla="*/ 2236891 h 2236891"/>
              <a:gd name="connsiteX5" fmla="*/ 0 w 2102817"/>
              <a:gd name="connsiteY5" fmla="*/ 970798 h 2236891"/>
              <a:gd name="connsiteX6" fmla="*/ 383191 w 2102817"/>
              <a:gd name="connsiteY6" fmla="*/ 75535 h 2236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2817" h="2236891">
                <a:moveTo>
                  <a:pt x="469071" y="0"/>
                </a:moveTo>
                <a:lnTo>
                  <a:pt x="2102817" y="0"/>
                </a:lnTo>
                <a:lnTo>
                  <a:pt x="2102817" y="1975041"/>
                </a:lnTo>
                <a:lnTo>
                  <a:pt x="2039775" y="2020662"/>
                </a:lnTo>
                <a:cubicBezTo>
                  <a:pt x="1830970" y="2157178"/>
                  <a:pt x="1579252" y="2236891"/>
                  <a:pt x="1308295" y="2236891"/>
                </a:cubicBezTo>
                <a:cubicBezTo>
                  <a:pt x="585744" y="2236891"/>
                  <a:pt x="0" y="1670042"/>
                  <a:pt x="0" y="970798"/>
                </a:cubicBezTo>
                <a:cubicBezTo>
                  <a:pt x="0" y="621176"/>
                  <a:pt x="146436" y="304653"/>
                  <a:pt x="383191" y="75535"/>
                </a:cubicBezTo>
                <a:close/>
              </a:path>
            </a:pathLst>
          </a:custGeom>
        </p:spPr>
      </p:pic>
      <p:pic>
        <p:nvPicPr>
          <p:cNvPr id="31" name="图片 30"/>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575035" y="1128312"/>
            <a:ext cx="2194560" cy="2046976"/>
          </a:xfrm>
          <a:custGeom>
            <a:avLst/>
            <a:gdLst>
              <a:gd name="connsiteX0" fmla="*/ 485741 w 2194560"/>
              <a:gd name="connsiteY0" fmla="*/ 0 h 2046976"/>
              <a:gd name="connsiteX1" fmla="*/ 1708819 w 2194560"/>
              <a:gd name="connsiteY1" fmla="*/ 0 h 2046976"/>
              <a:gd name="connsiteX2" fmla="*/ 1710780 w 2194560"/>
              <a:gd name="connsiteY2" fmla="*/ 1214 h 2046976"/>
              <a:gd name="connsiteX3" fmla="*/ 2194560 w 2194560"/>
              <a:gd name="connsiteY3" fmla="*/ 928594 h 2046976"/>
              <a:gd name="connsiteX4" fmla="*/ 1097280 w 2194560"/>
              <a:gd name="connsiteY4" fmla="*/ 2046976 h 2046976"/>
              <a:gd name="connsiteX5" fmla="*/ 0 w 2194560"/>
              <a:gd name="connsiteY5" fmla="*/ 928594 h 2046976"/>
              <a:gd name="connsiteX6" fmla="*/ 483780 w 2194560"/>
              <a:gd name="connsiteY6" fmla="*/ 1214 h 204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94560" h="2046976">
                <a:moveTo>
                  <a:pt x="485741" y="0"/>
                </a:moveTo>
                <a:lnTo>
                  <a:pt x="1708819" y="0"/>
                </a:lnTo>
                <a:lnTo>
                  <a:pt x="1710780" y="1214"/>
                </a:lnTo>
                <a:cubicBezTo>
                  <a:pt x="2002658" y="202196"/>
                  <a:pt x="2194560" y="542553"/>
                  <a:pt x="2194560" y="928594"/>
                </a:cubicBezTo>
                <a:cubicBezTo>
                  <a:pt x="2194560" y="1546259"/>
                  <a:pt x="1703291" y="2046976"/>
                  <a:pt x="1097280" y="2046976"/>
                </a:cubicBezTo>
                <a:cubicBezTo>
                  <a:pt x="491269" y="2046976"/>
                  <a:pt x="0" y="1546259"/>
                  <a:pt x="0" y="928594"/>
                </a:cubicBezTo>
                <a:cubicBezTo>
                  <a:pt x="0" y="542553"/>
                  <a:pt x="191902" y="202196"/>
                  <a:pt x="483780" y="1214"/>
                </a:cubicBezTo>
                <a:close/>
              </a:path>
            </a:pathLst>
          </a:custGeom>
        </p:spPr>
      </p:pic>
      <p:pic>
        <p:nvPicPr>
          <p:cNvPr id="32" name="图片 31"/>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799097" y="1114433"/>
            <a:ext cx="2208628" cy="2180492"/>
          </a:xfrm>
          <a:custGeom>
            <a:avLst/>
            <a:gdLst>
              <a:gd name="connsiteX0" fmla="*/ 1104314 w 2208628"/>
              <a:gd name="connsiteY0" fmla="*/ 0 h 2180492"/>
              <a:gd name="connsiteX1" fmla="*/ 2208628 w 2208628"/>
              <a:gd name="connsiteY1" fmla="*/ 1090246 h 2180492"/>
              <a:gd name="connsiteX2" fmla="*/ 1104314 w 2208628"/>
              <a:gd name="connsiteY2" fmla="*/ 2180492 h 2180492"/>
              <a:gd name="connsiteX3" fmla="*/ 0 w 2208628"/>
              <a:gd name="connsiteY3" fmla="*/ 1090246 h 2180492"/>
              <a:gd name="connsiteX4" fmla="*/ 1104314 w 2208628"/>
              <a:gd name="connsiteY4" fmla="*/ 0 h 2180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8628" h="2180492">
                <a:moveTo>
                  <a:pt x="1104314" y="0"/>
                </a:moveTo>
                <a:cubicBezTo>
                  <a:pt x="1714210" y="0"/>
                  <a:pt x="2208628" y="488120"/>
                  <a:pt x="2208628" y="1090246"/>
                </a:cubicBezTo>
                <a:cubicBezTo>
                  <a:pt x="2208628" y="1692372"/>
                  <a:pt x="1714210" y="2180492"/>
                  <a:pt x="1104314" y="2180492"/>
                </a:cubicBezTo>
                <a:cubicBezTo>
                  <a:pt x="494418" y="2180492"/>
                  <a:pt x="0" y="1692372"/>
                  <a:pt x="0" y="1090246"/>
                </a:cubicBezTo>
                <a:cubicBezTo>
                  <a:pt x="0" y="488120"/>
                  <a:pt x="494418" y="0"/>
                  <a:pt x="1104314" y="0"/>
                </a:cubicBezTo>
                <a:close/>
              </a:path>
            </a:pathLst>
          </a:custGeom>
        </p:spPr>
      </p:pic>
      <p:pic>
        <p:nvPicPr>
          <p:cNvPr id="33" name="图片 3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7037227" y="980728"/>
            <a:ext cx="2180492" cy="2194560"/>
          </a:xfrm>
          <a:custGeom>
            <a:avLst/>
            <a:gdLst>
              <a:gd name="connsiteX0" fmla="*/ 1090246 w 2180492"/>
              <a:gd name="connsiteY0" fmla="*/ 0 h 2194560"/>
              <a:gd name="connsiteX1" fmla="*/ 2180492 w 2180492"/>
              <a:gd name="connsiteY1" fmla="*/ 1097280 h 2194560"/>
              <a:gd name="connsiteX2" fmla="*/ 1090246 w 2180492"/>
              <a:gd name="connsiteY2" fmla="*/ 2194560 h 2194560"/>
              <a:gd name="connsiteX3" fmla="*/ 0 w 2180492"/>
              <a:gd name="connsiteY3" fmla="*/ 1097280 h 2194560"/>
              <a:gd name="connsiteX4" fmla="*/ 1090246 w 2180492"/>
              <a:gd name="connsiteY4" fmla="*/ 0 h 2194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492" h="2194560">
                <a:moveTo>
                  <a:pt x="1090246" y="0"/>
                </a:moveTo>
                <a:cubicBezTo>
                  <a:pt x="1692372" y="0"/>
                  <a:pt x="2180492" y="491269"/>
                  <a:pt x="2180492" y="1097280"/>
                </a:cubicBezTo>
                <a:cubicBezTo>
                  <a:pt x="2180492" y="1703291"/>
                  <a:pt x="1692372" y="2194560"/>
                  <a:pt x="1090246" y="2194560"/>
                </a:cubicBezTo>
                <a:cubicBezTo>
                  <a:pt x="488120" y="2194560"/>
                  <a:pt x="0" y="1703291"/>
                  <a:pt x="0" y="1097280"/>
                </a:cubicBezTo>
                <a:cubicBezTo>
                  <a:pt x="0" y="491269"/>
                  <a:pt x="488120" y="0"/>
                  <a:pt x="1090246" y="0"/>
                </a:cubicBezTo>
                <a:close/>
              </a:path>
            </a:pathLst>
          </a:custGeom>
        </p:spPr>
      </p:pic>
      <p:grpSp>
        <p:nvGrpSpPr>
          <p:cNvPr id="34" name="组合 33"/>
          <p:cNvGrpSpPr/>
          <p:nvPr/>
        </p:nvGrpSpPr>
        <p:grpSpPr>
          <a:xfrm rot="5400000">
            <a:off x="600406" y="3517087"/>
            <a:ext cx="1563792" cy="1203627"/>
            <a:chOff x="5027106" y="2345385"/>
            <a:chExt cx="1172844" cy="902720"/>
          </a:xfrm>
        </p:grpSpPr>
        <p:grpSp>
          <p:nvGrpSpPr>
            <p:cNvPr id="35" name="组合 34"/>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8"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36" name="TextBox 33"/>
            <p:cNvSpPr>
              <a:spLocks noChangeArrowheads="1"/>
            </p:cNvSpPr>
            <p:nvPr/>
          </p:nvSpPr>
          <p:spPr bwMode="auto">
            <a:xfrm rot="16200000">
              <a:off x="5156579" y="2624950"/>
              <a:ext cx="6788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i="0" u="none" strike="noStrike" kern="0" cap="none" spc="0" normalizeH="0" baseline="0" noProof="0" dirty="0">
                  <a:ln>
                    <a:noFill/>
                  </a:ln>
                  <a:solidFill>
                    <a:srgbClr val="3ED22B"/>
                  </a:solidFill>
                  <a:effectLst/>
                  <a:uLnTx/>
                  <a:uFillTx/>
                  <a:latin typeface="微软雅黑" pitchFamily="34" charset="-122"/>
                  <a:ea typeface="微软雅黑" pitchFamily="34" charset="-122"/>
                </a:rPr>
                <a:t>专业</a:t>
              </a:r>
            </a:p>
          </p:txBody>
        </p:sp>
      </p:grpSp>
      <p:grpSp>
        <p:nvGrpSpPr>
          <p:cNvPr id="39" name="组合 38"/>
          <p:cNvGrpSpPr/>
          <p:nvPr/>
        </p:nvGrpSpPr>
        <p:grpSpPr>
          <a:xfrm rot="5400000">
            <a:off x="2916979" y="3543357"/>
            <a:ext cx="1563792" cy="1203627"/>
            <a:chOff x="5027106" y="2345385"/>
            <a:chExt cx="1172844" cy="902720"/>
          </a:xfrm>
        </p:grpSpPr>
        <p:grpSp>
          <p:nvGrpSpPr>
            <p:cNvPr id="40" name="组合 39"/>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4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3"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41" name="TextBox 33"/>
            <p:cNvSpPr>
              <a:spLocks noChangeArrowheads="1"/>
            </p:cNvSpPr>
            <p:nvPr/>
          </p:nvSpPr>
          <p:spPr bwMode="auto">
            <a:xfrm rot="16200000">
              <a:off x="5156579" y="2624950"/>
              <a:ext cx="6788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i="0" u="none" strike="noStrike" kern="0" cap="none" spc="0" normalizeH="0" baseline="0" noProof="0" dirty="0">
                  <a:ln>
                    <a:noFill/>
                  </a:ln>
                  <a:solidFill>
                    <a:srgbClr val="00C3FD"/>
                  </a:solidFill>
                  <a:effectLst/>
                  <a:uLnTx/>
                  <a:uFillTx/>
                  <a:latin typeface="微软雅黑" pitchFamily="34" charset="-122"/>
                  <a:ea typeface="微软雅黑" pitchFamily="34" charset="-122"/>
                </a:rPr>
                <a:t>年轻</a:t>
              </a:r>
            </a:p>
          </p:txBody>
        </p:sp>
      </p:grpSp>
      <p:grpSp>
        <p:nvGrpSpPr>
          <p:cNvPr id="44" name="组合 43"/>
          <p:cNvGrpSpPr/>
          <p:nvPr/>
        </p:nvGrpSpPr>
        <p:grpSpPr>
          <a:xfrm rot="5400000">
            <a:off x="5257169" y="3543359"/>
            <a:ext cx="1563792" cy="1203626"/>
            <a:chOff x="5027106" y="2345385"/>
            <a:chExt cx="1172844" cy="902720"/>
          </a:xfrm>
        </p:grpSpPr>
        <p:grpSp>
          <p:nvGrpSpPr>
            <p:cNvPr id="45" name="组合 44"/>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4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8" name="等腰三角形 42"/>
              <p:cNvSpPr/>
              <p:nvPr/>
            </p:nvSpPr>
            <p:spPr>
              <a:xfrm>
                <a:off x="4044924" y="2251927"/>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46" name="TextBox 33"/>
            <p:cNvSpPr>
              <a:spLocks noChangeArrowheads="1"/>
            </p:cNvSpPr>
            <p:nvPr/>
          </p:nvSpPr>
          <p:spPr bwMode="auto">
            <a:xfrm rot="16200000">
              <a:off x="5046808" y="2656266"/>
              <a:ext cx="8424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i="0" u="none" strike="noStrike" kern="0" cap="none" spc="0" normalizeH="0" baseline="0" noProof="0" dirty="0">
                  <a:ln>
                    <a:noFill/>
                  </a:ln>
                  <a:solidFill>
                    <a:srgbClr val="FB7008"/>
                  </a:solidFill>
                  <a:effectLst/>
                  <a:uLnTx/>
                  <a:uFillTx/>
                  <a:latin typeface="微软雅黑" pitchFamily="34" charset="-122"/>
                  <a:ea typeface="微软雅黑" pitchFamily="34" charset="-122"/>
                </a:rPr>
                <a:t>有梦想</a:t>
              </a:r>
            </a:p>
          </p:txBody>
        </p:sp>
      </p:grpSp>
      <p:grpSp>
        <p:nvGrpSpPr>
          <p:cNvPr id="49" name="组合 48"/>
          <p:cNvGrpSpPr/>
          <p:nvPr/>
        </p:nvGrpSpPr>
        <p:grpSpPr>
          <a:xfrm rot="5400000">
            <a:off x="7437047" y="3543357"/>
            <a:ext cx="1563792" cy="1203626"/>
            <a:chOff x="5027106" y="2345385"/>
            <a:chExt cx="1172844" cy="902720"/>
          </a:xfrm>
        </p:grpSpPr>
        <p:grpSp>
          <p:nvGrpSpPr>
            <p:cNvPr id="50" name="组合 49"/>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5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3"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51" name="TextBox 33"/>
            <p:cNvSpPr>
              <a:spLocks noChangeArrowheads="1"/>
            </p:cNvSpPr>
            <p:nvPr/>
          </p:nvSpPr>
          <p:spPr bwMode="auto">
            <a:xfrm rot="16200000">
              <a:off x="5125262" y="2525068"/>
              <a:ext cx="6788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i="0" u="none" strike="noStrike" kern="0" cap="none" spc="0" normalizeH="0" baseline="0" noProof="0" dirty="0">
                  <a:ln>
                    <a:noFill/>
                  </a:ln>
                  <a:solidFill>
                    <a:srgbClr val="3ED22B"/>
                  </a:solidFill>
                  <a:effectLst/>
                  <a:uLnTx/>
                  <a:uFillTx/>
                  <a:latin typeface="微软雅黑" pitchFamily="34" charset="-122"/>
                  <a:ea typeface="微软雅黑" pitchFamily="34" charset="-122"/>
                </a:rPr>
                <a:t>行动力强</a:t>
              </a:r>
            </a:p>
          </p:txBody>
        </p:sp>
      </p:grpSp>
      <p:sp>
        <p:nvSpPr>
          <p:cNvPr id="54" name="Rectangle 43"/>
          <p:cNvSpPr/>
          <p:nvPr/>
        </p:nvSpPr>
        <p:spPr bwMode="auto">
          <a:xfrm>
            <a:off x="806761" y="5161414"/>
            <a:ext cx="1320239" cy="82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1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1100" dirty="0">
              <a:solidFill>
                <a:srgbClr val="000000"/>
              </a:solidFill>
              <a:latin typeface="微软雅黑"/>
              <a:ea typeface="微软雅黑"/>
              <a:cs typeface="Lato Light" charset="0"/>
              <a:sym typeface="Lato Light" charset="0"/>
            </a:endParaRPr>
          </a:p>
        </p:txBody>
      </p:sp>
      <p:sp>
        <p:nvSpPr>
          <p:cNvPr id="55" name="Rectangle 43"/>
          <p:cNvSpPr/>
          <p:nvPr/>
        </p:nvSpPr>
        <p:spPr bwMode="auto">
          <a:xfrm>
            <a:off x="3097061" y="5161414"/>
            <a:ext cx="1320239" cy="82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1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1100" dirty="0">
              <a:solidFill>
                <a:srgbClr val="000000"/>
              </a:solidFill>
              <a:latin typeface="微软雅黑"/>
              <a:ea typeface="微软雅黑"/>
              <a:cs typeface="Lato Light" charset="0"/>
              <a:sym typeface="Lato Light" charset="0"/>
            </a:endParaRPr>
          </a:p>
        </p:txBody>
      </p:sp>
      <p:sp>
        <p:nvSpPr>
          <p:cNvPr id="56" name="Rectangle 43"/>
          <p:cNvSpPr/>
          <p:nvPr/>
        </p:nvSpPr>
        <p:spPr bwMode="auto">
          <a:xfrm>
            <a:off x="5387361" y="5161414"/>
            <a:ext cx="1320239" cy="82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1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1100" dirty="0">
              <a:solidFill>
                <a:srgbClr val="000000"/>
              </a:solidFill>
              <a:latin typeface="微软雅黑"/>
              <a:ea typeface="微软雅黑"/>
              <a:cs typeface="Lato Light" charset="0"/>
              <a:sym typeface="Lato Light" charset="0"/>
            </a:endParaRPr>
          </a:p>
        </p:txBody>
      </p:sp>
      <p:sp>
        <p:nvSpPr>
          <p:cNvPr id="57" name="Rectangle 43"/>
          <p:cNvSpPr/>
          <p:nvPr/>
        </p:nvSpPr>
        <p:spPr bwMode="auto">
          <a:xfrm>
            <a:off x="7677661" y="5161414"/>
            <a:ext cx="1320239" cy="82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10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1100" dirty="0">
              <a:solidFill>
                <a:srgbClr val="000000"/>
              </a:solidFill>
              <a:latin typeface="微软雅黑"/>
              <a:ea typeface="微软雅黑"/>
              <a:cs typeface="Lato Light" charset="0"/>
              <a:sym typeface="Lato Light" charset="0"/>
            </a:endParaRPr>
          </a:p>
        </p:txBody>
      </p:sp>
    </p:spTree>
    <p:extLst>
      <p:ext uri="{BB962C8B-B14F-4D97-AF65-F5344CB8AC3E}">
        <p14:creationId xmlns:p14="http://schemas.microsoft.com/office/powerpoint/2010/main" val="1278688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2" presetClass="entr" presetSubtype="2" accel="58000" fill="hold" nodeType="afterEffect" p14:presetBounceEnd="58000">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14:bounceEnd="58000">
                                          <p:cBhvr additive="base">
                                            <p:cTn id="11" dur="1300" fill="hold"/>
                                            <p:tgtEl>
                                              <p:spTgt spid="34"/>
                                            </p:tgtEl>
                                            <p:attrNameLst>
                                              <p:attrName>ppt_x</p:attrName>
                                            </p:attrNameLst>
                                          </p:cBhvr>
                                          <p:tavLst>
                                            <p:tav tm="0">
                                              <p:val>
                                                <p:strVal val="1+#ppt_w/2"/>
                                              </p:val>
                                            </p:tav>
                                            <p:tav tm="100000">
                                              <p:val>
                                                <p:strVal val="#ppt_x"/>
                                              </p:val>
                                            </p:tav>
                                          </p:tavLst>
                                        </p:anim>
                                        <p:anim calcmode="lin" valueType="num" p14:bounceEnd="58000">
                                          <p:cBhvr additive="base">
                                            <p:cTn id="12" dur="13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fade">
                                          <p:cBhvr>
                                            <p:cTn id="17" dur="750"/>
                                            <p:tgtEl>
                                              <p:spTgt spid="54"/>
                                            </p:tgtEl>
                                          </p:cBhvr>
                                        </p:animEffect>
                                        <p:anim calcmode="lin" valueType="num">
                                          <p:cBhvr>
                                            <p:cTn id="18" dur="750" fill="hold"/>
                                            <p:tgtEl>
                                              <p:spTgt spid="54"/>
                                            </p:tgtEl>
                                            <p:attrNameLst>
                                              <p:attrName>ppt_x</p:attrName>
                                            </p:attrNameLst>
                                          </p:cBhvr>
                                          <p:tavLst>
                                            <p:tav tm="0">
                                              <p:val>
                                                <p:strVal val="#ppt_x"/>
                                              </p:val>
                                            </p:tav>
                                            <p:tav tm="100000">
                                              <p:val>
                                                <p:strVal val="#ppt_x"/>
                                              </p:val>
                                            </p:tav>
                                          </p:tavLst>
                                        </p:anim>
                                        <p:anim calcmode="lin" valueType="num">
                                          <p:cBhvr>
                                            <p:cTn id="19" dur="75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500"/>
                                            <p:tgtEl>
                                              <p:spTgt spid="31"/>
                                            </p:tgtEl>
                                          </p:cBhvr>
                                        </p:animEffect>
                                      </p:childTnLst>
                                    </p:cTn>
                                  </p:par>
                                  <p:par>
                                    <p:cTn id="25" presetID="2" presetClass="entr" presetSubtype="2" accel="58000" fill="hold" nodeType="withEffect" p14:presetBounceEnd="58000">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14:bounceEnd="58000">
                                          <p:cBhvr additive="base">
                                            <p:cTn id="27" dur="1300" fill="hold"/>
                                            <p:tgtEl>
                                              <p:spTgt spid="39"/>
                                            </p:tgtEl>
                                            <p:attrNameLst>
                                              <p:attrName>ppt_x</p:attrName>
                                            </p:attrNameLst>
                                          </p:cBhvr>
                                          <p:tavLst>
                                            <p:tav tm="0">
                                              <p:val>
                                                <p:strVal val="1+#ppt_w/2"/>
                                              </p:val>
                                            </p:tav>
                                            <p:tav tm="100000">
                                              <p:val>
                                                <p:strVal val="#ppt_x"/>
                                              </p:val>
                                            </p:tav>
                                          </p:tavLst>
                                        </p:anim>
                                        <p:anim calcmode="lin" valueType="num" p14:bounceEnd="58000">
                                          <p:cBhvr additive="base">
                                            <p:cTn id="28" dur="13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750"/>
                                            <p:tgtEl>
                                              <p:spTgt spid="55"/>
                                            </p:tgtEl>
                                          </p:cBhvr>
                                        </p:animEffect>
                                        <p:anim calcmode="lin" valueType="num">
                                          <p:cBhvr>
                                            <p:cTn id="34" dur="750" fill="hold"/>
                                            <p:tgtEl>
                                              <p:spTgt spid="55"/>
                                            </p:tgtEl>
                                            <p:attrNameLst>
                                              <p:attrName>ppt_x</p:attrName>
                                            </p:attrNameLst>
                                          </p:cBhvr>
                                          <p:tavLst>
                                            <p:tav tm="0">
                                              <p:val>
                                                <p:strVal val="#ppt_x"/>
                                              </p:val>
                                            </p:tav>
                                            <p:tav tm="100000">
                                              <p:val>
                                                <p:strVal val="#ppt_x"/>
                                              </p:val>
                                            </p:tav>
                                          </p:tavLst>
                                        </p:anim>
                                        <p:anim calcmode="lin" valueType="num">
                                          <p:cBhvr>
                                            <p:cTn id="35" dur="75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par>
                                    <p:cTn id="41" presetID="2" presetClass="entr" presetSubtype="2" accel="58000" fill="hold" nodeType="withEffect" p14:presetBounceEnd="58000">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14:bounceEnd="58000">
                                          <p:cBhvr additive="base">
                                            <p:cTn id="43" dur="1300" fill="hold"/>
                                            <p:tgtEl>
                                              <p:spTgt spid="44"/>
                                            </p:tgtEl>
                                            <p:attrNameLst>
                                              <p:attrName>ppt_x</p:attrName>
                                            </p:attrNameLst>
                                          </p:cBhvr>
                                          <p:tavLst>
                                            <p:tav tm="0">
                                              <p:val>
                                                <p:strVal val="1+#ppt_w/2"/>
                                              </p:val>
                                            </p:tav>
                                            <p:tav tm="100000">
                                              <p:val>
                                                <p:strVal val="#ppt_x"/>
                                              </p:val>
                                            </p:tav>
                                          </p:tavLst>
                                        </p:anim>
                                        <p:anim calcmode="lin" valueType="num" p14:bounceEnd="58000">
                                          <p:cBhvr additive="base">
                                            <p:cTn id="44" dur="13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fade">
                                          <p:cBhvr>
                                            <p:cTn id="49" dur="750"/>
                                            <p:tgtEl>
                                              <p:spTgt spid="56"/>
                                            </p:tgtEl>
                                          </p:cBhvr>
                                        </p:animEffect>
                                        <p:anim calcmode="lin" valueType="num">
                                          <p:cBhvr>
                                            <p:cTn id="50" dur="750" fill="hold"/>
                                            <p:tgtEl>
                                              <p:spTgt spid="56"/>
                                            </p:tgtEl>
                                            <p:attrNameLst>
                                              <p:attrName>ppt_x</p:attrName>
                                            </p:attrNameLst>
                                          </p:cBhvr>
                                          <p:tavLst>
                                            <p:tav tm="0">
                                              <p:val>
                                                <p:strVal val="#ppt_x"/>
                                              </p:val>
                                            </p:tav>
                                            <p:tav tm="100000">
                                              <p:val>
                                                <p:strVal val="#ppt_x"/>
                                              </p:val>
                                            </p:tav>
                                          </p:tavLst>
                                        </p:anim>
                                        <p:anim calcmode="lin" valueType="num">
                                          <p:cBhvr>
                                            <p:cTn id="51" dur="75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par>
                                    <p:cTn id="57" presetID="2" presetClass="entr" presetSubtype="2" accel="58000" fill="hold" nodeType="withEffect" p14:presetBounceEnd="58000">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14:bounceEnd="58000">
                                          <p:cBhvr additive="base">
                                            <p:cTn id="59" dur="1300" fill="hold"/>
                                            <p:tgtEl>
                                              <p:spTgt spid="49"/>
                                            </p:tgtEl>
                                            <p:attrNameLst>
                                              <p:attrName>ppt_x</p:attrName>
                                            </p:attrNameLst>
                                          </p:cBhvr>
                                          <p:tavLst>
                                            <p:tav tm="0">
                                              <p:val>
                                                <p:strVal val="1+#ppt_w/2"/>
                                              </p:val>
                                            </p:tav>
                                            <p:tav tm="100000">
                                              <p:val>
                                                <p:strVal val="#ppt_x"/>
                                              </p:val>
                                            </p:tav>
                                          </p:tavLst>
                                        </p:anim>
                                        <p:anim calcmode="lin" valueType="num" p14:bounceEnd="58000">
                                          <p:cBhvr additive="base">
                                            <p:cTn id="60" dur="13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fade">
                                          <p:cBhvr>
                                            <p:cTn id="65" dur="750"/>
                                            <p:tgtEl>
                                              <p:spTgt spid="57"/>
                                            </p:tgtEl>
                                          </p:cBhvr>
                                        </p:animEffect>
                                        <p:anim calcmode="lin" valueType="num">
                                          <p:cBhvr>
                                            <p:cTn id="66" dur="750" fill="hold"/>
                                            <p:tgtEl>
                                              <p:spTgt spid="57"/>
                                            </p:tgtEl>
                                            <p:attrNameLst>
                                              <p:attrName>ppt_x</p:attrName>
                                            </p:attrNameLst>
                                          </p:cBhvr>
                                          <p:tavLst>
                                            <p:tav tm="0">
                                              <p:val>
                                                <p:strVal val="#ppt_x"/>
                                              </p:val>
                                            </p:tav>
                                            <p:tav tm="100000">
                                              <p:val>
                                                <p:strVal val="#ppt_x"/>
                                              </p:val>
                                            </p:tav>
                                          </p:tavLst>
                                        </p:anim>
                                        <p:anim calcmode="lin" valueType="num">
                                          <p:cBhvr>
                                            <p:cTn id="67" dur="75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2" presetClass="entr" presetSubtype="2" accel="5800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1300" fill="hold"/>
                                            <p:tgtEl>
                                              <p:spTgt spid="34"/>
                                            </p:tgtEl>
                                            <p:attrNameLst>
                                              <p:attrName>ppt_x</p:attrName>
                                            </p:attrNameLst>
                                          </p:cBhvr>
                                          <p:tavLst>
                                            <p:tav tm="0">
                                              <p:val>
                                                <p:strVal val="1+#ppt_w/2"/>
                                              </p:val>
                                            </p:tav>
                                            <p:tav tm="100000">
                                              <p:val>
                                                <p:strVal val="#ppt_x"/>
                                              </p:val>
                                            </p:tav>
                                          </p:tavLst>
                                        </p:anim>
                                        <p:anim calcmode="lin" valueType="num">
                                          <p:cBhvr additive="base">
                                            <p:cTn id="12" dur="13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fade">
                                          <p:cBhvr>
                                            <p:cTn id="17" dur="750"/>
                                            <p:tgtEl>
                                              <p:spTgt spid="54"/>
                                            </p:tgtEl>
                                          </p:cBhvr>
                                        </p:animEffect>
                                        <p:anim calcmode="lin" valueType="num">
                                          <p:cBhvr>
                                            <p:cTn id="18" dur="750" fill="hold"/>
                                            <p:tgtEl>
                                              <p:spTgt spid="54"/>
                                            </p:tgtEl>
                                            <p:attrNameLst>
                                              <p:attrName>ppt_x</p:attrName>
                                            </p:attrNameLst>
                                          </p:cBhvr>
                                          <p:tavLst>
                                            <p:tav tm="0">
                                              <p:val>
                                                <p:strVal val="#ppt_x"/>
                                              </p:val>
                                            </p:tav>
                                            <p:tav tm="100000">
                                              <p:val>
                                                <p:strVal val="#ppt_x"/>
                                              </p:val>
                                            </p:tav>
                                          </p:tavLst>
                                        </p:anim>
                                        <p:anim calcmode="lin" valueType="num">
                                          <p:cBhvr>
                                            <p:cTn id="19" dur="75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500"/>
                                            <p:tgtEl>
                                              <p:spTgt spid="31"/>
                                            </p:tgtEl>
                                          </p:cBhvr>
                                        </p:animEffect>
                                      </p:childTnLst>
                                    </p:cTn>
                                  </p:par>
                                  <p:par>
                                    <p:cTn id="25" presetID="2" presetClass="entr" presetSubtype="2" accel="58000" fill="hold"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300" fill="hold"/>
                                            <p:tgtEl>
                                              <p:spTgt spid="39"/>
                                            </p:tgtEl>
                                            <p:attrNameLst>
                                              <p:attrName>ppt_x</p:attrName>
                                            </p:attrNameLst>
                                          </p:cBhvr>
                                          <p:tavLst>
                                            <p:tav tm="0">
                                              <p:val>
                                                <p:strVal val="1+#ppt_w/2"/>
                                              </p:val>
                                            </p:tav>
                                            <p:tav tm="100000">
                                              <p:val>
                                                <p:strVal val="#ppt_x"/>
                                              </p:val>
                                            </p:tav>
                                          </p:tavLst>
                                        </p:anim>
                                        <p:anim calcmode="lin" valueType="num">
                                          <p:cBhvr additive="base">
                                            <p:cTn id="28" dur="13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750"/>
                                            <p:tgtEl>
                                              <p:spTgt spid="55"/>
                                            </p:tgtEl>
                                          </p:cBhvr>
                                        </p:animEffect>
                                        <p:anim calcmode="lin" valueType="num">
                                          <p:cBhvr>
                                            <p:cTn id="34" dur="750" fill="hold"/>
                                            <p:tgtEl>
                                              <p:spTgt spid="55"/>
                                            </p:tgtEl>
                                            <p:attrNameLst>
                                              <p:attrName>ppt_x</p:attrName>
                                            </p:attrNameLst>
                                          </p:cBhvr>
                                          <p:tavLst>
                                            <p:tav tm="0">
                                              <p:val>
                                                <p:strVal val="#ppt_x"/>
                                              </p:val>
                                            </p:tav>
                                            <p:tav tm="100000">
                                              <p:val>
                                                <p:strVal val="#ppt_x"/>
                                              </p:val>
                                            </p:tav>
                                          </p:tavLst>
                                        </p:anim>
                                        <p:anim calcmode="lin" valueType="num">
                                          <p:cBhvr>
                                            <p:cTn id="35" dur="75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par>
                                    <p:cTn id="41" presetID="2" presetClass="entr" presetSubtype="2" accel="58000"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additive="base">
                                            <p:cTn id="43" dur="1300" fill="hold"/>
                                            <p:tgtEl>
                                              <p:spTgt spid="44"/>
                                            </p:tgtEl>
                                            <p:attrNameLst>
                                              <p:attrName>ppt_x</p:attrName>
                                            </p:attrNameLst>
                                          </p:cBhvr>
                                          <p:tavLst>
                                            <p:tav tm="0">
                                              <p:val>
                                                <p:strVal val="1+#ppt_w/2"/>
                                              </p:val>
                                            </p:tav>
                                            <p:tav tm="100000">
                                              <p:val>
                                                <p:strVal val="#ppt_x"/>
                                              </p:val>
                                            </p:tav>
                                          </p:tavLst>
                                        </p:anim>
                                        <p:anim calcmode="lin" valueType="num">
                                          <p:cBhvr additive="base">
                                            <p:cTn id="44" dur="13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fade">
                                          <p:cBhvr>
                                            <p:cTn id="49" dur="750"/>
                                            <p:tgtEl>
                                              <p:spTgt spid="56"/>
                                            </p:tgtEl>
                                          </p:cBhvr>
                                        </p:animEffect>
                                        <p:anim calcmode="lin" valueType="num">
                                          <p:cBhvr>
                                            <p:cTn id="50" dur="750" fill="hold"/>
                                            <p:tgtEl>
                                              <p:spTgt spid="56"/>
                                            </p:tgtEl>
                                            <p:attrNameLst>
                                              <p:attrName>ppt_x</p:attrName>
                                            </p:attrNameLst>
                                          </p:cBhvr>
                                          <p:tavLst>
                                            <p:tav tm="0">
                                              <p:val>
                                                <p:strVal val="#ppt_x"/>
                                              </p:val>
                                            </p:tav>
                                            <p:tav tm="100000">
                                              <p:val>
                                                <p:strVal val="#ppt_x"/>
                                              </p:val>
                                            </p:tav>
                                          </p:tavLst>
                                        </p:anim>
                                        <p:anim calcmode="lin" valueType="num">
                                          <p:cBhvr>
                                            <p:cTn id="51" dur="75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par>
                                    <p:cTn id="57" presetID="2" presetClass="entr" presetSubtype="2" accel="58000" fill="hold" nodeType="with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additive="base">
                                            <p:cTn id="59" dur="1300" fill="hold"/>
                                            <p:tgtEl>
                                              <p:spTgt spid="49"/>
                                            </p:tgtEl>
                                            <p:attrNameLst>
                                              <p:attrName>ppt_x</p:attrName>
                                            </p:attrNameLst>
                                          </p:cBhvr>
                                          <p:tavLst>
                                            <p:tav tm="0">
                                              <p:val>
                                                <p:strVal val="1+#ppt_w/2"/>
                                              </p:val>
                                            </p:tav>
                                            <p:tav tm="100000">
                                              <p:val>
                                                <p:strVal val="#ppt_x"/>
                                              </p:val>
                                            </p:tav>
                                          </p:tavLst>
                                        </p:anim>
                                        <p:anim calcmode="lin" valueType="num">
                                          <p:cBhvr additive="base">
                                            <p:cTn id="60" dur="13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fade">
                                          <p:cBhvr>
                                            <p:cTn id="65" dur="750"/>
                                            <p:tgtEl>
                                              <p:spTgt spid="57"/>
                                            </p:tgtEl>
                                          </p:cBhvr>
                                        </p:animEffect>
                                        <p:anim calcmode="lin" valueType="num">
                                          <p:cBhvr>
                                            <p:cTn id="66" dur="750" fill="hold"/>
                                            <p:tgtEl>
                                              <p:spTgt spid="57"/>
                                            </p:tgtEl>
                                            <p:attrNameLst>
                                              <p:attrName>ppt_x</p:attrName>
                                            </p:attrNameLst>
                                          </p:cBhvr>
                                          <p:tavLst>
                                            <p:tav tm="0">
                                              <p:val>
                                                <p:strVal val="#ppt_x"/>
                                              </p:val>
                                            </p:tav>
                                            <p:tav tm="100000">
                                              <p:val>
                                                <p:strVal val="#ppt_x"/>
                                              </p:val>
                                            </p:tav>
                                          </p:tavLst>
                                        </p:anim>
                                        <p:anim calcmode="lin" valueType="num">
                                          <p:cBhvr>
                                            <p:cTn id="67" dur="75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6145286" y="2752580"/>
            <a:ext cx="2448934" cy="1837977"/>
            <a:chOff x="6179357" y="2143425"/>
            <a:chExt cx="1956336" cy="1468272"/>
          </a:xfrm>
        </p:grpSpPr>
        <p:sp>
          <p:nvSpPr>
            <p:cNvPr id="35" name="Freeform 10"/>
            <p:cNvSpPr>
              <a:spLocks/>
            </p:cNvSpPr>
            <p:nvPr/>
          </p:nvSpPr>
          <p:spPr bwMode="auto">
            <a:xfrm>
              <a:off x="6179357"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lIns="90862" tIns="45431" rIns="90862" bIns="4543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36" name="Freeform 17"/>
            <p:cNvSpPr>
              <a:spLocks/>
            </p:cNvSpPr>
            <p:nvPr/>
          </p:nvSpPr>
          <p:spPr bwMode="auto">
            <a:xfrm>
              <a:off x="6300216"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rgbClr val="9AFB03"/>
            </a:solidFill>
            <a:ln w="22225" cap="flat" cmpd="sng" algn="ctr">
              <a:noFill/>
              <a:prstDash val="solid"/>
              <a:miter lim="800000"/>
            </a:ln>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7" name="Freeform 5"/>
            <p:cNvSpPr>
              <a:spLocks/>
            </p:cNvSpPr>
            <p:nvPr/>
          </p:nvSpPr>
          <p:spPr bwMode="auto">
            <a:xfrm>
              <a:off x="66117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90862" tIns="45431" rIns="90862" bIns="4543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8" name="文本框 1110"/>
            <p:cNvSpPr txBox="1">
              <a:spLocks noChangeArrowheads="1"/>
            </p:cNvSpPr>
            <p:nvPr/>
          </p:nvSpPr>
          <p:spPr bwMode="auto">
            <a:xfrm>
              <a:off x="6956534" y="2412305"/>
              <a:ext cx="628080" cy="786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862" tIns="45431" rIns="90862" bIns="4543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ysClr val="window" lastClr="FFFFFF"/>
                  </a:solidFill>
                  <a:effectLst/>
                  <a:uLnTx/>
                  <a:uFillTx/>
                  <a:latin typeface="微软雅黑" pitchFamily="34" charset="-122"/>
                </a:rPr>
                <a:t>STEP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ysClr val="window" lastClr="FFFFFF"/>
                  </a:solidFill>
                  <a:effectLst/>
                  <a:uLnTx/>
                  <a:uFillTx/>
                  <a:latin typeface="微软雅黑" pitchFamily="34" charset="-122"/>
                </a:rPr>
                <a:t>04</a:t>
              </a:r>
              <a:endParaRPr kumimoji="0" lang="zh-CN" altLang="en-US" sz="4000" b="0" i="0" u="none" strike="noStrike" kern="0" cap="none" spc="0" normalizeH="0" baseline="0" noProof="0" dirty="0">
                <a:ln>
                  <a:noFill/>
                </a:ln>
                <a:solidFill>
                  <a:sysClr val="window" lastClr="FFFFFF"/>
                </a:solidFill>
                <a:effectLst/>
                <a:uLnTx/>
                <a:uFillTx/>
                <a:latin typeface="微软雅黑" pitchFamily="34" charset="-122"/>
              </a:endParaRPr>
            </a:p>
          </p:txBody>
        </p:sp>
      </p:grpSp>
      <p:grpSp>
        <p:nvGrpSpPr>
          <p:cNvPr id="39" name="组合 98"/>
          <p:cNvGrpSpPr>
            <a:grpSpLocks/>
          </p:cNvGrpSpPr>
          <p:nvPr/>
        </p:nvGrpSpPr>
        <p:grpSpPr bwMode="auto">
          <a:xfrm>
            <a:off x="431014" y="1556792"/>
            <a:ext cx="2402263" cy="931668"/>
            <a:chOff x="3508035" y="4207856"/>
            <a:chExt cx="2407376" cy="945467"/>
          </a:xfrm>
        </p:grpSpPr>
        <p:sp>
          <p:nvSpPr>
            <p:cNvPr id="40" name="矩形 47"/>
            <p:cNvSpPr>
              <a:spLocks noChangeArrowheads="1"/>
            </p:cNvSpPr>
            <p:nvPr/>
          </p:nvSpPr>
          <p:spPr bwMode="auto">
            <a:xfrm>
              <a:off x="3508035" y="4716054"/>
              <a:ext cx="2407376" cy="437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1" name="文本框 48"/>
            <p:cNvSpPr>
              <a:spLocks noChangeArrowheads="1"/>
            </p:cNvSpPr>
            <p:nvPr/>
          </p:nvSpPr>
          <p:spPr bwMode="auto">
            <a:xfrm>
              <a:off x="3508035" y="4207856"/>
              <a:ext cx="1819824" cy="406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宋体" panose="02010600030101010101" pitchFamily="2" charset="-122"/>
                </a:rPr>
                <a:t>添加标题</a:t>
              </a:r>
            </a:p>
          </p:txBody>
        </p:sp>
      </p:grpSp>
      <p:grpSp>
        <p:nvGrpSpPr>
          <p:cNvPr id="42" name="组合 98"/>
          <p:cNvGrpSpPr>
            <a:grpSpLocks/>
          </p:cNvGrpSpPr>
          <p:nvPr/>
        </p:nvGrpSpPr>
        <p:grpSpPr bwMode="auto">
          <a:xfrm>
            <a:off x="2510558" y="4801808"/>
            <a:ext cx="2402263" cy="931668"/>
            <a:chOff x="3508035" y="4207856"/>
            <a:chExt cx="2407376" cy="945467"/>
          </a:xfrm>
        </p:grpSpPr>
        <p:sp>
          <p:nvSpPr>
            <p:cNvPr id="43" name="矩形 47"/>
            <p:cNvSpPr>
              <a:spLocks noChangeArrowheads="1"/>
            </p:cNvSpPr>
            <p:nvPr/>
          </p:nvSpPr>
          <p:spPr bwMode="auto">
            <a:xfrm>
              <a:off x="3508035" y="4716054"/>
              <a:ext cx="2407376" cy="437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4" name="文本框 48"/>
            <p:cNvSpPr>
              <a:spLocks noChangeArrowheads="1"/>
            </p:cNvSpPr>
            <p:nvPr/>
          </p:nvSpPr>
          <p:spPr bwMode="auto">
            <a:xfrm>
              <a:off x="3508035" y="4207856"/>
              <a:ext cx="1819824" cy="406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宋体" panose="02010600030101010101" pitchFamily="2" charset="-122"/>
                </a:rPr>
                <a:t>添加标题</a:t>
              </a:r>
            </a:p>
          </p:txBody>
        </p:sp>
      </p:grpSp>
      <p:grpSp>
        <p:nvGrpSpPr>
          <p:cNvPr id="45" name="组合 98"/>
          <p:cNvGrpSpPr>
            <a:grpSpLocks/>
          </p:cNvGrpSpPr>
          <p:nvPr/>
        </p:nvGrpSpPr>
        <p:grpSpPr bwMode="auto">
          <a:xfrm>
            <a:off x="4429899" y="1556792"/>
            <a:ext cx="2402263" cy="931668"/>
            <a:chOff x="3508035" y="4207856"/>
            <a:chExt cx="2407376" cy="945467"/>
          </a:xfrm>
        </p:grpSpPr>
        <p:sp>
          <p:nvSpPr>
            <p:cNvPr id="46" name="矩形 47"/>
            <p:cNvSpPr>
              <a:spLocks noChangeArrowheads="1"/>
            </p:cNvSpPr>
            <p:nvPr/>
          </p:nvSpPr>
          <p:spPr bwMode="auto">
            <a:xfrm>
              <a:off x="3508035" y="4716054"/>
              <a:ext cx="2407376" cy="437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7" name="文本框 48"/>
            <p:cNvSpPr>
              <a:spLocks noChangeArrowheads="1"/>
            </p:cNvSpPr>
            <p:nvPr/>
          </p:nvSpPr>
          <p:spPr bwMode="auto">
            <a:xfrm>
              <a:off x="3508035" y="4207856"/>
              <a:ext cx="1819824" cy="406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宋体" panose="02010600030101010101" pitchFamily="2" charset="-122"/>
                </a:rPr>
                <a:t>添加标题</a:t>
              </a:r>
            </a:p>
          </p:txBody>
        </p:sp>
      </p:grpSp>
      <p:grpSp>
        <p:nvGrpSpPr>
          <p:cNvPr id="48" name="组合 98"/>
          <p:cNvGrpSpPr>
            <a:grpSpLocks/>
          </p:cNvGrpSpPr>
          <p:nvPr/>
        </p:nvGrpSpPr>
        <p:grpSpPr bwMode="auto">
          <a:xfrm>
            <a:off x="6509443" y="4801808"/>
            <a:ext cx="2402263" cy="931668"/>
            <a:chOff x="3508035" y="4207856"/>
            <a:chExt cx="2407376" cy="945467"/>
          </a:xfrm>
        </p:grpSpPr>
        <p:sp>
          <p:nvSpPr>
            <p:cNvPr id="49" name="矩形 47"/>
            <p:cNvSpPr>
              <a:spLocks noChangeArrowheads="1"/>
            </p:cNvSpPr>
            <p:nvPr/>
          </p:nvSpPr>
          <p:spPr bwMode="auto">
            <a:xfrm>
              <a:off x="3508035" y="4716054"/>
              <a:ext cx="2407376" cy="437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0" name="文本框 48"/>
            <p:cNvSpPr>
              <a:spLocks noChangeArrowheads="1"/>
            </p:cNvSpPr>
            <p:nvPr/>
          </p:nvSpPr>
          <p:spPr bwMode="auto">
            <a:xfrm>
              <a:off x="3508035" y="4207856"/>
              <a:ext cx="1819824" cy="406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宋体" panose="02010600030101010101" pitchFamily="2" charset="-122"/>
                </a:rPr>
                <a:t>添加标题</a:t>
              </a:r>
            </a:p>
          </p:txBody>
        </p:sp>
      </p:grpSp>
      <p:grpSp>
        <p:nvGrpSpPr>
          <p:cNvPr id="51" name="组合 50"/>
          <p:cNvGrpSpPr/>
          <p:nvPr/>
        </p:nvGrpSpPr>
        <p:grpSpPr>
          <a:xfrm>
            <a:off x="4228702" y="2752580"/>
            <a:ext cx="2448934" cy="1837977"/>
            <a:chOff x="4648290" y="2143425"/>
            <a:chExt cx="1956336" cy="1468272"/>
          </a:xfrm>
        </p:grpSpPr>
        <p:sp>
          <p:nvSpPr>
            <p:cNvPr id="52" name="Freeform 10"/>
            <p:cNvSpPr>
              <a:spLocks/>
            </p:cNvSpPr>
            <p:nvPr/>
          </p:nvSpPr>
          <p:spPr bwMode="auto">
            <a:xfrm>
              <a:off x="4648290"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lIns="90862" tIns="45431" rIns="90862" bIns="4543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53" name="Freeform 17"/>
            <p:cNvSpPr>
              <a:spLocks/>
            </p:cNvSpPr>
            <p:nvPr/>
          </p:nvSpPr>
          <p:spPr bwMode="auto">
            <a:xfrm>
              <a:off x="4769783"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rgbClr val="3ED22B"/>
            </a:solidFill>
            <a:ln w="22225" cap="flat" cmpd="sng" algn="ctr">
              <a:noFill/>
              <a:prstDash val="solid"/>
              <a:miter lim="800000"/>
            </a:ln>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4" name="Freeform 5"/>
            <p:cNvSpPr>
              <a:spLocks/>
            </p:cNvSpPr>
            <p:nvPr/>
          </p:nvSpPr>
          <p:spPr bwMode="auto">
            <a:xfrm>
              <a:off x="50623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90862" tIns="45431" rIns="90862" bIns="4543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5" name="文本框 1110"/>
            <p:cNvSpPr txBox="1">
              <a:spLocks noChangeArrowheads="1"/>
            </p:cNvSpPr>
            <p:nvPr/>
          </p:nvSpPr>
          <p:spPr bwMode="auto">
            <a:xfrm>
              <a:off x="5407135" y="2412305"/>
              <a:ext cx="628080" cy="786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862" tIns="45431" rIns="90862" bIns="4543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ysClr val="window" lastClr="FFFFFF"/>
                  </a:solidFill>
                  <a:effectLst/>
                  <a:uLnTx/>
                  <a:uFillTx/>
                  <a:latin typeface="微软雅黑" pitchFamily="34" charset="-122"/>
                </a:rPr>
                <a:t>STEP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ysClr val="window" lastClr="FFFFFF"/>
                  </a:solidFill>
                  <a:effectLst/>
                  <a:uLnTx/>
                  <a:uFillTx/>
                  <a:latin typeface="微软雅黑" pitchFamily="34" charset="-122"/>
                </a:rPr>
                <a:t>03</a:t>
              </a:r>
              <a:endParaRPr kumimoji="0" lang="zh-CN" altLang="en-US" sz="4000" b="0" i="0" u="none" strike="noStrike" kern="0" cap="none" spc="0" normalizeH="0" baseline="0" noProof="0" dirty="0">
                <a:ln>
                  <a:noFill/>
                </a:ln>
                <a:solidFill>
                  <a:sysClr val="window" lastClr="FFFFFF"/>
                </a:solidFill>
                <a:effectLst/>
                <a:uLnTx/>
                <a:uFillTx/>
                <a:latin typeface="微软雅黑" pitchFamily="34" charset="-122"/>
              </a:endParaRPr>
            </a:p>
          </p:txBody>
        </p:sp>
      </p:grpSp>
      <p:grpSp>
        <p:nvGrpSpPr>
          <p:cNvPr id="56" name="组合 55"/>
          <p:cNvGrpSpPr/>
          <p:nvPr/>
        </p:nvGrpSpPr>
        <p:grpSpPr>
          <a:xfrm>
            <a:off x="2312120" y="2752580"/>
            <a:ext cx="2448934" cy="1837977"/>
            <a:chOff x="3117224" y="2143425"/>
            <a:chExt cx="1956336" cy="1468272"/>
          </a:xfrm>
        </p:grpSpPr>
        <p:sp>
          <p:nvSpPr>
            <p:cNvPr id="57" name="Freeform 10"/>
            <p:cNvSpPr>
              <a:spLocks/>
            </p:cNvSpPr>
            <p:nvPr/>
          </p:nvSpPr>
          <p:spPr bwMode="auto">
            <a:xfrm>
              <a:off x="3117224"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lIns="90862" tIns="45431" rIns="90862" bIns="4543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58" name="Freeform 17"/>
            <p:cNvSpPr>
              <a:spLocks/>
            </p:cNvSpPr>
            <p:nvPr/>
          </p:nvSpPr>
          <p:spPr bwMode="auto">
            <a:xfrm>
              <a:off x="3238086"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rgbClr val="9AFB03"/>
            </a:solidFill>
            <a:ln w="22225" cap="flat" cmpd="sng" algn="ctr">
              <a:noFill/>
              <a:prstDash val="solid"/>
              <a:miter lim="800000"/>
            </a:ln>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9" name="Freeform 5"/>
            <p:cNvSpPr>
              <a:spLocks/>
            </p:cNvSpPr>
            <p:nvPr/>
          </p:nvSpPr>
          <p:spPr bwMode="auto">
            <a:xfrm>
              <a:off x="35764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90862" tIns="45431" rIns="90862" bIns="4543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0" name="文本框 1110"/>
            <p:cNvSpPr txBox="1">
              <a:spLocks noChangeArrowheads="1"/>
            </p:cNvSpPr>
            <p:nvPr/>
          </p:nvSpPr>
          <p:spPr bwMode="auto">
            <a:xfrm>
              <a:off x="3921234" y="2412305"/>
              <a:ext cx="628080" cy="786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862" tIns="45431" rIns="90862" bIns="4543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ysClr val="window" lastClr="FFFFFF"/>
                  </a:solidFill>
                  <a:effectLst/>
                  <a:uLnTx/>
                  <a:uFillTx/>
                  <a:latin typeface="微软雅黑" pitchFamily="34" charset="-122"/>
                </a:rPr>
                <a:t>STEP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ysClr val="window" lastClr="FFFFFF"/>
                  </a:solidFill>
                  <a:effectLst/>
                  <a:uLnTx/>
                  <a:uFillTx/>
                  <a:latin typeface="微软雅黑" pitchFamily="34" charset="-122"/>
                </a:rPr>
                <a:t>02</a:t>
              </a:r>
              <a:endParaRPr kumimoji="0" lang="zh-CN" altLang="en-US" sz="4000" b="0" i="0" u="none" strike="noStrike" kern="0" cap="none" spc="0" normalizeH="0" baseline="0" noProof="0" dirty="0">
                <a:ln>
                  <a:noFill/>
                </a:ln>
                <a:solidFill>
                  <a:sysClr val="window" lastClr="FFFFFF"/>
                </a:solidFill>
                <a:effectLst/>
                <a:uLnTx/>
                <a:uFillTx/>
                <a:latin typeface="微软雅黑" pitchFamily="34" charset="-122"/>
              </a:endParaRPr>
            </a:p>
          </p:txBody>
        </p:sp>
      </p:grpSp>
      <p:grpSp>
        <p:nvGrpSpPr>
          <p:cNvPr id="61" name="组合 60"/>
          <p:cNvGrpSpPr/>
          <p:nvPr/>
        </p:nvGrpSpPr>
        <p:grpSpPr>
          <a:xfrm>
            <a:off x="395536" y="2752580"/>
            <a:ext cx="2448934" cy="1837977"/>
            <a:chOff x="1586157" y="2143425"/>
            <a:chExt cx="1956336" cy="1468272"/>
          </a:xfrm>
        </p:grpSpPr>
        <p:sp>
          <p:nvSpPr>
            <p:cNvPr id="62" name="Freeform 10"/>
            <p:cNvSpPr>
              <a:spLocks/>
            </p:cNvSpPr>
            <p:nvPr/>
          </p:nvSpPr>
          <p:spPr bwMode="auto">
            <a:xfrm>
              <a:off x="1586157"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ysClr val="window" lastClr="FFFFFF"/>
                </a:gs>
              </a:gsLst>
              <a:lin ang="5400000" scaled="1"/>
            </a:gradFill>
            <a:ln w="28575" cap="flat">
              <a:gradFill>
                <a:gsLst>
                  <a:gs pos="0">
                    <a:sysClr val="window" lastClr="FFFFFF"/>
                  </a:gs>
                  <a:gs pos="100000">
                    <a:srgbClr val="DDDDDD"/>
                  </a:gs>
                </a:gsLst>
                <a:lin ang="5400000" scaled="1"/>
              </a:gradFill>
              <a:prstDash val="solid"/>
              <a:miter lim="800000"/>
              <a:headEnd/>
              <a:tailEnd/>
            </a:ln>
            <a:effectLst>
              <a:outerShdw blurRad="228600" dist="228600" dir="5400000" algn="t" rotWithShape="0">
                <a:sysClr val="windowText" lastClr="000000">
                  <a:lumMod val="85000"/>
                  <a:lumOff val="15000"/>
                  <a:alpha val="28000"/>
                </a:sysClr>
              </a:outerShdw>
            </a:effectLst>
          </p:spPr>
          <p:txBody>
            <a:bodyPr lIns="90862" tIns="45431" rIns="90862" bIns="4543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63" name="Freeform 17"/>
            <p:cNvSpPr>
              <a:spLocks/>
            </p:cNvSpPr>
            <p:nvPr/>
          </p:nvSpPr>
          <p:spPr bwMode="auto">
            <a:xfrm>
              <a:off x="1707654"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rgbClr val="3ED22B"/>
            </a:solidFill>
            <a:ln w="22225" cap="flat" cmpd="sng" algn="ctr">
              <a:noFill/>
              <a:prstDash val="solid"/>
              <a:miter lim="800000"/>
            </a:ln>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4" name="Freeform 5"/>
            <p:cNvSpPr>
              <a:spLocks/>
            </p:cNvSpPr>
            <p:nvPr/>
          </p:nvSpPr>
          <p:spPr bwMode="auto">
            <a:xfrm>
              <a:off x="18365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90862" tIns="45431" rIns="90862" bIns="4543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5" name="文本框 1110"/>
            <p:cNvSpPr txBox="1">
              <a:spLocks noChangeArrowheads="1"/>
            </p:cNvSpPr>
            <p:nvPr/>
          </p:nvSpPr>
          <p:spPr bwMode="auto">
            <a:xfrm>
              <a:off x="2181334" y="2412305"/>
              <a:ext cx="628080" cy="786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862" tIns="45431" rIns="90862" bIns="4543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ysClr val="window" lastClr="FFFFFF"/>
                  </a:solidFill>
                  <a:effectLst/>
                  <a:uLnTx/>
                  <a:uFillTx/>
                  <a:latin typeface="微软雅黑" pitchFamily="34" charset="-122"/>
                </a:rPr>
                <a:t>STEP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ysClr val="window" lastClr="FFFFFF"/>
                  </a:solidFill>
                  <a:effectLst/>
                  <a:uLnTx/>
                  <a:uFillTx/>
                  <a:latin typeface="微软雅黑" pitchFamily="34" charset="-122"/>
                </a:rPr>
                <a:t>01</a:t>
              </a:r>
              <a:endParaRPr kumimoji="0" lang="zh-CN" altLang="en-US" sz="4000" b="0" i="0" u="none" strike="noStrike" kern="0" cap="none" spc="0" normalizeH="0" baseline="0" noProof="0" dirty="0">
                <a:ln>
                  <a:noFill/>
                </a:ln>
                <a:solidFill>
                  <a:sysClr val="window" lastClr="FFFFFF"/>
                </a:solidFill>
                <a:effectLst/>
                <a:uLnTx/>
                <a:uFillTx/>
                <a:latin typeface="微软雅黑" pitchFamily="34" charset="-122"/>
              </a:endParaRPr>
            </a:p>
          </p:txBody>
        </p:sp>
      </p:gr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500"/>
                                        <p:tgtEl>
                                          <p:spTgt spid="48"/>
                                        </p:tgtEl>
                                      </p:cBhvr>
                                    </p:animEffect>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51"/>
                                        </p:tgtEl>
                                        <p:attrNameLst>
                                          <p:attrName>style.visibility</p:attrName>
                                        </p:attrNameLst>
                                      </p:cBhvr>
                                      <p:to>
                                        <p:strVal val="visible"/>
                                      </p:to>
                                    </p:set>
                                    <p:anim calcmode="lin" valueType="num">
                                      <p:cBhvr additive="base">
                                        <p:cTn id="16" dur="500" fill="hold"/>
                                        <p:tgtEl>
                                          <p:spTgt spid="51"/>
                                        </p:tgtEl>
                                        <p:attrNameLst>
                                          <p:attrName>ppt_x</p:attrName>
                                        </p:attrNameLst>
                                      </p:cBhvr>
                                      <p:tavLst>
                                        <p:tav tm="0">
                                          <p:val>
                                            <p:strVal val="0-#ppt_w/2"/>
                                          </p:val>
                                        </p:tav>
                                        <p:tav tm="100000">
                                          <p:val>
                                            <p:strVal val="#ppt_x"/>
                                          </p:val>
                                        </p:tav>
                                      </p:tavLst>
                                    </p:anim>
                                    <p:anim calcmode="lin" valueType="num">
                                      <p:cBhvr additive="base">
                                        <p:cTn id="17" dur="500" fill="hold"/>
                                        <p:tgtEl>
                                          <p:spTgt spid="51"/>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fade">
                                      <p:cBhvr>
                                        <p:cTn id="21" dur="500"/>
                                        <p:tgtEl>
                                          <p:spTgt spid="45"/>
                                        </p:tgtEl>
                                      </p:cBhvr>
                                    </p:animEffect>
                                  </p:childTnLst>
                                </p:cTn>
                              </p:par>
                            </p:childTnLst>
                          </p:cTn>
                        </p:par>
                        <p:par>
                          <p:cTn id="22" fill="hold">
                            <p:stCondLst>
                              <p:cond delay="2000"/>
                            </p:stCondLst>
                            <p:childTnLst>
                              <p:par>
                                <p:cTn id="23" presetID="2" presetClass="entr" presetSubtype="8" fill="hold" nodeType="afterEffect">
                                  <p:stCondLst>
                                    <p:cond delay="0"/>
                                  </p:stCondLst>
                                  <p:childTnLst>
                                    <p:set>
                                      <p:cBhvr>
                                        <p:cTn id="24" dur="1" fill="hold">
                                          <p:stCondLst>
                                            <p:cond delay="0"/>
                                          </p:stCondLst>
                                        </p:cTn>
                                        <p:tgtEl>
                                          <p:spTgt spid="56"/>
                                        </p:tgtEl>
                                        <p:attrNameLst>
                                          <p:attrName>style.visibility</p:attrName>
                                        </p:attrNameLst>
                                      </p:cBhvr>
                                      <p:to>
                                        <p:strVal val="visible"/>
                                      </p:to>
                                    </p:set>
                                    <p:anim calcmode="lin" valueType="num">
                                      <p:cBhvr additive="base">
                                        <p:cTn id="25" dur="500" fill="hold"/>
                                        <p:tgtEl>
                                          <p:spTgt spid="56"/>
                                        </p:tgtEl>
                                        <p:attrNameLst>
                                          <p:attrName>ppt_x</p:attrName>
                                        </p:attrNameLst>
                                      </p:cBhvr>
                                      <p:tavLst>
                                        <p:tav tm="0">
                                          <p:val>
                                            <p:strVal val="0-#ppt_w/2"/>
                                          </p:val>
                                        </p:tav>
                                        <p:tav tm="100000">
                                          <p:val>
                                            <p:strVal val="#ppt_x"/>
                                          </p:val>
                                        </p:tav>
                                      </p:tavLst>
                                    </p:anim>
                                    <p:anim calcmode="lin" valueType="num">
                                      <p:cBhvr additive="base">
                                        <p:cTn id="26" dur="500" fill="hold"/>
                                        <p:tgtEl>
                                          <p:spTgt spid="56"/>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fade">
                                      <p:cBhvr>
                                        <p:cTn id="30" dur="500"/>
                                        <p:tgtEl>
                                          <p:spTgt spid="42"/>
                                        </p:tgtEl>
                                      </p:cBhvr>
                                    </p:animEffect>
                                  </p:childTnLst>
                                </p:cTn>
                              </p:par>
                            </p:childTnLst>
                          </p:cTn>
                        </p:par>
                        <p:par>
                          <p:cTn id="31" fill="hold">
                            <p:stCondLst>
                              <p:cond delay="3000"/>
                            </p:stCondLst>
                            <p:childTnLst>
                              <p:par>
                                <p:cTn id="32" presetID="2" presetClass="entr" presetSubtype="8" fill="hold" nodeType="afterEffect">
                                  <p:stCondLst>
                                    <p:cond delay="0"/>
                                  </p:stCondLst>
                                  <p:childTnLst>
                                    <p:set>
                                      <p:cBhvr>
                                        <p:cTn id="33" dur="1" fill="hold">
                                          <p:stCondLst>
                                            <p:cond delay="0"/>
                                          </p:stCondLst>
                                        </p:cTn>
                                        <p:tgtEl>
                                          <p:spTgt spid="61"/>
                                        </p:tgtEl>
                                        <p:attrNameLst>
                                          <p:attrName>style.visibility</p:attrName>
                                        </p:attrNameLst>
                                      </p:cBhvr>
                                      <p:to>
                                        <p:strVal val="visible"/>
                                      </p:to>
                                    </p:set>
                                    <p:anim calcmode="lin" valueType="num">
                                      <p:cBhvr additive="base">
                                        <p:cTn id="34" dur="500" fill="hold"/>
                                        <p:tgtEl>
                                          <p:spTgt spid="61"/>
                                        </p:tgtEl>
                                        <p:attrNameLst>
                                          <p:attrName>ppt_x</p:attrName>
                                        </p:attrNameLst>
                                      </p:cBhvr>
                                      <p:tavLst>
                                        <p:tav tm="0">
                                          <p:val>
                                            <p:strVal val="0-#ppt_w/2"/>
                                          </p:val>
                                        </p:tav>
                                        <p:tav tm="100000">
                                          <p:val>
                                            <p:strVal val="#ppt_x"/>
                                          </p:val>
                                        </p:tav>
                                      </p:tavLst>
                                    </p:anim>
                                    <p:anim calcmode="lin" valueType="num">
                                      <p:cBhvr additive="base">
                                        <p:cTn id="35" dur="500" fill="hold"/>
                                        <p:tgtEl>
                                          <p:spTgt spid="61"/>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10" presetClass="entr" presetSubtype="0" fill="hold"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fade">
                                      <p:cBhvr>
                                        <p:cTn id="3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7"/>
          <p:cNvSpPr>
            <a:spLocks noChangeArrowheads="1"/>
          </p:cNvSpPr>
          <p:nvPr/>
        </p:nvSpPr>
        <p:spPr bwMode="auto">
          <a:xfrm>
            <a:off x="-1" y="4837944"/>
            <a:ext cx="8444021" cy="751774"/>
          </a:xfrm>
          <a:prstGeom prst="rect">
            <a:avLst/>
          </a:prstGeom>
          <a:solidFill>
            <a:srgbClr val="3ED22B"/>
          </a:solidFill>
          <a:ln w="9525">
            <a:solidFill>
              <a:srgbClr val="EAEAEA"/>
            </a:solidFill>
            <a:miter lim="800000"/>
            <a:headEnd/>
            <a:tailEnd/>
          </a:ln>
          <a:extLst/>
        </p:spPr>
        <p:txBody>
          <a:bodyPr wrap="none" lIns="89302" tIns="44650" rIns="89302" bIns="44650" anchor="ctr"/>
          <a:lstStyle/>
          <a:p>
            <a:endParaRPr lang="zh-CN" altLang="en-US" sz="2000"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Line 43"/>
          <p:cNvSpPr>
            <a:spLocks noChangeShapeType="1"/>
          </p:cNvSpPr>
          <p:nvPr/>
        </p:nvSpPr>
        <p:spPr bwMode="auto">
          <a:xfrm rot="5400000">
            <a:off x="3870148" y="2088156"/>
            <a:ext cx="0" cy="6505900"/>
          </a:xfrm>
          <a:prstGeom prst="line">
            <a:avLst/>
          </a:prstGeom>
          <a:noFill/>
          <a:ln w="28575">
            <a:solidFill>
              <a:sysClr val="window" lastClr="FFFFFF"/>
            </a:solidFill>
            <a:prstDash val="lgDash"/>
            <a:round/>
            <a:headEnd/>
            <a:tailEnd type="triangle" w="lg" len="lg"/>
          </a:ln>
          <a:extLst>
            <a:ext uri="{909E8E84-426E-40DD-AFC4-6F175D3DCCD1}">
              <a14:hiddenFill xmlns:a14="http://schemas.microsoft.com/office/drawing/2010/main">
                <a:noFill/>
              </a14:hiddenFill>
            </a:ext>
          </a:extLst>
        </p:spPr>
        <p:txBody>
          <a:bodyPr lIns="89302" tIns="44650" rIns="89302" bIns="4465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7" name="Rectangle 6"/>
          <p:cNvSpPr>
            <a:spLocks noChangeArrowheads="1"/>
          </p:cNvSpPr>
          <p:nvPr/>
        </p:nvSpPr>
        <p:spPr bwMode="auto">
          <a:xfrm>
            <a:off x="3270679" y="3210492"/>
            <a:ext cx="5173343" cy="746945"/>
          </a:xfrm>
          <a:prstGeom prst="rect">
            <a:avLst/>
          </a:prstGeom>
          <a:solidFill>
            <a:srgbClr val="3ED22B"/>
          </a:solidFill>
          <a:ln w="9525">
            <a:solidFill>
              <a:srgbClr val="EAEAEA"/>
            </a:solidFill>
            <a:miter lim="800000"/>
            <a:headEnd/>
            <a:tailEnd/>
          </a:ln>
          <a:extLst/>
        </p:spPr>
        <p:txBody>
          <a:bodyPr wrap="none" lIns="89302" tIns="44650" rIns="89302" bIns="44650" anchor="ctr"/>
          <a:lstStyle/>
          <a:p>
            <a:pPr>
              <a:defRPr/>
            </a:pPr>
            <a:endParaRPr lang="zh-CN" altLang="en-US" sz="2000"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Line 43"/>
          <p:cNvSpPr>
            <a:spLocks noChangeShapeType="1"/>
          </p:cNvSpPr>
          <p:nvPr/>
        </p:nvSpPr>
        <p:spPr bwMode="auto">
          <a:xfrm rot="16200000" flipH="1">
            <a:off x="5769163" y="2197477"/>
            <a:ext cx="0" cy="2978070"/>
          </a:xfrm>
          <a:prstGeom prst="line">
            <a:avLst/>
          </a:prstGeom>
          <a:noFill/>
          <a:ln w="28575">
            <a:solidFill>
              <a:sysClr val="window" lastClr="FFFFFF"/>
            </a:solidFill>
            <a:prstDash val="lgDash"/>
            <a:round/>
            <a:headEnd/>
            <a:tailEnd type="triangle" w="lg" len="lg"/>
          </a:ln>
          <a:extLst>
            <a:ext uri="{909E8E84-426E-40DD-AFC4-6F175D3DCCD1}">
              <a14:hiddenFill xmlns:a14="http://schemas.microsoft.com/office/drawing/2010/main">
                <a:noFill/>
              </a14:hiddenFill>
            </a:ext>
          </a:extLst>
        </p:spPr>
        <p:txBody>
          <a:bodyPr lIns="89302" tIns="44650" rIns="89302" bIns="4465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9" name="Rectangle 5"/>
          <p:cNvSpPr>
            <a:spLocks noChangeArrowheads="1"/>
          </p:cNvSpPr>
          <p:nvPr/>
        </p:nvSpPr>
        <p:spPr bwMode="auto">
          <a:xfrm rot="5400000">
            <a:off x="7045882" y="4222668"/>
            <a:ext cx="2055668" cy="743737"/>
          </a:xfrm>
          <a:prstGeom prst="rect">
            <a:avLst/>
          </a:prstGeom>
          <a:solidFill>
            <a:srgbClr val="9AFB03"/>
          </a:solidFill>
          <a:ln w="9525">
            <a:solidFill>
              <a:srgbClr val="EAEAEA"/>
            </a:solidFill>
            <a:miter lim="800000"/>
            <a:headEnd/>
            <a:tailEnd/>
          </a:ln>
          <a:extLst/>
        </p:spPr>
        <p:txBody>
          <a:bodyPr wrap="none" lIns="89302" tIns="44650" rIns="89302" bIns="44650" anchor="ctr"/>
          <a:lstStyle/>
          <a:p>
            <a:pPr>
              <a:defRPr/>
            </a:pPr>
            <a:endParaRPr lang="zh-CN" altLang="en-US" sz="2000" kern="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Line 44"/>
          <p:cNvSpPr>
            <a:spLocks noChangeShapeType="1"/>
          </p:cNvSpPr>
          <p:nvPr/>
        </p:nvSpPr>
        <p:spPr bwMode="auto">
          <a:xfrm>
            <a:off x="8089337" y="4206941"/>
            <a:ext cx="0" cy="356211"/>
          </a:xfrm>
          <a:prstGeom prst="line">
            <a:avLst/>
          </a:prstGeom>
          <a:noFill/>
          <a:ln w="28575">
            <a:solidFill>
              <a:sysClr val="window" lastClr="FFFFFF"/>
            </a:solidFill>
            <a:prstDash val="lgDash"/>
            <a:round/>
            <a:headEnd/>
            <a:tailEnd type="triangle" w="lg" len="lg"/>
          </a:ln>
          <a:extLst>
            <a:ext uri="{909E8E84-426E-40DD-AFC4-6F175D3DCCD1}">
              <a14:hiddenFill xmlns:a14="http://schemas.microsoft.com/office/drawing/2010/main">
                <a:noFill/>
              </a14:hiddenFill>
            </a:ext>
          </a:extLst>
        </p:spPr>
        <p:txBody>
          <a:bodyPr lIns="89302" tIns="44650" rIns="89302" bIns="4465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1" name="Rectangle 7"/>
          <p:cNvSpPr>
            <a:spLocks noChangeArrowheads="1"/>
          </p:cNvSpPr>
          <p:nvPr/>
        </p:nvSpPr>
        <p:spPr bwMode="auto">
          <a:xfrm>
            <a:off x="3695670" y="1644422"/>
            <a:ext cx="4748351" cy="751774"/>
          </a:xfrm>
          <a:prstGeom prst="rect">
            <a:avLst/>
          </a:prstGeom>
          <a:solidFill>
            <a:srgbClr val="3ED22B"/>
          </a:solidFill>
          <a:ln w="9525">
            <a:solidFill>
              <a:srgbClr val="EAEAEA"/>
            </a:solidFill>
            <a:miter lim="800000"/>
            <a:headEnd/>
            <a:tailEnd/>
          </a:ln>
          <a:extLst/>
        </p:spPr>
        <p:txBody>
          <a:bodyPr wrap="none" lIns="89302" tIns="44650" rIns="89302" bIns="44650" anchor="ctr"/>
          <a:lstStyle/>
          <a:p>
            <a:endParaRPr lang="zh-CN" altLang="en-US" sz="2000"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Line 43"/>
          <p:cNvSpPr>
            <a:spLocks noChangeShapeType="1"/>
          </p:cNvSpPr>
          <p:nvPr/>
        </p:nvSpPr>
        <p:spPr bwMode="auto">
          <a:xfrm rot="5400000">
            <a:off x="5634061" y="606524"/>
            <a:ext cx="0" cy="2978070"/>
          </a:xfrm>
          <a:prstGeom prst="line">
            <a:avLst/>
          </a:prstGeom>
          <a:noFill/>
          <a:ln w="28575">
            <a:solidFill>
              <a:sysClr val="window" lastClr="FFFFFF"/>
            </a:solidFill>
            <a:prstDash val="lgDash"/>
            <a:round/>
            <a:headEnd/>
            <a:tailEnd type="triangle" w="lg" len="lg"/>
          </a:ln>
          <a:extLst>
            <a:ext uri="{909E8E84-426E-40DD-AFC4-6F175D3DCCD1}">
              <a14:hiddenFill xmlns:a14="http://schemas.microsoft.com/office/drawing/2010/main">
                <a:noFill/>
              </a14:hiddenFill>
            </a:ext>
          </a:extLst>
        </p:spPr>
        <p:txBody>
          <a:bodyPr lIns="89302" tIns="44650" rIns="89302" bIns="4465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3" name="Rectangle 8"/>
          <p:cNvSpPr>
            <a:spLocks noChangeArrowheads="1"/>
          </p:cNvSpPr>
          <p:nvPr/>
        </p:nvSpPr>
        <p:spPr bwMode="auto">
          <a:xfrm rot="5400000">
            <a:off x="2201672" y="2429058"/>
            <a:ext cx="2313016" cy="743737"/>
          </a:xfrm>
          <a:prstGeom prst="rect">
            <a:avLst/>
          </a:prstGeom>
          <a:solidFill>
            <a:srgbClr val="9AFB03"/>
          </a:solidFill>
          <a:ln w="9525">
            <a:solidFill>
              <a:srgbClr val="EAEAEA"/>
            </a:solidFill>
            <a:miter lim="800000"/>
            <a:headEnd/>
            <a:tailEnd/>
          </a:ln>
          <a:extLst/>
        </p:spPr>
        <p:txBody>
          <a:bodyPr wrap="none" lIns="89302" tIns="44650" rIns="89302" bIns="44650" anchor="ctr"/>
          <a:lstStyle/>
          <a:p>
            <a:pPr>
              <a:defRPr/>
            </a:pPr>
            <a:endParaRPr lang="zh-CN" altLang="en-US" sz="2000"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Line 42"/>
          <p:cNvSpPr>
            <a:spLocks noChangeShapeType="1"/>
          </p:cNvSpPr>
          <p:nvPr/>
        </p:nvSpPr>
        <p:spPr bwMode="auto">
          <a:xfrm>
            <a:off x="3340989" y="2596112"/>
            <a:ext cx="0" cy="400805"/>
          </a:xfrm>
          <a:prstGeom prst="line">
            <a:avLst/>
          </a:prstGeom>
          <a:noFill/>
          <a:ln w="28575">
            <a:solidFill>
              <a:sysClr val="window" lastClr="FFFFFF"/>
            </a:solidFill>
            <a:prstDash val="lgDash"/>
            <a:round/>
            <a:headEnd/>
            <a:tailEnd type="triangle" w="lg" len="lg"/>
          </a:ln>
          <a:extLst>
            <a:ext uri="{909E8E84-426E-40DD-AFC4-6F175D3DCCD1}">
              <a14:hiddenFill xmlns:a14="http://schemas.microsoft.com/office/drawing/2010/main">
                <a:noFill/>
              </a14:hiddenFill>
            </a:ext>
          </a:extLst>
        </p:spPr>
        <p:txBody>
          <a:bodyPr lIns="89302" tIns="44650" rIns="89302" bIns="4465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ysClr val="windowText" lastClr="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5" name="矩形 54"/>
          <p:cNvSpPr/>
          <p:nvPr/>
        </p:nvSpPr>
        <p:spPr>
          <a:xfrm>
            <a:off x="4167685" y="1678025"/>
            <a:ext cx="3138842" cy="374865"/>
          </a:xfrm>
          <a:prstGeom prst="rect">
            <a:avLst/>
          </a:prstGeom>
        </p:spPr>
        <p:txBody>
          <a:bodyPr wrap="square" lIns="89302" tIns="44650" rIns="89302" bIns="44650" anchor="ctr">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点击添加文本点击添加文本点击添加</a:t>
            </a:r>
            <a:endParaRPr kumimoji="0" lang="zh-CN" altLang="en-US" sz="1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sym typeface="Arial" panose="020B0604020202020204" pitchFamily="34" charset="0"/>
            </a:endParaRPr>
          </a:p>
        </p:txBody>
      </p:sp>
      <p:sp>
        <p:nvSpPr>
          <p:cNvPr id="56" name="矩形 55"/>
          <p:cNvSpPr/>
          <p:nvPr/>
        </p:nvSpPr>
        <p:spPr>
          <a:xfrm>
            <a:off x="4167685" y="3268979"/>
            <a:ext cx="3138842" cy="374865"/>
          </a:xfrm>
          <a:prstGeom prst="rect">
            <a:avLst/>
          </a:prstGeom>
        </p:spPr>
        <p:txBody>
          <a:bodyPr wrap="square" lIns="89302" tIns="44650" rIns="89302" bIns="44650" anchor="ctr">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点击添加文本点击添加文本点击添加</a:t>
            </a:r>
            <a:endParaRPr kumimoji="0" lang="zh-CN" altLang="en-US" sz="1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sym typeface="Arial" panose="020B0604020202020204" pitchFamily="34" charset="0"/>
            </a:endParaRPr>
          </a:p>
        </p:txBody>
      </p:sp>
      <p:sp>
        <p:nvSpPr>
          <p:cNvPr id="57" name="矩形 56"/>
          <p:cNvSpPr/>
          <p:nvPr/>
        </p:nvSpPr>
        <p:spPr>
          <a:xfrm>
            <a:off x="1028839" y="4904336"/>
            <a:ext cx="6094258" cy="413337"/>
          </a:xfrm>
          <a:prstGeom prst="rect">
            <a:avLst/>
          </a:prstGeom>
        </p:spPr>
        <p:txBody>
          <a:bodyPr wrap="square" lIns="89302" tIns="44650" rIns="89302" bIns="44650" anchor="ctr">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点击添加文本点击添加文本点击添加文本点击添加文本</a:t>
            </a:r>
            <a:endParaRPr kumimoji="0" lang="zh-CN" altLang="en-US" sz="1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sym typeface="Arial" panose="020B0604020202020204" pitchFamily="34" charset="0"/>
            </a:endParaRPr>
          </a:p>
        </p:txBody>
      </p:sp>
      <p:grpSp>
        <p:nvGrpSpPr>
          <p:cNvPr id="58" name="组合 57"/>
          <p:cNvGrpSpPr/>
          <p:nvPr/>
        </p:nvGrpSpPr>
        <p:grpSpPr>
          <a:xfrm>
            <a:off x="7472485" y="1395537"/>
            <a:ext cx="1215143" cy="1200572"/>
            <a:chOff x="6339994" y="1043271"/>
            <a:chExt cx="1030982" cy="1018620"/>
          </a:xfrm>
        </p:grpSpPr>
        <p:sp>
          <p:nvSpPr>
            <p:cNvPr id="59" name="Oval 38"/>
            <p:cNvSpPr>
              <a:spLocks noChangeArrowheads="1"/>
            </p:cNvSpPr>
            <p:nvPr/>
          </p:nvSpPr>
          <p:spPr bwMode="auto">
            <a:xfrm>
              <a:off x="6339994" y="1043271"/>
              <a:ext cx="1030982" cy="1018620"/>
            </a:xfrm>
            <a:prstGeom prst="ellipse">
              <a:avLst/>
            </a:prstGeom>
            <a:solidFill>
              <a:srgbClr val="3ED22B"/>
            </a:solidFill>
            <a:ln w="19050">
              <a:noFill/>
              <a:round/>
              <a:headEnd/>
              <a:tailEnd/>
            </a:ln>
          </p:spPr>
          <p:txBody>
            <a:bodyPr wrap="none" lIns="89302" tIns="44650" rIns="89302" bIns="4465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03A9F3"/>
                  </a:solidFill>
                  <a:effectLst/>
                  <a:uLnTx/>
                  <a:uFillTx/>
                  <a:latin typeface="Arial" panose="020B0604020202020204" pitchFamily="34" charset="0"/>
                  <a:ea typeface="微软雅黑" panose="020B0503020204020204" pitchFamily="34" charset="-122"/>
                  <a:sym typeface="Arial" panose="020B0604020202020204" pitchFamily="34" charset="0"/>
                </a:rPr>
                <a:t>起点</a:t>
              </a:r>
            </a:p>
          </p:txBody>
        </p:sp>
        <p:grpSp>
          <p:nvGrpSpPr>
            <p:cNvPr id="60" name="组合 59"/>
            <p:cNvGrpSpPr/>
            <p:nvPr/>
          </p:nvGrpSpPr>
          <p:grpSpPr>
            <a:xfrm>
              <a:off x="6395029" y="1090038"/>
              <a:ext cx="936152" cy="936152"/>
              <a:chOff x="304800" y="673100"/>
              <a:chExt cx="4000500" cy="4000500"/>
            </a:xfrm>
            <a:effectLst>
              <a:outerShdw blurRad="317500" dist="1905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3A9F3"/>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3" name="椭圆 6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3A9F3"/>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61" name="TextBox 1"/>
            <p:cNvSpPr txBox="1"/>
            <p:nvPr/>
          </p:nvSpPr>
          <p:spPr>
            <a:xfrm>
              <a:off x="6549987" y="1367914"/>
              <a:ext cx="600164" cy="34624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rPr>
                <a:t>起点</a:t>
              </a:r>
            </a:p>
          </p:txBody>
        </p:sp>
      </p:grpSp>
      <p:grpSp>
        <p:nvGrpSpPr>
          <p:cNvPr id="64" name="组合 63"/>
          <p:cNvGrpSpPr/>
          <p:nvPr/>
        </p:nvGrpSpPr>
        <p:grpSpPr>
          <a:xfrm>
            <a:off x="2750604" y="1395537"/>
            <a:ext cx="1215143" cy="1200572"/>
            <a:chOff x="2333737" y="1043271"/>
            <a:chExt cx="1030982" cy="1018620"/>
          </a:xfrm>
        </p:grpSpPr>
        <p:sp>
          <p:nvSpPr>
            <p:cNvPr id="65" name="Oval 38"/>
            <p:cNvSpPr>
              <a:spLocks noChangeArrowheads="1"/>
            </p:cNvSpPr>
            <p:nvPr/>
          </p:nvSpPr>
          <p:spPr bwMode="auto">
            <a:xfrm>
              <a:off x="2333737" y="1043271"/>
              <a:ext cx="1030982" cy="1018620"/>
            </a:xfrm>
            <a:prstGeom prst="ellipse">
              <a:avLst/>
            </a:prstGeom>
            <a:solidFill>
              <a:srgbClr val="9AFB03"/>
            </a:solidFill>
            <a:ln w="19050">
              <a:noFill/>
              <a:round/>
              <a:headEnd/>
              <a:tailEnd/>
            </a:ln>
          </p:spPr>
          <p:txBody>
            <a:bodyPr wrap="none" lIns="89302" tIns="44650" rIns="89302" bIns="4465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dirty="0">
                <a:ln>
                  <a:noFill/>
                </a:ln>
                <a:solidFill>
                  <a:srgbClr val="03A9F3"/>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nvGrpSpPr>
            <p:cNvPr id="66" name="组合 65"/>
            <p:cNvGrpSpPr/>
            <p:nvPr/>
          </p:nvGrpSpPr>
          <p:grpSpPr>
            <a:xfrm>
              <a:off x="2385661" y="1090038"/>
              <a:ext cx="936152" cy="936152"/>
              <a:chOff x="304800" y="673100"/>
              <a:chExt cx="4000500" cy="4000500"/>
            </a:xfrm>
            <a:effectLst>
              <a:outerShdw blurRad="317500" dist="1905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3A9F3"/>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9" name="椭圆 6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3A9F3"/>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67" name="TextBox 38"/>
            <p:cNvSpPr txBox="1"/>
            <p:nvPr/>
          </p:nvSpPr>
          <p:spPr>
            <a:xfrm>
              <a:off x="2556220" y="1265726"/>
              <a:ext cx="591898" cy="6006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rPr>
                <a:t>第一</a:t>
              </a:r>
              <a:endParaRPr kumimoji="0" lang="en-US" altLang="zh-CN" sz="20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rPr>
                <a:t>季度</a:t>
              </a:r>
              <a:endParaRPr kumimoji="0" lang="zh-CN" altLang="en-US" sz="28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0" name="组合 69"/>
          <p:cNvGrpSpPr/>
          <p:nvPr/>
        </p:nvGrpSpPr>
        <p:grpSpPr>
          <a:xfrm>
            <a:off x="2750604" y="2966416"/>
            <a:ext cx="1215143" cy="1200572"/>
            <a:chOff x="2333737" y="2376076"/>
            <a:chExt cx="1030982" cy="1018620"/>
          </a:xfrm>
        </p:grpSpPr>
        <p:sp>
          <p:nvSpPr>
            <p:cNvPr id="71" name="Oval 38"/>
            <p:cNvSpPr>
              <a:spLocks noChangeArrowheads="1"/>
            </p:cNvSpPr>
            <p:nvPr/>
          </p:nvSpPr>
          <p:spPr bwMode="auto">
            <a:xfrm>
              <a:off x="2333737" y="2376076"/>
              <a:ext cx="1030982" cy="1018620"/>
            </a:xfrm>
            <a:prstGeom prst="ellipse">
              <a:avLst/>
            </a:prstGeom>
            <a:solidFill>
              <a:srgbClr val="3ED22B"/>
            </a:solidFill>
            <a:ln w="19050">
              <a:noFill/>
              <a:round/>
              <a:headEnd/>
              <a:tailEnd/>
            </a:ln>
          </p:spPr>
          <p:txBody>
            <a:bodyPr wrap="none" lIns="89302" tIns="44650" rIns="89302" bIns="4465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dirty="0">
                <a:ln>
                  <a:noFill/>
                </a:ln>
                <a:solidFill>
                  <a:srgbClr val="03A9F3"/>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nvGrpSpPr>
            <p:cNvPr id="72" name="组合 71"/>
            <p:cNvGrpSpPr/>
            <p:nvPr/>
          </p:nvGrpSpPr>
          <p:grpSpPr>
            <a:xfrm>
              <a:off x="2385661" y="2414616"/>
              <a:ext cx="936152" cy="936152"/>
              <a:chOff x="304800" y="673100"/>
              <a:chExt cx="4000500" cy="4000500"/>
            </a:xfrm>
            <a:effectLst>
              <a:outerShdw blurRad="317500" dist="1905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3A9F3"/>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5" name="椭圆 7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3A9F3"/>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73" name="TextBox 42"/>
            <p:cNvSpPr txBox="1"/>
            <p:nvPr/>
          </p:nvSpPr>
          <p:spPr>
            <a:xfrm>
              <a:off x="2556219" y="2590304"/>
              <a:ext cx="591898" cy="6006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rPr>
                <a:t>第二</a:t>
              </a:r>
              <a:endParaRPr kumimoji="0" lang="en-US" altLang="zh-CN" sz="20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rPr>
                <a:t>季度</a:t>
              </a:r>
              <a:endParaRPr kumimoji="0" lang="zh-CN" altLang="en-US" sz="28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6" name="组合 75"/>
          <p:cNvGrpSpPr/>
          <p:nvPr/>
        </p:nvGrpSpPr>
        <p:grpSpPr>
          <a:xfrm>
            <a:off x="7481767" y="2966416"/>
            <a:ext cx="1215143" cy="1200572"/>
            <a:chOff x="6347869" y="2376076"/>
            <a:chExt cx="1030982" cy="1018620"/>
          </a:xfrm>
        </p:grpSpPr>
        <p:sp>
          <p:nvSpPr>
            <p:cNvPr id="77" name="Oval 38"/>
            <p:cNvSpPr>
              <a:spLocks noChangeArrowheads="1"/>
            </p:cNvSpPr>
            <p:nvPr/>
          </p:nvSpPr>
          <p:spPr bwMode="auto">
            <a:xfrm>
              <a:off x="6347869" y="2376076"/>
              <a:ext cx="1030982" cy="1018620"/>
            </a:xfrm>
            <a:prstGeom prst="ellipse">
              <a:avLst/>
            </a:prstGeom>
            <a:solidFill>
              <a:srgbClr val="9AFB03"/>
            </a:solidFill>
            <a:ln w="19050">
              <a:noFill/>
              <a:round/>
              <a:headEnd/>
              <a:tailEnd/>
            </a:ln>
          </p:spPr>
          <p:txBody>
            <a:bodyPr wrap="none" lIns="89302" tIns="44650" rIns="89302" bIns="4465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dirty="0">
                <a:ln>
                  <a:noFill/>
                </a:ln>
                <a:solidFill>
                  <a:srgbClr val="03A9F3"/>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nvGrpSpPr>
            <p:cNvPr id="78" name="组合 77"/>
            <p:cNvGrpSpPr/>
            <p:nvPr/>
          </p:nvGrpSpPr>
          <p:grpSpPr>
            <a:xfrm>
              <a:off x="6405077" y="2414616"/>
              <a:ext cx="936152" cy="936152"/>
              <a:chOff x="304800" y="673100"/>
              <a:chExt cx="4000500" cy="4000500"/>
            </a:xfrm>
            <a:effectLst>
              <a:outerShdw blurRad="317500" dist="1905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3A9F3"/>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1" name="椭圆 8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3A9F3"/>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79" name="TextBox 43"/>
            <p:cNvSpPr txBox="1"/>
            <p:nvPr/>
          </p:nvSpPr>
          <p:spPr>
            <a:xfrm>
              <a:off x="6601283" y="2590304"/>
              <a:ext cx="591898" cy="6006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rPr>
                <a:t>第三</a:t>
              </a:r>
              <a:endParaRPr kumimoji="0" lang="en-US" altLang="zh-CN" sz="20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rPr>
                <a:t>季度</a:t>
              </a:r>
              <a:endParaRPr kumimoji="0" lang="zh-CN" altLang="en-US" sz="28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 name="组合 81"/>
          <p:cNvGrpSpPr/>
          <p:nvPr/>
        </p:nvGrpSpPr>
        <p:grpSpPr>
          <a:xfrm>
            <a:off x="7481767" y="4605636"/>
            <a:ext cx="1215143" cy="1200572"/>
            <a:chOff x="6347869" y="3766864"/>
            <a:chExt cx="1030982" cy="1018620"/>
          </a:xfrm>
        </p:grpSpPr>
        <p:sp>
          <p:nvSpPr>
            <p:cNvPr id="83" name="Oval 38"/>
            <p:cNvSpPr>
              <a:spLocks noChangeArrowheads="1"/>
            </p:cNvSpPr>
            <p:nvPr/>
          </p:nvSpPr>
          <p:spPr bwMode="auto">
            <a:xfrm>
              <a:off x="6347869" y="3766864"/>
              <a:ext cx="1030982" cy="1018620"/>
            </a:xfrm>
            <a:prstGeom prst="ellipse">
              <a:avLst/>
            </a:prstGeom>
            <a:solidFill>
              <a:srgbClr val="3ED22B"/>
            </a:solidFill>
            <a:ln w="19050">
              <a:noFill/>
              <a:round/>
              <a:headEnd/>
              <a:tailEnd/>
            </a:ln>
          </p:spPr>
          <p:txBody>
            <a:bodyPr wrap="none" lIns="89302" tIns="44650" rIns="89302" bIns="4465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dirty="0">
                <a:ln>
                  <a:noFill/>
                </a:ln>
                <a:solidFill>
                  <a:srgbClr val="03A9F3"/>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nvGrpSpPr>
            <p:cNvPr id="84" name="组合 83"/>
            <p:cNvGrpSpPr/>
            <p:nvPr/>
          </p:nvGrpSpPr>
          <p:grpSpPr>
            <a:xfrm>
              <a:off x="6405077" y="3808098"/>
              <a:ext cx="936152" cy="936152"/>
              <a:chOff x="304800" y="673100"/>
              <a:chExt cx="4000500" cy="4000500"/>
            </a:xfrm>
            <a:effectLst>
              <a:outerShdw blurRad="317500" dist="190500" dir="810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3A9F3"/>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7" name="椭圆 8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3A9F3"/>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85" name="TextBox 44"/>
            <p:cNvSpPr txBox="1"/>
            <p:nvPr/>
          </p:nvSpPr>
          <p:spPr>
            <a:xfrm>
              <a:off x="6601283" y="3971564"/>
              <a:ext cx="591898" cy="6006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rPr>
                <a:t>第四</a:t>
              </a:r>
              <a:endParaRPr kumimoji="0" lang="en-US" altLang="zh-CN" sz="20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rPr>
                <a:t>季度</a:t>
              </a:r>
              <a:endParaRPr kumimoji="0" lang="zh-CN" altLang="en-US" sz="2800" b="0" i="0" u="none" strike="noStrike" kern="0" cap="none" spc="0" normalizeH="0" baseline="0" noProof="0" dirty="0">
                <a:ln>
                  <a:noFill/>
                </a:ln>
                <a:solidFill>
                  <a:sysClr val="windowText" lastClr="000000">
                    <a:lumMod val="85000"/>
                    <a:lumOff val="1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2535769" y="1369698"/>
            <a:ext cx="2227062" cy="1894847"/>
            <a:chOff x="2873515" y="1003877"/>
            <a:chExt cx="2065893" cy="1757720"/>
          </a:xfrm>
        </p:grpSpPr>
        <p:sp>
          <p:nvSpPr>
            <p:cNvPr id="84" name="任意多边形 83"/>
            <p:cNvSpPr/>
            <p:nvPr/>
          </p:nvSpPr>
          <p:spPr>
            <a:xfrm rot="5400000">
              <a:off x="3027602" y="849790"/>
              <a:ext cx="1757720" cy="2065893"/>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rgbClr val="3ED22B"/>
            </a:solidFill>
            <a:ln w="22225" cap="flat" cmpd="sng" algn="ctr">
              <a:noFill/>
              <a:prstDash val="solid"/>
              <a:miter lim="800000"/>
            </a:ln>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85" name="组合 199"/>
            <p:cNvGrpSpPr>
              <a:grpSpLocks/>
            </p:cNvGrpSpPr>
            <p:nvPr/>
          </p:nvGrpSpPr>
          <p:grpSpPr bwMode="auto">
            <a:xfrm>
              <a:off x="3516576" y="1705213"/>
              <a:ext cx="464573" cy="416302"/>
              <a:chOff x="6942138" y="1422400"/>
              <a:chExt cx="357188" cy="323851"/>
            </a:xfrm>
          </p:grpSpPr>
          <p:sp>
            <p:nvSpPr>
              <p:cNvPr id="87"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8"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9"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0"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1"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2"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3"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86" name="文本框 226"/>
            <p:cNvSpPr txBox="1">
              <a:spLocks noChangeArrowheads="1"/>
            </p:cNvSpPr>
            <p:nvPr/>
          </p:nvSpPr>
          <p:spPr bwMode="auto">
            <a:xfrm>
              <a:off x="3179855" y="2270284"/>
              <a:ext cx="1053494" cy="31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862" tIns="45431" rIns="90862" bIns="4543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 lastClr="FFFFFF"/>
                  </a:solidFill>
                  <a:effectLst/>
                  <a:uLnTx/>
                  <a:uFillTx/>
                  <a:latin typeface="微软雅黑" pitchFamily="34" charset="-122"/>
                  <a:cs typeface="Arial Unicode MS" pitchFamily="34" charset="-122"/>
                </a:rPr>
                <a:t>Title Here</a:t>
              </a: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cs typeface="Arial Unicode MS" pitchFamily="34" charset="-122"/>
              </a:endParaRPr>
            </a:p>
          </p:txBody>
        </p:sp>
      </p:grpSp>
      <p:grpSp>
        <p:nvGrpSpPr>
          <p:cNvPr id="94" name="组合 93"/>
          <p:cNvGrpSpPr/>
          <p:nvPr/>
        </p:nvGrpSpPr>
        <p:grpSpPr>
          <a:xfrm>
            <a:off x="4810595" y="1377784"/>
            <a:ext cx="1917292" cy="2199423"/>
            <a:chOff x="4983715" y="1011377"/>
            <a:chExt cx="1778541" cy="2040255"/>
          </a:xfrm>
        </p:grpSpPr>
        <p:sp>
          <p:nvSpPr>
            <p:cNvPr id="95" name="任意多边形 94"/>
            <p:cNvSpPr/>
            <p:nvPr/>
          </p:nvSpPr>
          <p:spPr>
            <a:xfrm flipH="1" flipV="1">
              <a:off x="4983715" y="1011377"/>
              <a:ext cx="1778541" cy="2040255"/>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rgbClr val="FFC000"/>
            </a:solidFill>
            <a:ln w="22225" cap="flat" cmpd="sng" algn="ctr">
              <a:noFill/>
              <a:prstDash val="solid"/>
              <a:miter lim="800000"/>
            </a:ln>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96" name="组合 193"/>
            <p:cNvGrpSpPr>
              <a:grpSpLocks/>
            </p:cNvGrpSpPr>
            <p:nvPr/>
          </p:nvGrpSpPr>
          <p:grpSpPr bwMode="auto">
            <a:xfrm>
              <a:off x="5557151" y="1782723"/>
              <a:ext cx="431661" cy="356295"/>
              <a:chOff x="9478963" y="1489075"/>
              <a:chExt cx="307975" cy="257176"/>
            </a:xfrm>
          </p:grpSpPr>
          <p:sp>
            <p:nvSpPr>
              <p:cNvPr id="98"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9"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0"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1"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2"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97" name="文本框 227"/>
            <p:cNvSpPr txBox="1">
              <a:spLocks noChangeArrowheads="1"/>
            </p:cNvSpPr>
            <p:nvPr/>
          </p:nvSpPr>
          <p:spPr bwMode="auto">
            <a:xfrm>
              <a:off x="5321700" y="2270284"/>
              <a:ext cx="1053495" cy="31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862" tIns="45431" rIns="90862" bIns="4543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 lastClr="FFFFFF"/>
                  </a:solidFill>
                  <a:effectLst/>
                  <a:uLnTx/>
                  <a:uFillTx/>
                  <a:latin typeface="微软雅黑" pitchFamily="34" charset="-122"/>
                  <a:cs typeface="Arial Unicode MS" pitchFamily="34" charset="-122"/>
                </a:rPr>
                <a:t>Title Here</a:t>
              </a: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cs typeface="Arial Unicode MS" pitchFamily="34" charset="-122"/>
              </a:endParaRPr>
            </a:p>
          </p:txBody>
        </p:sp>
      </p:grpSp>
      <p:grpSp>
        <p:nvGrpSpPr>
          <p:cNvPr id="103" name="组合 102"/>
          <p:cNvGrpSpPr/>
          <p:nvPr/>
        </p:nvGrpSpPr>
        <p:grpSpPr>
          <a:xfrm>
            <a:off x="2467539" y="3321146"/>
            <a:ext cx="1918657" cy="2199423"/>
            <a:chOff x="2810223" y="2814102"/>
            <a:chExt cx="1779807" cy="2040255"/>
          </a:xfrm>
        </p:grpSpPr>
        <p:sp>
          <p:nvSpPr>
            <p:cNvPr id="104" name="任意多边形 103"/>
            <p:cNvSpPr/>
            <p:nvPr/>
          </p:nvSpPr>
          <p:spPr>
            <a:xfrm flipH="1">
              <a:off x="2810223" y="2814102"/>
              <a:ext cx="1779807" cy="2040255"/>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rgbClr val="00C3FD"/>
            </a:solidFill>
            <a:ln w="22225" cap="flat" cmpd="sng" algn="ctr">
              <a:noFill/>
              <a:prstDash val="solid"/>
              <a:miter lim="800000"/>
            </a:ln>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105" name="组合 207"/>
            <p:cNvGrpSpPr>
              <a:grpSpLocks/>
            </p:cNvGrpSpPr>
            <p:nvPr/>
          </p:nvGrpSpPr>
          <p:grpSpPr bwMode="auto">
            <a:xfrm>
              <a:off x="3450751" y="3914240"/>
              <a:ext cx="596223" cy="418802"/>
              <a:chOff x="6934200" y="4259263"/>
              <a:chExt cx="373063" cy="265113"/>
            </a:xfrm>
          </p:grpSpPr>
          <p:sp>
            <p:nvSpPr>
              <p:cNvPr id="107"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ndParaRPr>
              </a:p>
            </p:txBody>
          </p:sp>
          <p:sp>
            <p:nvSpPr>
              <p:cNvPr id="108"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9"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ndParaRPr>
              </a:p>
            </p:txBody>
          </p:sp>
          <p:sp>
            <p:nvSpPr>
              <p:cNvPr id="110"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1"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ndParaRPr>
              </a:p>
            </p:txBody>
          </p:sp>
          <p:sp>
            <p:nvSpPr>
              <p:cNvPr id="112"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3"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ndParaRPr>
              </a:p>
            </p:txBody>
          </p:sp>
          <p:sp>
            <p:nvSpPr>
              <p:cNvPr id="114"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5"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ndParaRPr>
              </a:p>
            </p:txBody>
          </p:sp>
          <p:sp>
            <p:nvSpPr>
              <p:cNvPr id="116"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106" name="文本框 228"/>
            <p:cNvSpPr txBox="1">
              <a:spLocks noChangeArrowheads="1"/>
            </p:cNvSpPr>
            <p:nvPr/>
          </p:nvSpPr>
          <p:spPr bwMode="auto">
            <a:xfrm>
              <a:off x="3179855" y="4441806"/>
              <a:ext cx="1053495" cy="31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862" tIns="45431" rIns="90862" bIns="4543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 lastClr="FFFFFF"/>
                  </a:solidFill>
                  <a:effectLst/>
                  <a:uLnTx/>
                  <a:uFillTx/>
                  <a:latin typeface="微软雅黑" pitchFamily="34" charset="-122"/>
                  <a:cs typeface="Arial Unicode MS" pitchFamily="34" charset="-122"/>
                </a:rPr>
                <a:t>Title Here</a:t>
              </a: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cs typeface="Arial Unicode MS" pitchFamily="34" charset="-122"/>
              </a:endParaRPr>
            </a:p>
          </p:txBody>
        </p:sp>
      </p:grpSp>
      <p:grpSp>
        <p:nvGrpSpPr>
          <p:cNvPr id="117" name="组合 116"/>
          <p:cNvGrpSpPr/>
          <p:nvPr/>
        </p:nvGrpSpPr>
        <p:grpSpPr>
          <a:xfrm>
            <a:off x="4500824" y="3629766"/>
            <a:ext cx="2227062" cy="1894847"/>
            <a:chOff x="4696362" y="3100388"/>
            <a:chExt cx="2065893" cy="1757720"/>
          </a:xfrm>
        </p:grpSpPr>
        <p:sp>
          <p:nvSpPr>
            <p:cNvPr id="118" name="任意多边形 117"/>
            <p:cNvSpPr/>
            <p:nvPr/>
          </p:nvSpPr>
          <p:spPr>
            <a:xfrm rot="16200000" flipH="1">
              <a:off x="4850449" y="2946301"/>
              <a:ext cx="1757720" cy="2065893"/>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rgbClr val="9AFB03"/>
            </a:solidFill>
            <a:ln w="22225" cap="flat" cmpd="sng" algn="ctr">
              <a:noFill/>
              <a:prstDash val="solid"/>
              <a:miter lim="800000"/>
            </a:ln>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119" name="组合 218"/>
            <p:cNvGrpSpPr>
              <a:grpSpLocks/>
            </p:cNvGrpSpPr>
            <p:nvPr/>
          </p:nvGrpSpPr>
          <p:grpSpPr bwMode="auto">
            <a:xfrm>
              <a:off x="5506517" y="3859233"/>
              <a:ext cx="532930" cy="531316"/>
              <a:chOff x="9488488" y="4192588"/>
              <a:chExt cx="341313" cy="344487"/>
            </a:xfrm>
          </p:grpSpPr>
          <p:sp>
            <p:nvSpPr>
              <p:cNvPr id="121"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22"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23"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24"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ndParaRPr>
              </a:p>
            </p:txBody>
          </p:sp>
          <p:sp>
            <p:nvSpPr>
              <p:cNvPr id="125"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ndParaRPr>
              </a:p>
            </p:txBody>
          </p:sp>
          <p:sp>
            <p:nvSpPr>
              <p:cNvPr id="126"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ndParaRPr>
              </a:p>
            </p:txBody>
          </p:sp>
          <p:sp>
            <p:nvSpPr>
              <p:cNvPr id="127"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ndParaRPr>
              </a:p>
            </p:txBody>
          </p:sp>
        </p:grpSp>
        <p:sp>
          <p:nvSpPr>
            <p:cNvPr id="120" name="文本框 229"/>
            <p:cNvSpPr txBox="1">
              <a:spLocks noChangeArrowheads="1"/>
            </p:cNvSpPr>
            <p:nvPr/>
          </p:nvSpPr>
          <p:spPr bwMode="auto">
            <a:xfrm>
              <a:off x="5321700" y="4441806"/>
              <a:ext cx="1053494" cy="31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862" tIns="45431" rIns="90862" bIns="4543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 lastClr="FFFFFF"/>
                  </a:solidFill>
                  <a:effectLst/>
                  <a:uLnTx/>
                  <a:uFillTx/>
                  <a:latin typeface="微软雅黑" pitchFamily="34" charset="-122"/>
                  <a:cs typeface="Arial Unicode MS" pitchFamily="34" charset="-122"/>
                </a:rPr>
                <a:t>Title Here</a:t>
              </a: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cs typeface="Arial Unicode MS" pitchFamily="34" charset="-122"/>
              </a:endParaRPr>
            </a:p>
          </p:txBody>
        </p:sp>
      </p:grpSp>
      <p:grpSp>
        <p:nvGrpSpPr>
          <p:cNvPr id="128" name="组合 127"/>
          <p:cNvGrpSpPr/>
          <p:nvPr/>
        </p:nvGrpSpPr>
        <p:grpSpPr>
          <a:xfrm>
            <a:off x="2004428" y="1842169"/>
            <a:ext cx="993950" cy="958958"/>
            <a:chOff x="2380626" y="1442156"/>
            <a:chExt cx="922019" cy="889560"/>
          </a:xfrm>
        </p:grpSpPr>
        <p:sp>
          <p:nvSpPr>
            <p:cNvPr id="129" name="椭圆 128"/>
            <p:cNvSpPr/>
            <p:nvPr/>
          </p:nvSpPr>
          <p:spPr>
            <a:xfrm>
              <a:off x="2380626" y="1442156"/>
              <a:ext cx="900738" cy="889560"/>
            </a:xfrm>
            <a:prstGeom prst="ellipse">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30" name="椭圆 129"/>
            <p:cNvSpPr/>
            <p:nvPr/>
          </p:nvSpPr>
          <p:spPr>
            <a:xfrm>
              <a:off x="2482363" y="1542693"/>
              <a:ext cx="697492" cy="688836"/>
            </a:xfrm>
            <a:prstGeom prst="ellipse">
              <a:avLst/>
            </a:prstGeom>
            <a:solidFill>
              <a:srgbClr val="3ED22B"/>
            </a:solidFill>
            <a:ln w="22225" cap="flat" cmpd="sng" algn="ctr">
              <a:noFill/>
              <a:prstDash val="solid"/>
              <a:miter lim="800000"/>
            </a:ln>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131" name="组合 151"/>
            <p:cNvGrpSpPr>
              <a:grpSpLocks/>
            </p:cNvGrpSpPr>
            <p:nvPr/>
          </p:nvGrpSpPr>
          <p:grpSpPr bwMode="auto">
            <a:xfrm>
              <a:off x="2651990" y="1692712"/>
              <a:ext cx="650655" cy="591324"/>
              <a:chOff x="5722963" y="2742165"/>
              <a:chExt cx="500063" cy="460375"/>
            </a:xfrm>
          </p:grpSpPr>
          <p:sp>
            <p:nvSpPr>
              <p:cNvPr id="132"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33"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34"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grpSp>
        <p:nvGrpSpPr>
          <p:cNvPr id="135" name="组合 134"/>
          <p:cNvGrpSpPr/>
          <p:nvPr/>
        </p:nvGrpSpPr>
        <p:grpSpPr>
          <a:xfrm>
            <a:off x="6207023" y="1842169"/>
            <a:ext cx="1005305" cy="958958"/>
            <a:chOff x="6279086" y="1442156"/>
            <a:chExt cx="932553" cy="889560"/>
          </a:xfrm>
        </p:grpSpPr>
        <p:sp>
          <p:nvSpPr>
            <p:cNvPr id="136" name="椭圆 135"/>
            <p:cNvSpPr/>
            <p:nvPr/>
          </p:nvSpPr>
          <p:spPr>
            <a:xfrm>
              <a:off x="6279086" y="1442156"/>
              <a:ext cx="900738" cy="889560"/>
            </a:xfrm>
            <a:prstGeom prst="ellipse">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37" name="椭圆 136"/>
            <p:cNvSpPr/>
            <p:nvPr/>
          </p:nvSpPr>
          <p:spPr>
            <a:xfrm>
              <a:off x="6379964" y="1542693"/>
              <a:ext cx="698758" cy="688836"/>
            </a:xfrm>
            <a:prstGeom prst="ellipse">
              <a:avLst/>
            </a:prstGeom>
            <a:solidFill>
              <a:srgbClr val="FFC000"/>
            </a:solidFill>
            <a:ln w="22225" cap="flat" cmpd="sng" algn="ctr">
              <a:noFill/>
              <a:prstDash val="solid"/>
              <a:miter lim="800000"/>
            </a:ln>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138" name="组合 159"/>
            <p:cNvGrpSpPr>
              <a:grpSpLocks/>
            </p:cNvGrpSpPr>
            <p:nvPr/>
          </p:nvGrpSpPr>
          <p:grpSpPr bwMode="auto">
            <a:xfrm>
              <a:off x="6545794" y="1685211"/>
              <a:ext cx="665845" cy="592574"/>
              <a:chOff x="952501" y="6013451"/>
              <a:chExt cx="511175" cy="460375"/>
            </a:xfrm>
          </p:grpSpPr>
          <p:sp>
            <p:nvSpPr>
              <p:cNvPr id="139"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40"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41"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grpSp>
        <p:nvGrpSpPr>
          <p:cNvPr id="142" name="组合 141"/>
          <p:cNvGrpSpPr/>
          <p:nvPr/>
        </p:nvGrpSpPr>
        <p:grpSpPr>
          <a:xfrm>
            <a:off x="6202945" y="4096144"/>
            <a:ext cx="971173" cy="958958"/>
            <a:chOff x="6275303" y="3533015"/>
            <a:chExt cx="900891" cy="889560"/>
          </a:xfrm>
        </p:grpSpPr>
        <p:sp>
          <p:nvSpPr>
            <p:cNvPr id="143" name="椭圆 142"/>
            <p:cNvSpPr/>
            <p:nvPr/>
          </p:nvSpPr>
          <p:spPr>
            <a:xfrm>
              <a:off x="6275303" y="3533015"/>
              <a:ext cx="900738" cy="889560"/>
            </a:xfrm>
            <a:prstGeom prst="ellipse">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44" name="椭圆 143"/>
            <p:cNvSpPr/>
            <p:nvPr/>
          </p:nvSpPr>
          <p:spPr>
            <a:xfrm>
              <a:off x="6376167" y="3632954"/>
              <a:ext cx="698758" cy="690086"/>
            </a:xfrm>
            <a:prstGeom prst="ellipse">
              <a:avLst/>
            </a:prstGeom>
            <a:solidFill>
              <a:srgbClr val="9AFB03"/>
            </a:solidFill>
            <a:ln w="22225" cap="flat" cmpd="sng" algn="ctr">
              <a:noFill/>
              <a:prstDash val="solid"/>
              <a:miter lim="800000"/>
            </a:ln>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145" name="组合 167"/>
            <p:cNvGrpSpPr>
              <a:grpSpLocks/>
            </p:cNvGrpSpPr>
            <p:nvPr/>
          </p:nvGrpSpPr>
          <p:grpSpPr bwMode="auto">
            <a:xfrm>
              <a:off x="6510349" y="3780473"/>
              <a:ext cx="665845" cy="592574"/>
              <a:chOff x="5405438" y="6815138"/>
              <a:chExt cx="511175" cy="460375"/>
            </a:xfrm>
          </p:grpSpPr>
          <p:sp>
            <p:nvSpPr>
              <p:cNvPr id="146"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47"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48"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grpSp>
        <p:nvGrpSpPr>
          <p:cNvPr id="149" name="组合 148"/>
          <p:cNvGrpSpPr/>
          <p:nvPr/>
        </p:nvGrpSpPr>
        <p:grpSpPr>
          <a:xfrm>
            <a:off x="2047436" y="4117479"/>
            <a:ext cx="1025995" cy="958958"/>
            <a:chOff x="2420522" y="3552806"/>
            <a:chExt cx="951745" cy="889560"/>
          </a:xfrm>
        </p:grpSpPr>
        <p:sp>
          <p:nvSpPr>
            <p:cNvPr id="150" name="椭圆 149"/>
            <p:cNvSpPr/>
            <p:nvPr/>
          </p:nvSpPr>
          <p:spPr>
            <a:xfrm>
              <a:off x="2420522" y="3552806"/>
              <a:ext cx="900738" cy="889560"/>
            </a:xfrm>
            <a:prstGeom prst="ellipse">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51" name="椭圆 150"/>
            <p:cNvSpPr/>
            <p:nvPr/>
          </p:nvSpPr>
          <p:spPr>
            <a:xfrm>
              <a:off x="2521605" y="3652957"/>
              <a:ext cx="698758" cy="688836"/>
            </a:xfrm>
            <a:prstGeom prst="ellipse">
              <a:avLst/>
            </a:prstGeom>
            <a:solidFill>
              <a:srgbClr val="00C3FD"/>
            </a:solidFill>
            <a:ln w="22225" cap="flat" cmpd="sng" algn="ctr">
              <a:noFill/>
              <a:prstDash val="solid"/>
              <a:miter lim="800000"/>
            </a:ln>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152" name="组合 175"/>
            <p:cNvGrpSpPr>
              <a:grpSpLocks/>
            </p:cNvGrpSpPr>
            <p:nvPr/>
          </p:nvGrpSpPr>
          <p:grpSpPr bwMode="auto">
            <a:xfrm>
              <a:off x="2696295" y="3832979"/>
              <a:ext cx="675972" cy="593825"/>
              <a:chOff x="688976" y="7240588"/>
              <a:chExt cx="519113" cy="461963"/>
            </a:xfrm>
          </p:grpSpPr>
          <p:sp>
            <p:nvSpPr>
              <p:cNvPr id="153"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54"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55"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sp>
        <p:nvSpPr>
          <p:cNvPr id="156" name="文本框 20"/>
          <p:cNvSpPr txBox="1"/>
          <p:nvPr/>
        </p:nvSpPr>
        <p:spPr>
          <a:xfrm>
            <a:off x="742754" y="1878870"/>
            <a:ext cx="1106828" cy="368748"/>
          </a:xfrm>
          <a:prstGeom prst="rect">
            <a:avLst/>
          </a:prstGeom>
          <a:noFill/>
        </p:spPr>
        <p:txBody>
          <a:bodyPr wrap="none" lIns="90862" tIns="45431" rIns="90862" bIns="4543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宋体" panose="02010600030101010101" pitchFamily="2" charset="-122"/>
              </a:rPr>
              <a:t>添加标题</a:t>
            </a:r>
          </a:p>
        </p:txBody>
      </p:sp>
      <p:sp>
        <p:nvSpPr>
          <p:cNvPr id="157" name="矩形 47"/>
          <p:cNvSpPr>
            <a:spLocks noChangeArrowheads="1"/>
          </p:cNvSpPr>
          <p:nvPr/>
        </p:nvSpPr>
        <p:spPr bwMode="auto">
          <a:xfrm>
            <a:off x="74979" y="2261624"/>
            <a:ext cx="196397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58" name="文本框 20"/>
          <p:cNvSpPr txBox="1"/>
          <p:nvPr/>
        </p:nvSpPr>
        <p:spPr>
          <a:xfrm>
            <a:off x="742754" y="4258712"/>
            <a:ext cx="1106828" cy="368748"/>
          </a:xfrm>
          <a:prstGeom prst="rect">
            <a:avLst/>
          </a:prstGeom>
          <a:noFill/>
        </p:spPr>
        <p:txBody>
          <a:bodyPr wrap="none" lIns="90862" tIns="45431" rIns="90862" bIns="4543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宋体" panose="02010600030101010101" pitchFamily="2" charset="-122"/>
              </a:rPr>
              <a:t>添加标题</a:t>
            </a:r>
          </a:p>
        </p:txBody>
      </p:sp>
      <p:sp>
        <p:nvSpPr>
          <p:cNvPr id="159" name="矩形 47"/>
          <p:cNvSpPr>
            <a:spLocks noChangeArrowheads="1"/>
          </p:cNvSpPr>
          <p:nvPr/>
        </p:nvSpPr>
        <p:spPr bwMode="auto">
          <a:xfrm>
            <a:off x="74979" y="4641466"/>
            <a:ext cx="196397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60" name="文本框 20"/>
          <p:cNvSpPr txBox="1"/>
          <p:nvPr/>
        </p:nvSpPr>
        <p:spPr>
          <a:xfrm>
            <a:off x="7409257" y="1878870"/>
            <a:ext cx="1106828" cy="368748"/>
          </a:xfrm>
          <a:prstGeom prst="rect">
            <a:avLst/>
          </a:prstGeom>
          <a:noFill/>
        </p:spPr>
        <p:txBody>
          <a:bodyPr wrap="none" lIns="90862" tIns="45431" rIns="90862" bIns="4543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宋体" panose="02010600030101010101" pitchFamily="2" charset="-122"/>
              </a:rPr>
              <a:t>添加标题</a:t>
            </a:r>
          </a:p>
        </p:txBody>
      </p:sp>
      <p:sp>
        <p:nvSpPr>
          <p:cNvPr id="161" name="矩形 47"/>
          <p:cNvSpPr>
            <a:spLocks noChangeArrowheads="1"/>
          </p:cNvSpPr>
          <p:nvPr/>
        </p:nvSpPr>
        <p:spPr bwMode="auto">
          <a:xfrm>
            <a:off x="7216539" y="2261624"/>
            <a:ext cx="196397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62" name="文本框 20"/>
          <p:cNvSpPr txBox="1"/>
          <p:nvPr/>
        </p:nvSpPr>
        <p:spPr>
          <a:xfrm>
            <a:off x="7409257" y="4258712"/>
            <a:ext cx="1106828" cy="368748"/>
          </a:xfrm>
          <a:prstGeom prst="rect">
            <a:avLst/>
          </a:prstGeom>
          <a:noFill/>
        </p:spPr>
        <p:txBody>
          <a:bodyPr wrap="none" lIns="90862" tIns="45431" rIns="90862" bIns="4543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宋体" panose="02010600030101010101" pitchFamily="2" charset="-122"/>
              </a:rPr>
              <a:t>添加标题</a:t>
            </a:r>
          </a:p>
        </p:txBody>
      </p:sp>
      <p:sp>
        <p:nvSpPr>
          <p:cNvPr id="163" name="矩形 47"/>
          <p:cNvSpPr>
            <a:spLocks noChangeArrowheads="1"/>
          </p:cNvSpPr>
          <p:nvPr/>
        </p:nvSpPr>
        <p:spPr bwMode="auto">
          <a:xfrm>
            <a:off x="7216539" y="4641466"/>
            <a:ext cx="196397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矩形 86"/>
          <p:cNvSpPr/>
          <p:nvPr/>
        </p:nvSpPr>
        <p:spPr>
          <a:xfrm>
            <a:off x="2" y="3290294"/>
            <a:ext cx="9143998" cy="65388"/>
          </a:xfrm>
          <a:prstGeom prst="rect">
            <a:avLst/>
          </a:prstGeom>
          <a:solidFill>
            <a:sysClr val="window" lastClr="FFFFFF">
              <a:lumMod val="75000"/>
            </a:sysClr>
          </a:solidFill>
          <a:ln w="12700" cap="flat" cmpd="sng" algn="ctr">
            <a:noFill/>
            <a:prstDash val="solid"/>
            <a:miter lim="800000"/>
          </a:ln>
          <a:effectLst/>
        </p:spPr>
        <p:txBody>
          <a:bodyPr lIns="122900" tIns="61451" rIns="122900" bIns="6145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88" name="组合 87"/>
          <p:cNvGrpSpPr/>
          <p:nvPr/>
        </p:nvGrpSpPr>
        <p:grpSpPr>
          <a:xfrm>
            <a:off x="980281" y="2867210"/>
            <a:ext cx="869809" cy="869669"/>
            <a:chOff x="1466675" y="3784103"/>
            <a:chExt cx="1301392" cy="1301862"/>
          </a:xfrm>
        </p:grpSpPr>
        <p:grpSp>
          <p:nvGrpSpPr>
            <p:cNvPr id="89" name="组合 88"/>
            <p:cNvGrpSpPr/>
            <p:nvPr/>
          </p:nvGrpSpPr>
          <p:grpSpPr>
            <a:xfrm>
              <a:off x="1466675" y="3784103"/>
              <a:ext cx="1301392" cy="1301862"/>
              <a:chOff x="4345444" y="2542859"/>
              <a:chExt cx="1810550" cy="1811205"/>
            </a:xfrm>
          </p:grpSpPr>
          <p:grpSp>
            <p:nvGrpSpPr>
              <p:cNvPr id="91" name="组合 9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3" name="同心圆 92"/>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4" name="椭圆 93"/>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92" name="椭圆 91"/>
              <p:cNvSpPr/>
              <p:nvPr/>
            </p:nvSpPr>
            <p:spPr>
              <a:xfrm>
                <a:off x="4565570" y="2763062"/>
                <a:ext cx="1370298" cy="1370793"/>
              </a:xfrm>
              <a:prstGeom prst="ellipse">
                <a:avLst/>
              </a:prstGeom>
              <a:solidFill>
                <a:srgbClr val="3ED22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90" name="TextBox 97"/>
            <p:cNvSpPr txBox="1"/>
            <p:nvPr/>
          </p:nvSpPr>
          <p:spPr>
            <a:xfrm>
              <a:off x="1692271" y="4180596"/>
              <a:ext cx="850204" cy="830886"/>
            </a:xfrm>
            <a:prstGeom prst="rect">
              <a:avLst/>
            </a:prstGeom>
            <a:noFill/>
          </p:spPr>
          <p:txBody>
            <a:bodyPr wrap="square" lIns="183920" tIns="91960" rIns="183920" bIns="9196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6</a:t>
              </a: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月</a:t>
              </a:r>
            </a:p>
          </p:txBody>
        </p:sp>
      </p:grpSp>
      <p:grpSp>
        <p:nvGrpSpPr>
          <p:cNvPr id="95" name="组合 94"/>
          <p:cNvGrpSpPr/>
          <p:nvPr/>
        </p:nvGrpSpPr>
        <p:grpSpPr>
          <a:xfrm>
            <a:off x="2083322" y="2984177"/>
            <a:ext cx="658311" cy="713705"/>
            <a:chOff x="3117025" y="3959191"/>
            <a:chExt cx="984950" cy="1068387"/>
          </a:xfrm>
        </p:grpSpPr>
        <p:grpSp>
          <p:nvGrpSpPr>
            <p:cNvPr id="96" name="组合 95"/>
            <p:cNvGrpSpPr/>
            <p:nvPr/>
          </p:nvGrpSpPr>
          <p:grpSpPr>
            <a:xfrm>
              <a:off x="3117025" y="3959191"/>
              <a:ext cx="984950" cy="985306"/>
              <a:chOff x="4345444" y="2542859"/>
              <a:chExt cx="1810550" cy="1811205"/>
            </a:xfrm>
          </p:grpSpPr>
          <p:grpSp>
            <p:nvGrpSpPr>
              <p:cNvPr id="98" name="组合 9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0" name="同心圆 99"/>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1" name="椭圆 100"/>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99" name="椭圆 98"/>
              <p:cNvSpPr/>
              <p:nvPr/>
            </p:nvSpPr>
            <p:spPr>
              <a:xfrm>
                <a:off x="4565570" y="2763062"/>
                <a:ext cx="1370298" cy="1370793"/>
              </a:xfrm>
              <a:prstGeom prst="ellipse">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97" name="TextBox 104"/>
            <p:cNvSpPr txBox="1"/>
            <p:nvPr/>
          </p:nvSpPr>
          <p:spPr>
            <a:xfrm>
              <a:off x="3188494" y="4196695"/>
              <a:ext cx="850204" cy="830883"/>
            </a:xfrm>
            <a:prstGeom prst="rect">
              <a:avLst/>
            </a:prstGeom>
            <a:noFill/>
          </p:spPr>
          <p:txBody>
            <a:bodyPr wrap="square" lIns="183920" tIns="91960" rIns="183920" bIns="9196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7</a:t>
              </a: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月</a:t>
              </a:r>
            </a:p>
          </p:txBody>
        </p:sp>
      </p:grpSp>
      <p:grpSp>
        <p:nvGrpSpPr>
          <p:cNvPr id="102" name="组合 101"/>
          <p:cNvGrpSpPr/>
          <p:nvPr/>
        </p:nvGrpSpPr>
        <p:grpSpPr>
          <a:xfrm>
            <a:off x="2974864" y="2872451"/>
            <a:ext cx="881783" cy="881641"/>
            <a:chOff x="4450933" y="3791953"/>
            <a:chExt cx="1319306" cy="1319782"/>
          </a:xfrm>
        </p:grpSpPr>
        <p:grpSp>
          <p:nvGrpSpPr>
            <p:cNvPr id="103" name="组合 102"/>
            <p:cNvGrpSpPr/>
            <p:nvPr/>
          </p:nvGrpSpPr>
          <p:grpSpPr>
            <a:xfrm>
              <a:off x="4450933" y="3791953"/>
              <a:ext cx="1319306" cy="1319782"/>
              <a:chOff x="4345444" y="2542859"/>
              <a:chExt cx="1810550" cy="1811205"/>
            </a:xfrm>
          </p:grpSpPr>
          <p:grpSp>
            <p:nvGrpSpPr>
              <p:cNvPr id="105" name="组合 10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7" name="同心圆 106"/>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8" name="椭圆 107"/>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06" name="椭圆 105"/>
              <p:cNvSpPr/>
              <p:nvPr/>
            </p:nvSpPr>
            <p:spPr>
              <a:xfrm>
                <a:off x="4565570" y="2763062"/>
                <a:ext cx="1370298" cy="1370793"/>
              </a:xfrm>
              <a:prstGeom prst="ellipse">
                <a:avLst/>
              </a:prstGeom>
              <a:solidFill>
                <a:srgbClr val="00C3F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04" name="TextBox 111"/>
            <p:cNvSpPr txBox="1"/>
            <p:nvPr/>
          </p:nvSpPr>
          <p:spPr>
            <a:xfrm>
              <a:off x="4685485" y="4180595"/>
              <a:ext cx="850203" cy="830885"/>
            </a:xfrm>
            <a:prstGeom prst="rect">
              <a:avLst/>
            </a:prstGeom>
            <a:noFill/>
          </p:spPr>
          <p:txBody>
            <a:bodyPr wrap="square" lIns="183920" tIns="91960" rIns="183920" bIns="9196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8</a:t>
              </a: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月</a:t>
              </a:r>
            </a:p>
          </p:txBody>
        </p:sp>
      </p:grpSp>
      <p:grpSp>
        <p:nvGrpSpPr>
          <p:cNvPr id="109" name="组合 108"/>
          <p:cNvGrpSpPr/>
          <p:nvPr/>
        </p:nvGrpSpPr>
        <p:grpSpPr>
          <a:xfrm>
            <a:off x="4089879" y="2972944"/>
            <a:ext cx="680771" cy="724936"/>
            <a:chOff x="6119197" y="3942381"/>
            <a:chExt cx="1018558" cy="1085202"/>
          </a:xfrm>
        </p:grpSpPr>
        <p:grpSp>
          <p:nvGrpSpPr>
            <p:cNvPr id="110" name="组合 109"/>
            <p:cNvGrpSpPr/>
            <p:nvPr/>
          </p:nvGrpSpPr>
          <p:grpSpPr>
            <a:xfrm>
              <a:off x="6119197" y="3942381"/>
              <a:ext cx="1018558" cy="1018926"/>
              <a:chOff x="4345444" y="2542859"/>
              <a:chExt cx="1810550" cy="1811205"/>
            </a:xfrm>
          </p:grpSpPr>
          <p:grpSp>
            <p:nvGrpSpPr>
              <p:cNvPr id="112" name="组合 11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14" name="同心圆 113"/>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5" name="椭圆 114"/>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13" name="椭圆 112"/>
              <p:cNvSpPr/>
              <p:nvPr/>
            </p:nvSpPr>
            <p:spPr>
              <a:xfrm>
                <a:off x="4565570" y="2763062"/>
                <a:ext cx="1370298" cy="1370793"/>
              </a:xfrm>
              <a:prstGeom prst="ellipse">
                <a:avLst/>
              </a:prstGeom>
              <a:solidFill>
                <a:srgbClr val="9AFB0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11" name="TextBox 118"/>
            <p:cNvSpPr txBox="1"/>
            <p:nvPr/>
          </p:nvSpPr>
          <p:spPr>
            <a:xfrm>
              <a:off x="6209133" y="4196697"/>
              <a:ext cx="850204" cy="830886"/>
            </a:xfrm>
            <a:prstGeom prst="rect">
              <a:avLst/>
            </a:prstGeom>
            <a:noFill/>
          </p:spPr>
          <p:txBody>
            <a:bodyPr wrap="square" lIns="183920" tIns="91960" rIns="183920" bIns="9196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9</a:t>
              </a: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月</a:t>
              </a:r>
            </a:p>
          </p:txBody>
        </p:sp>
      </p:grpSp>
      <p:grpSp>
        <p:nvGrpSpPr>
          <p:cNvPr id="116" name="组合 115"/>
          <p:cNvGrpSpPr/>
          <p:nvPr/>
        </p:nvGrpSpPr>
        <p:grpSpPr>
          <a:xfrm>
            <a:off x="5003885" y="2972945"/>
            <a:ext cx="708492" cy="680662"/>
            <a:chOff x="7486713" y="3942381"/>
            <a:chExt cx="1060031" cy="1018926"/>
          </a:xfrm>
        </p:grpSpPr>
        <p:grpSp>
          <p:nvGrpSpPr>
            <p:cNvPr id="117" name="组合 116"/>
            <p:cNvGrpSpPr/>
            <p:nvPr/>
          </p:nvGrpSpPr>
          <p:grpSpPr>
            <a:xfrm>
              <a:off x="7486713" y="3942381"/>
              <a:ext cx="1018558" cy="1018926"/>
              <a:chOff x="4345444" y="2542859"/>
              <a:chExt cx="1810550" cy="1811205"/>
            </a:xfrm>
          </p:grpSpPr>
          <p:grpSp>
            <p:nvGrpSpPr>
              <p:cNvPr id="119" name="组合 11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21" name="同心圆 120"/>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22" name="椭圆 121"/>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20" name="椭圆 119"/>
              <p:cNvSpPr/>
              <p:nvPr/>
            </p:nvSpPr>
            <p:spPr>
              <a:xfrm>
                <a:off x="4565570" y="2763062"/>
                <a:ext cx="1370298" cy="1370793"/>
              </a:xfrm>
              <a:prstGeom prst="ellipse">
                <a:avLst/>
              </a:prstGeom>
              <a:solidFill>
                <a:srgbClr val="3ED22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18" name="TextBox 125"/>
            <p:cNvSpPr txBox="1"/>
            <p:nvPr/>
          </p:nvSpPr>
          <p:spPr>
            <a:xfrm>
              <a:off x="7555666" y="4199438"/>
              <a:ext cx="991078" cy="761776"/>
            </a:xfrm>
            <a:prstGeom prst="rect">
              <a:avLst/>
            </a:prstGeom>
            <a:noFill/>
          </p:spPr>
          <p:txBody>
            <a:bodyPr wrap="square" lIns="183920" tIns="91960" rIns="183920" bIns="9196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10</a:t>
              </a:r>
              <a:r>
                <a:rPr kumimoji="0" lang="zh-CN" altLang="en-US" sz="105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月</a:t>
              </a:r>
            </a:p>
          </p:txBody>
        </p:sp>
      </p:grpSp>
      <p:grpSp>
        <p:nvGrpSpPr>
          <p:cNvPr id="123" name="组合 122"/>
          <p:cNvGrpSpPr/>
          <p:nvPr/>
        </p:nvGrpSpPr>
        <p:grpSpPr>
          <a:xfrm>
            <a:off x="5917889" y="2860048"/>
            <a:ext cx="906598" cy="906452"/>
            <a:chOff x="8854229" y="3773382"/>
            <a:chExt cx="1356434" cy="1356924"/>
          </a:xfrm>
        </p:grpSpPr>
        <p:grpSp>
          <p:nvGrpSpPr>
            <p:cNvPr id="124" name="组合 123"/>
            <p:cNvGrpSpPr/>
            <p:nvPr/>
          </p:nvGrpSpPr>
          <p:grpSpPr>
            <a:xfrm>
              <a:off x="8854229" y="3773382"/>
              <a:ext cx="1356434" cy="1356924"/>
              <a:chOff x="4345444" y="2542859"/>
              <a:chExt cx="1810550" cy="1811205"/>
            </a:xfrm>
          </p:grpSpPr>
          <p:grpSp>
            <p:nvGrpSpPr>
              <p:cNvPr id="126" name="组合 12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28" name="同心圆 127"/>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29" name="椭圆 128"/>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27" name="椭圆 126"/>
              <p:cNvSpPr/>
              <p:nvPr/>
            </p:nvSpPr>
            <p:spPr>
              <a:xfrm>
                <a:off x="4565570" y="2763062"/>
                <a:ext cx="1370298" cy="1370793"/>
              </a:xfrm>
              <a:prstGeom prst="ellipse">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25" name="TextBox 132"/>
            <p:cNvSpPr txBox="1"/>
            <p:nvPr/>
          </p:nvSpPr>
          <p:spPr>
            <a:xfrm>
              <a:off x="9068720" y="4180596"/>
              <a:ext cx="1015119" cy="830886"/>
            </a:xfrm>
            <a:prstGeom prst="rect">
              <a:avLst/>
            </a:prstGeom>
            <a:noFill/>
          </p:spPr>
          <p:txBody>
            <a:bodyPr wrap="square" lIns="183920" tIns="91960" rIns="183920" bIns="9196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11</a:t>
              </a: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月</a:t>
              </a:r>
            </a:p>
          </p:txBody>
        </p:sp>
      </p:grpSp>
      <p:grpSp>
        <p:nvGrpSpPr>
          <p:cNvPr id="130" name="组合 129"/>
          <p:cNvGrpSpPr/>
          <p:nvPr/>
        </p:nvGrpSpPr>
        <p:grpSpPr>
          <a:xfrm>
            <a:off x="7057719" y="2696864"/>
            <a:ext cx="1233018" cy="1232821"/>
            <a:chOff x="10559621" y="3529102"/>
            <a:chExt cx="1844818" cy="1845484"/>
          </a:xfrm>
        </p:grpSpPr>
        <p:grpSp>
          <p:nvGrpSpPr>
            <p:cNvPr id="131" name="组合 130"/>
            <p:cNvGrpSpPr/>
            <p:nvPr/>
          </p:nvGrpSpPr>
          <p:grpSpPr>
            <a:xfrm>
              <a:off x="10559621" y="3529102"/>
              <a:ext cx="1844818" cy="1845484"/>
              <a:chOff x="4345444" y="2542859"/>
              <a:chExt cx="1810550" cy="1811205"/>
            </a:xfrm>
          </p:grpSpPr>
          <p:grpSp>
            <p:nvGrpSpPr>
              <p:cNvPr id="133" name="组合 13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35" name="同心圆 134"/>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36" name="椭圆 135"/>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34" name="椭圆 133"/>
              <p:cNvSpPr/>
              <p:nvPr/>
            </p:nvSpPr>
            <p:spPr>
              <a:xfrm>
                <a:off x="4565570" y="2763062"/>
                <a:ext cx="1370298" cy="1370793"/>
              </a:xfrm>
              <a:prstGeom prst="ellipse">
                <a:avLst/>
              </a:prstGeom>
              <a:solidFill>
                <a:srgbClr val="00C3F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32" name="TextBox 139"/>
            <p:cNvSpPr txBox="1"/>
            <p:nvPr/>
          </p:nvSpPr>
          <p:spPr>
            <a:xfrm>
              <a:off x="10948736" y="4180596"/>
              <a:ext cx="1097152" cy="554447"/>
            </a:xfrm>
            <a:prstGeom prst="rect">
              <a:avLst/>
            </a:prstGeom>
            <a:noFill/>
          </p:spPr>
          <p:txBody>
            <a:bodyPr wrap="square" lIns="183920" tIns="91960" rIns="183920" bIns="9196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12</a:t>
              </a: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月</a:t>
              </a:r>
            </a:p>
          </p:txBody>
        </p:sp>
      </p:grpSp>
      <p:grpSp>
        <p:nvGrpSpPr>
          <p:cNvPr id="137" name="组合 136"/>
          <p:cNvGrpSpPr/>
          <p:nvPr/>
        </p:nvGrpSpPr>
        <p:grpSpPr>
          <a:xfrm>
            <a:off x="520564" y="1704754"/>
            <a:ext cx="1941260" cy="1092101"/>
            <a:chOff x="689131" y="1318791"/>
            <a:chExt cx="1631535" cy="1036935"/>
          </a:xfrm>
        </p:grpSpPr>
        <p:sp>
          <p:nvSpPr>
            <p:cNvPr id="138" name="TextBox 145"/>
            <p:cNvSpPr txBox="1"/>
            <p:nvPr/>
          </p:nvSpPr>
          <p:spPr>
            <a:xfrm>
              <a:off x="800766" y="1667530"/>
              <a:ext cx="1363987" cy="686514"/>
            </a:xfrm>
            <a:prstGeom prst="rect">
              <a:avLst/>
            </a:prstGeom>
            <a:noFill/>
          </p:spPr>
          <p:txBody>
            <a:bodyPr wrap="square" lIns="121686" tIns="60842" rIns="121686" bIns="60842"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您的内容打在这里，或者通过您的内容打在这里</a:t>
              </a:r>
            </a:p>
          </p:txBody>
        </p:sp>
        <p:grpSp>
          <p:nvGrpSpPr>
            <p:cNvPr id="139" name="组合 138"/>
            <p:cNvGrpSpPr/>
            <p:nvPr/>
          </p:nvGrpSpPr>
          <p:grpSpPr>
            <a:xfrm>
              <a:off x="689131" y="1318791"/>
              <a:ext cx="1631535" cy="1036935"/>
              <a:chOff x="689131" y="1318791"/>
              <a:chExt cx="1631535" cy="1036935"/>
            </a:xfrm>
          </p:grpSpPr>
          <p:cxnSp>
            <p:nvCxnSpPr>
              <p:cNvPr id="140" name="直接连接符 139"/>
              <p:cNvCxnSpPr/>
              <p:nvPr/>
            </p:nvCxnSpPr>
            <p:spPr>
              <a:xfrm flipV="1">
                <a:off x="1481601" y="2139702"/>
                <a:ext cx="0" cy="216024"/>
              </a:xfrm>
              <a:prstGeom prst="line">
                <a:avLst/>
              </a:prstGeom>
              <a:noFill/>
              <a:ln w="6350" cap="flat" cmpd="sng" algn="ctr">
                <a:solidFill>
                  <a:sysClr val="windowText" lastClr="000000">
                    <a:lumMod val="50000"/>
                    <a:lumOff val="50000"/>
                  </a:sysClr>
                </a:solidFill>
                <a:prstDash val="solid"/>
                <a:miter lim="800000"/>
                <a:headEnd type="oval" w="sm" len="sm"/>
              </a:ln>
              <a:effectLst/>
            </p:spPr>
          </p:cxnSp>
          <p:sp>
            <p:nvSpPr>
              <p:cNvPr id="141" name="TextBox 148"/>
              <p:cNvSpPr txBox="1"/>
              <p:nvPr/>
            </p:nvSpPr>
            <p:spPr>
              <a:xfrm>
                <a:off x="689131" y="1318791"/>
                <a:ext cx="1631535" cy="350676"/>
              </a:xfrm>
              <a:prstGeom prst="rect">
                <a:avLst/>
              </a:prstGeom>
              <a:noFill/>
            </p:spPr>
            <p:txBody>
              <a:bodyPr wrap="square" lIns="121686" tIns="0" rIns="121686" bIns="0" rtlCol="0" anchor="t">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华文黑体" pitchFamily="2" charset="-122"/>
                  </a:rPr>
                  <a:t>添加标题</a:t>
                </a:r>
              </a:p>
            </p:txBody>
          </p:sp>
        </p:grpSp>
      </p:grpSp>
      <p:grpSp>
        <p:nvGrpSpPr>
          <p:cNvPr id="142" name="组合 141"/>
          <p:cNvGrpSpPr/>
          <p:nvPr/>
        </p:nvGrpSpPr>
        <p:grpSpPr>
          <a:xfrm>
            <a:off x="2555332" y="1795879"/>
            <a:ext cx="1575040" cy="990871"/>
            <a:chOff x="873900" y="1541325"/>
            <a:chExt cx="1166203" cy="836018"/>
          </a:xfrm>
        </p:grpSpPr>
        <p:sp>
          <p:nvSpPr>
            <p:cNvPr id="143" name="TextBox 150"/>
            <p:cNvSpPr txBox="1"/>
            <p:nvPr/>
          </p:nvSpPr>
          <p:spPr>
            <a:xfrm>
              <a:off x="873900" y="1767302"/>
              <a:ext cx="1166203" cy="610041"/>
            </a:xfrm>
            <a:prstGeom prst="rect">
              <a:avLst/>
            </a:prstGeom>
            <a:noFill/>
          </p:spPr>
          <p:txBody>
            <a:bodyPr wrap="square" lIns="121686" tIns="60842" rIns="121686" bIns="60842"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您的内容打在这里，或者通过您的内容打在这里</a:t>
              </a:r>
            </a:p>
          </p:txBody>
        </p:sp>
        <p:grpSp>
          <p:nvGrpSpPr>
            <p:cNvPr id="144" name="组合 143"/>
            <p:cNvGrpSpPr/>
            <p:nvPr/>
          </p:nvGrpSpPr>
          <p:grpSpPr>
            <a:xfrm>
              <a:off x="947384" y="1541325"/>
              <a:ext cx="1008112" cy="814401"/>
              <a:chOff x="947384" y="1541325"/>
              <a:chExt cx="1008112" cy="814401"/>
            </a:xfrm>
          </p:grpSpPr>
          <p:cxnSp>
            <p:nvCxnSpPr>
              <p:cNvPr id="145" name="直接连接符 144"/>
              <p:cNvCxnSpPr/>
              <p:nvPr/>
            </p:nvCxnSpPr>
            <p:spPr>
              <a:xfrm flipV="1">
                <a:off x="1481601" y="2139702"/>
                <a:ext cx="0" cy="216024"/>
              </a:xfrm>
              <a:prstGeom prst="line">
                <a:avLst/>
              </a:prstGeom>
              <a:noFill/>
              <a:ln w="6350" cap="flat" cmpd="sng" algn="ctr">
                <a:solidFill>
                  <a:sysClr val="windowText" lastClr="000000">
                    <a:lumMod val="50000"/>
                    <a:lumOff val="50000"/>
                  </a:sysClr>
                </a:solidFill>
                <a:prstDash val="solid"/>
                <a:miter lim="800000"/>
                <a:headEnd type="oval" w="sm" len="sm"/>
              </a:ln>
              <a:effectLst/>
            </p:spPr>
          </p:cxnSp>
          <p:sp>
            <p:nvSpPr>
              <p:cNvPr id="146" name="TextBox 153"/>
              <p:cNvSpPr txBox="1"/>
              <p:nvPr/>
            </p:nvSpPr>
            <p:spPr>
              <a:xfrm>
                <a:off x="947384" y="1541325"/>
                <a:ext cx="1008112" cy="311613"/>
              </a:xfrm>
              <a:prstGeom prst="rect">
                <a:avLst/>
              </a:prstGeom>
              <a:noFill/>
            </p:spPr>
            <p:txBody>
              <a:bodyPr wrap="square" lIns="121686" tIns="0" rIns="121686" bIns="0" rtlCol="0" anchor="t">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华文黑体" pitchFamily="2" charset="-122"/>
                  </a:rPr>
                  <a:t>添加标题</a:t>
                </a:r>
              </a:p>
            </p:txBody>
          </p:sp>
        </p:grpSp>
      </p:grpSp>
      <p:grpSp>
        <p:nvGrpSpPr>
          <p:cNvPr id="147" name="组合 146"/>
          <p:cNvGrpSpPr/>
          <p:nvPr/>
        </p:nvGrpSpPr>
        <p:grpSpPr>
          <a:xfrm>
            <a:off x="4499210" y="1704754"/>
            <a:ext cx="1639030" cy="1050961"/>
            <a:chOff x="873900" y="1541325"/>
            <a:chExt cx="1166203" cy="814401"/>
          </a:xfrm>
        </p:grpSpPr>
        <p:sp>
          <p:nvSpPr>
            <p:cNvPr id="148" name="TextBox 155"/>
            <p:cNvSpPr txBox="1"/>
            <p:nvPr/>
          </p:nvSpPr>
          <p:spPr>
            <a:xfrm>
              <a:off x="873900" y="1767302"/>
              <a:ext cx="1166203" cy="560289"/>
            </a:xfrm>
            <a:prstGeom prst="rect">
              <a:avLst/>
            </a:prstGeom>
            <a:noFill/>
          </p:spPr>
          <p:txBody>
            <a:bodyPr wrap="square" lIns="121686" tIns="60842" rIns="121686" bIns="60842"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您的内容打在这里，或者通过您的内容打在这里</a:t>
              </a:r>
            </a:p>
          </p:txBody>
        </p:sp>
        <p:grpSp>
          <p:nvGrpSpPr>
            <p:cNvPr id="149" name="组合 148"/>
            <p:cNvGrpSpPr/>
            <p:nvPr/>
          </p:nvGrpSpPr>
          <p:grpSpPr>
            <a:xfrm>
              <a:off x="947384" y="1541325"/>
              <a:ext cx="1008112" cy="814401"/>
              <a:chOff x="947384" y="1541325"/>
              <a:chExt cx="1008112" cy="814401"/>
            </a:xfrm>
          </p:grpSpPr>
          <p:cxnSp>
            <p:nvCxnSpPr>
              <p:cNvPr id="150" name="直接连接符 149"/>
              <p:cNvCxnSpPr/>
              <p:nvPr/>
            </p:nvCxnSpPr>
            <p:spPr>
              <a:xfrm flipV="1">
                <a:off x="1481601" y="2139702"/>
                <a:ext cx="0" cy="216024"/>
              </a:xfrm>
              <a:prstGeom prst="line">
                <a:avLst/>
              </a:prstGeom>
              <a:noFill/>
              <a:ln w="6350" cap="flat" cmpd="sng" algn="ctr">
                <a:solidFill>
                  <a:sysClr val="windowText" lastClr="000000">
                    <a:lumMod val="50000"/>
                    <a:lumOff val="50000"/>
                  </a:sysClr>
                </a:solidFill>
                <a:prstDash val="solid"/>
                <a:miter lim="800000"/>
                <a:headEnd type="oval" w="sm" len="sm"/>
              </a:ln>
              <a:effectLst/>
            </p:spPr>
          </p:cxnSp>
          <p:sp>
            <p:nvSpPr>
              <p:cNvPr id="151" name="TextBox 158"/>
              <p:cNvSpPr txBox="1"/>
              <p:nvPr/>
            </p:nvSpPr>
            <p:spPr>
              <a:xfrm>
                <a:off x="947384" y="1541325"/>
                <a:ext cx="1008112" cy="286199"/>
              </a:xfrm>
              <a:prstGeom prst="rect">
                <a:avLst/>
              </a:prstGeom>
              <a:noFill/>
            </p:spPr>
            <p:txBody>
              <a:bodyPr wrap="square" lIns="121686" tIns="0" rIns="121686" bIns="0" rtlCol="0" anchor="t">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华文黑体" pitchFamily="2" charset="-122"/>
                  </a:rPr>
                  <a:t>添加标题</a:t>
                </a:r>
              </a:p>
            </p:txBody>
          </p:sp>
        </p:grpSp>
      </p:grpSp>
      <p:grpSp>
        <p:nvGrpSpPr>
          <p:cNvPr id="152" name="组合 151"/>
          <p:cNvGrpSpPr/>
          <p:nvPr/>
        </p:nvGrpSpPr>
        <p:grpSpPr>
          <a:xfrm>
            <a:off x="6836589" y="1755237"/>
            <a:ext cx="1550377" cy="1006094"/>
            <a:chOff x="873900" y="1541325"/>
            <a:chExt cx="1166203" cy="803210"/>
          </a:xfrm>
        </p:grpSpPr>
        <p:sp>
          <p:nvSpPr>
            <p:cNvPr id="153" name="TextBox 160"/>
            <p:cNvSpPr txBox="1"/>
            <p:nvPr/>
          </p:nvSpPr>
          <p:spPr>
            <a:xfrm>
              <a:off x="873900" y="1767302"/>
              <a:ext cx="1166203" cy="577233"/>
            </a:xfrm>
            <a:prstGeom prst="rect">
              <a:avLst/>
            </a:prstGeom>
            <a:noFill/>
          </p:spPr>
          <p:txBody>
            <a:bodyPr wrap="square" lIns="121686" tIns="60842" rIns="121686" bIns="60842"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您的内容打在这里，或者通过您的内容打在这里</a:t>
              </a:r>
            </a:p>
          </p:txBody>
        </p:sp>
        <p:grpSp>
          <p:nvGrpSpPr>
            <p:cNvPr id="154" name="组合 153"/>
            <p:cNvGrpSpPr/>
            <p:nvPr/>
          </p:nvGrpSpPr>
          <p:grpSpPr>
            <a:xfrm>
              <a:off x="947384" y="1541325"/>
              <a:ext cx="1008112" cy="652383"/>
              <a:chOff x="947384" y="1541325"/>
              <a:chExt cx="1008112" cy="652383"/>
            </a:xfrm>
          </p:grpSpPr>
          <p:cxnSp>
            <p:nvCxnSpPr>
              <p:cNvPr id="155" name="直接连接符 154"/>
              <p:cNvCxnSpPr/>
              <p:nvPr/>
            </p:nvCxnSpPr>
            <p:spPr>
              <a:xfrm flipV="1">
                <a:off x="1481601" y="2085697"/>
                <a:ext cx="0" cy="108011"/>
              </a:xfrm>
              <a:prstGeom prst="line">
                <a:avLst/>
              </a:prstGeom>
              <a:noFill/>
              <a:ln w="6350" cap="flat" cmpd="sng" algn="ctr">
                <a:solidFill>
                  <a:sysClr val="windowText" lastClr="000000">
                    <a:lumMod val="50000"/>
                    <a:lumOff val="50000"/>
                  </a:sysClr>
                </a:solidFill>
                <a:prstDash val="solid"/>
                <a:miter lim="800000"/>
                <a:headEnd type="oval" w="sm" len="sm"/>
              </a:ln>
              <a:effectLst/>
            </p:spPr>
          </p:cxnSp>
          <p:sp>
            <p:nvSpPr>
              <p:cNvPr id="156" name="TextBox 163"/>
              <p:cNvSpPr txBox="1"/>
              <p:nvPr/>
            </p:nvSpPr>
            <p:spPr>
              <a:xfrm>
                <a:off x="947384" y="1541325"/>
                <a:ext cx="1008112" cy="294854"/>
              </a:xfrm>
              <a:prstGeom prst="rect">
                <a:avLst/>
              </a:prstGeom>
              <a:noFill/>
            </p:spPr>
            <p:txBody>
              <a:bodyPr wrap="square" lIns="121686" tIns="0" rIns="121686" bIns="0" rtlCol="0" anchor="t">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华文黑体" pitchFamily="2" charset="-122"/>
                  </a:rPr>
                  <a:t>添加标题</a:t>
                </a:r>
              </a:p>
            </p:txBody>
          </p:sp>
        </p:grpSp>
      </p:grpSp>
      <p:grpSp>
        <p:nvGrpSpPr>
          <p:cNvPr id="157" name="组合 156"/>
          <p:cNvGrpSpPr/>
          <p:nvPr/>
        </p:nvGrpSpPr>
        <p:grpSpPr>
          <a:xfrm>
            <a:off x="1559655" y="3851109"/>
            <a:ext cx="1624263" cy="1185547"/>
            <a:chOff x="873900" y="1340833"/>
            <a:chExt cx="1166203" cy="1093160"/>
          </a:xfrm>
        </p:grpSpPr>
        <p:sp>
          <p:nvSpPr>
            <p:cNvPr id="158" name="TextBox 165"/>
            <p:cNvSpPr txBox="1"/>
            <p:nvPr/>
          </p:nvSpPr>
          <p:spPr>
            <a:xfrm>
              <a:off x="873900" y="1767301"/>
              <a:ext cx="1166203" cy="666692"/>
            </a:xfrm>
            <a:prstGeom prst="rect">
              <a:avLst/>
            </a:prstGeom>
            <a:noFill/>
          </p:spPr>
          <p:txBody>
            <a:bodyPr wrap="square" lIns="121686" tIns="60842" rIns="121686" bIns="60842"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您的内容打在这里，或者通过您的内容打在这里</a:t>
              </a:r>
            </a:p>
          </p:txBody>
        </p:sp>
        <p:grpSp>
          <p:nvGrpSpPr>
            <p:cNvPr id="159" name="组合 158"/>
            <p:cNvGrpSpPr/>
            <p:nvPr/>
          </p:nvGrpSpPr>
          <p:grpSpPr>
            <a:xfrm>
              <a:off x="947384" y="1340833"/>
              <a:ext cx="1008112" cy="541043"/>
              <a:chOff x="947384" y="1340833"/>
              <a:chExt cx="1008112" cy="541043"/>
            </a:xfrm>
          </p:grpSpPr>
          <p:cxnSp>
            <p:nvCxnSpPr>
              <p:cNvPr id="160" name="直接连接符 159"/>
              <p:cNvCxnSpPr/>
              <p:nvPr/>
            </p:nvCxnSpPr>
            <p:spPr>
              <a:xfrm>
                <a:off x="1481601" y="1340833"/>
                <a:ext cx="0" cy="200492"/>
              </a:xfrm>
              <a:prstGeom prst="line">
                <a:avLst/>
              </a:prstGeom>
              <a:noFill/>
              <a:ln w="6350" cap="flat" cmpd="sng" algn="ctr">
                <a:solidFill>
                  <a:sysClr val="windowText" lastClr="000000">
                    <a:lumMod val="50000"/>
                    <a:lumOff val="50000"/>
                  </a:sysClr>
                </a:solidFill>
                <a:prstDash val="solid"/>
                <a:miter lim="800000"/>
                <a:headEnd type="oval" w="sm" len="sm"/>
              </a:ln>
              <a:effectLst/>
            </p:spPr>
          </p:cxnSp>
          <p:sp>
            <p:nvSpPr>
              <p:cNvPr id="161" name="TextBox 168"/>
              <p:cNvSpPr txBox="1"/>
              <p:nvPr/>
            </p:nvSpPr>
            <p:spPr>
              <a:xfrm>
                <a:off x="947384" y="1541325"/>
                <a:ext cx="1008112" cy="340551"/>
              </a:xfrm>
              <a:prstGeom prst="rect">
                <a:avLst/>
              </a:prstGeom>
              <a:noFill/>
            </p:spPr>
            <p:txBody>
              <a:bodyPr wrap="square" lIns="121686" tIns="0" rIns="121686" bIns="0" rtlCol="0" anchor="t">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华文黑体" pitchFamily="2" charset="-122"/>
                  </a:rPr>
                  <a:t>添加标题</a:t>
                </a:r>
              </a:p>
            </p:txBody>
          </p:sp>
        </p:grpSp>
      </p:grpSp>
      <p:grpSp>
        <p:nvGrpSpPr>
          <p:cNvPr id="162" name="组合 161"/>
          <p:cNvGrpSpPr/>
          <p:nvPr/>
        </p:nvGrpSpPr>
        <p:grpSpPr>
          <a:xfrm>
            <a:off x="3552395" y="3851109"/>
            <a:ext cx="1624263" cy="1185547"/>
            <a:chOff x="873900" y="1340833"/>
            <a:chExt cx="1166203" cy="1093160"/>
          </a:xfrm>
        </p:grpSpPr>
        <p:sp>
          <p:nvSpPr>
            <p:cNvPr id="163" name="TextBox 170"/>
            <p:cNvSpPr txBox="1"/>
            <p:nvPr/>
          </p:nvSpPr>
          <p:spPr>
            <a:xfrm>
              <a:off x="873900" y="1767301"/>
              <a:ext cx="1166203" cy="666692"/>
            </a:xfrm>
            <a:prstGeom prst="rect">
              <a:avLst/>
            </a:prstGeom>
            <a:noFill/>
          </p:spPr>
          <p:txBody>
            <a:bodyPr wrap="square" lIns="121686" tIns="60842" rIns="121686" bIns="60842"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您的内容打在这里，或者通过您的内容打在这里</a:t>
              </a:r>
            </a:p>
          </p:txBody>
        </p:sp>
        <p:grpSp>
          <p:nvGrpSpPr>
            <p:cNvPr id="164" name="组合 163"/>
            <p:cNvGrpSpPr/>
            <p:nvPr/>
          </p:nvGrpSpPr>
          <p:grpSpPr>
            <a:xfrm>
              <a:off x="947384" y="1340833"/>
              <a:ext cx="1008112" cy="541043"/>
              <a:chOff x="947384" y="1340833"/>
              <a:chExt cx="1008112" cy="541043"/>
            </a:xfrm>
          </p:grpSpPr>
          <p:cxnSp>
            <p:nvCxnSpPr>
              <p:cNvPr id="165" name="直接连接符 164"/>
              <p:cNvCxnSpPr/>
              <p:nvPr/>
            </p:nvCxnSpPr>
            <p:spPr>
              <a:xfrm>
                <a:off x="1481601" y="1340833"/>
                <a:ext cx="0" cy="200492"/>
              </a:xfrm>
              <a:prstGeom prst="line">
                <a:avLst/>
              </a:prstGeom>
              <a:noFill/>
              <a:ln w="6350" cap="flat" cmpd="sng" algn="ctr">
                <a:solidFill>
                  <a:sysClr val="windowText" lastClr="000000">
                    <a:lumMod val="50000"/>
                    <a:lumOff val="50000"/>
                  </a:sysClr>
                </a:solidFill>
                <a:prstDash val="solid"/>
                <a:miter lim="800000"/>
                <a:headEnd type="oval" w="sm" len="sm"/>
              </a:ln>
              <a:effectLst/>
            </p:spPr>
          </p:cxnSp>
          <p:sp>
            <p:nvSpPr>
              <p:cNvPr id="166" name="TextBox 173"/>
              <p:cNvSpPr txBox="1"/>
              <p:nvPr/>
            </p:nvSpPr>
            <p:spPr>
              <a:xfrm>
                <a:off x="947384" y="1541325"/>
                <a:ext cx="1008112" cy="340551"/>
              </a:xfrm>
              <a:prstGeom prst="rect">
                <a:avLst/>
              </a:prstGeom>
              <a:noFill/>
            </p:spPr>
            <p:txBody>
              <a:bodyPr wrap="square" lIns="121686" tIns="0" rIns="121686" bIns="0" rtlCol="0" anchor="t">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华文黑体" pitchFamily="2" charset="-122"/>
                  </a:rPr>
                  <a:t>添加标题</a:t>
                </a:r>
              </a:p>
            </p:txBody>
          </p:sp>
        </p:grpSp>
      </p:grpSp>
      <p:grpSp>
        <p:nvGrpSpPr>
          <p:cNvPr id="167" name="组合 166"/>
          <p:cNvGrpSpPr/>
          <p:nvPr/>
        </p:nvGrpSpPr>
        <p:grpSpPr>
          <a:xfrm>
            <a:off x="5538780" y="3906728"/>
            <a:ext cx="1624263" cy="1185547"/>
            <a:chOff x="873900" y="1340833"/>
            <a:chExt cx="1166203" cy="1093160"/>
          </a:xfrm>
        </p:grpSpPr>
        <p:sp>
          <p:nvSpPr>
            <p:cNvPr id="168" name="TextBox 175"/>
            <p:cNvSpPr txBox="1"/>
            <p:nvPr/>
          </p:nvSpPr>
          <p:spPr>
            <a:xfrm>
              <a:off x="873900" y="1767301"/>
              <a:ext cx="1166203" cy="666692"/>
            </a:xfrm>
            <a:prstGeom prst="rect">
              <a:avLst/>
            </a:prstGeom>
            <a:noFill/>
          </p:spPr>
          <p:txBody>
            <a:bodyPr wrap="square" lIns="121686" tIns="60842" rIns="121686" bIns="60842"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您的内容打在这里，或者通过您的内容打在这里</a:t>
              </a:r>
            </a:p>
          </p:txBody>
        </p:sp>
        <p:grpSp>
          <p:nvGrpSpPr>
            <p:cNvPr id="169" name="组合 168"/>
            <p:cNvGrpSpPr/>
            <p:nvPr/>
          </p:nvGrpSpPr>
          <p:grpSpPr>
            <a:xfrm>
              <a:off x="947384" y="1340833"/>
              <a:ext cx="1008112" cy="541043"/>
              <a:chOff x="947384" y="1340833"/>
              <a:chExt cx="1008112" cy="541043"/>
            </a:xfrm>
          </p:grpSpPr>
          <p:cxnSp>
            <p:nvCxnSpPr>
              <p:cNvPr id="170" name="直接连接符 169"/>
              <p:cNvCxnSpPr/>
              <p:nvPr/>
            </p:nvCxnSpPr>
            <p:spPr>
              <a:xfrm>
                <a:off x="1481601" y="1340833"/>
                <a:ext cx="0" cy="200492"/>
              </a:xfrm>
              <a:prstGeom prst="line">
                <a:avLst/>
              </a:prstGeom>
              <a:noFill/>
              <a:ln w="6350" cap="flat" cmpd="sng" algn="ctr">
                <a:solidFill>
                  <a:sysClr val="windowText" lastClr="000000">
                    <a:lumMod val="50000"/>
                    <a:lumOff val="50000"/>
                  </a:sysClr>
                </a:solidFill>
                <a:prstDash val="solid"/>
                <a:miter lim="800000"/>
                <a:headEnd type="oval" w="sm" len="sm"/>
              </a:ln>
              <a:effectLst/>
            </p:spPr>
          </p:cxnSp>
          <p:sp>
            <p:nvSpPr>
              <p:cNvPr id="171" name="TextBox 178"/>
              <p:cNvSpPr txBox="1"/>
              <p:nvPr/>
            </p:nvSpPr>
            <p:spPr>
              <a:xfrm>
                <a:off x="947384" y="1541325"/>
                <a:ext cx="1008112" cy="340551"/>
              </a:xfrm>
              <a:prstGeom prst="rect">
                <a:avLst/>
              </a:prstGeom>
              <a:noFill/>
            </p:spPr>
            <p:txBody>
              <a:bodyPr wrap="square" lIns="121686" tIns="0" rIns="121686" bIns="0" rtlCol="0" anchor="t">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华文黑体" pitchFamily="2" charset="-122"/>
                  </a:rPr>
                  <a:t>添加标题</a:t>
                </a:r>
              </a:p>
            </p:txBody>
          </p:sp>
        </p:gr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圆角矩形 19"/>
          <p:cNvSpPr/>
          <p:nvPr/>
        </p:nvSpPr>
        <p:spPr>
          <a:xfrm>
            <a:off x="1124341" y="1586762"/>
            <a:ext cx="2475806" cy="451272"/>
          </a:xfrm>
          <a:prstGeom prst="roundRect">
            <a:avLst/>
          </a:prstGeom>
          <a:solidFill>
            <a:srgbClr val="FFC000"/>
          </a:solidFill>
          <a:ln w="12700" cap="flat" cmpd="sng" algn="ctr">
            <a:noFill/>
            <a:prstDash val="solid"/>
            <a:miter lim="800000"/>
          </a:ln>
          <a:effectLst>
            <a:outerShdw blurRad="152400" dist="152400" dir="5400000" sx="94000" sy="94000" algn="t" rotWithShape="0">
              <a:prstClr val="black">
                <a:alpha val="22000"/>
              </a:prstClr>
            </a:outerShdw>
          </a:effectLst>
        </p:spPr>
        <p:txBody>
          <a:bodyPr lIns="81330" tIns="40666" rIns="81330" bIns="4066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圆角矩形 20"/>
          <p:cNvSpPr/>
          <p:nvPr/>
        </p:nvSpPr>
        <p:spPr>
          <a:xfrm>
            <a:off x="5420208" y="1570724"/>
            <a:ext cx="2475806" cy="451272"/>
          </a:xfrm>
          <a:prstGeom prst="roundRect">
            <a:avLst/>
          </a:prstGeom>
          <a:solidFill>
            <a:srgbClr val="3E0000"/>
          </a:solidFill>
          <a:ln w="12700" cap="flat" cmpd="sng" algn="ctr">
            <a:noFill/>
            <a:prstDash val="solid"/>
            <a:miter lim="800000"/>
          </a:ln>
          <a:effectLst>
            <a:outerShdw blurRad="152400" dist="152400" dir="5400000" sx="94000" sy="94000" algn="t" rotWithShape="0">
              <a:prstClr val="black">
                <a:alpha val="22000"/>
              </a:prstClr>
            </a:outerShdw>
          </a:effectLst>
        </p:spPr>
        <p:txBody>
          <a:bodyPr lIns="81330" tIns="40666" rIns="81330" bIns="4066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cxnSp>
        <p:nvCxnSpPr>
          <p:cNvPr id="22" name="直接连接符 21"/>
          <p:cNvCxnSpPr/>
          <p:nvPr/>
        </p:nvCxnSpPr>
        <p:spPr bwMode="auto">
          <a:xfrm>
            <a:off x="4613025" y="1067463"/>
            <a:ext cx="0" cy="1941147"/>
          </a:xfrm>
          <a:prstGeom prst="line">
            <a:avLst/>
          </a:prstGeom>
          <a:solidFill>
            <a:srgbClr val="5B9BD5"/>
          </a:solidFill>
          <a:ln w="9525" cap="flat" cmpd="sng" algn="ctr">
            <a:solidFill>
              <a:srgbClr val="44546A"/>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直接连接符 22"/>
          <p:cNvCxnSpPr/>
          <p:nvPr/>
        </p:nvCxnSpPr>
        <p:spPr bwMode="auto">
          <a:xfrm>
            <a:off x="4613025" y="3920452"/>
            <a:ext cx="0" cy="1941147"/>
          </a:xfrm>
          <a:prstGeom prst="line">
            <a:avLst/>
          </a:prstGeom>
          <a:solidFill>
            <a:srgbClr val="5B9BD5"/>
          </a:solidFill>
          <a:ln w="9525" cap="flat" cmpd="sng" algn="ctr">
            <a:solidFill>
              <a:srgbClr val="44546A"/>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椭圆 23"/>
          <p:cNvSpPr/>
          <p:nvPr/>
        </p:nvSpPr>
        <p:spPr bwMode="auto">
          <a:xfrm>
            <a:off x="4067944" y="2829976"/>
            <a:ext cx="1090161" cy="1090477"/>
          </a:xfrm>
          <a:prstGeom prst="ellipse">
            <a:avLst/>
          </a:prstGeom>
          <a:solidFill>
            <a:srgbClr val="00C3FD"/>
          </a:solidFill>
          <a:ln w="9525" cap="flat" cmpd="sng" algn="ctr">
            <a:solidFill>
              <a:srgbClr val="F8F8F8"/>
            </a:solidFill>
            <a:prstDash val="solid"/>
            <a:round/>
            <a:headEnd type="none" w="med" len="med"/>
            <a:tailEnd type="none" w="med" len="med"/>
          </a:ln>
          <a:effectLst/>
        </p:spPr>
        <p:txBody>
          <a:bodyPr vert="horz" wrap="square" lIns="121695" tIns="60848" rIns="121695" bIns="60848" numCol="1" rtlCol="0" anchor="t" anchorCtr="0" compatLnSpc="1"/>
          <a:lstStyle/>
          <a:p>
            <a:pPr marL="0" marR="0" lvl="0" indent="0" defTabSz="121613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5" name="TextBox 26"/>
          <p:cNvSpPr txBox="1"/>
          <p:nvPr/>
        </p:nvSpPr>
        <p:spPr>
          <a:xfrm>
            <a:off x="1194852" y="1575133"/>
            <a:ext cx="2419439" cy="430661"/>
          </a:xfrm>
          <a:prstGeom prst="rect">
            <a:avLst/>
          </a:prstGeom>
          <a:noFill/>
        </p:spPr>
        <p:txBody>
          <a:bodyPr wrap="none" lIns="121695" tIns="60848" rIns="121695" bIns="60848"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2017</a:t>
            </a: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年</a:t>
            </a: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上半年情况</a:t>
            </a:r>
          </a:p>
        </p:txBody>
      </p:sp>
      <p:sp>
        <p:nvSpPr>
          <p:cNvPr id="26" name="TextBox 27"/>
          <p:cNvSpPr txBox="1"/>
          <p:nvPr/>
        </p:nvSpPr>
        <p:spPr>
          <a:xfrm>
            <a:off x="5421419" y="1575133"/>
            <a:ext cx="2419439" cy="430661"/>
          </a:xfrm>
          <a:prstGeom prst="rect">
            <a:avLst/>
          </a:prstGeom>
          <a:solidFill>
            <a:srgbClr val="3ED22B"/>
          </a:solidFill>
        </p:spPr>
        <p:txBody>
          <a:bodyPr wrap="none" lIns="121695" tIns="60848" rIns="121695" bIns="6084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2018</a:t>
            </a: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年</a:t>
            </a: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上半年情况</a:t>
            </a:r>
          </a:p>
        </p:txBody>
      </p:sp>
      <p:sp>
        <p:nvSpPr>
          <p:cNvPr id="27" name="TextBox 28"/>
          <p:cNvSpPr txBox="1"/>
          <p:nvPr/>
        </p:nvSpPr>
        <p:spPr>
          <a:xfrm>
            <a:off x="76591" y="2144677"/>
            <a:ext cx="3631313" cy="798951"/>
          </a:xfrm>
          <a:prstGeom prst="rect">
            <a:avLst/>
          </a:prstGeom>
          <a:noFill/>
        </p:spPr>
        <p:txBody>
          <a:bodyPr wrap="square" lIns="121695" tIns="60848" rIns="121695" bIns="60848"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这里输入简要文字说明这里输入简要文字说明这里输入简要文字说明</a:t>
            </a:r>
          </a:p>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这里输入简要文字说明</a:t>
            </a:r>
          </a:p>
        </p:txBody>
      </p:sp>
      <p:sp>
        <p:nvSpPr>
          <p:cNvPr id="28" name="TextBox 29"/>
          <p:cNvSpPr txBox="1"/>
          <p:nvPr/>
        </p:nvSpPr>
        <p:spPr>
          <a:xfrm>
            <a:off x="5292080" y="2144677"/>
            <a:ext cx="3631313" cy="798951"/>
          </a:xfrm>
          <a:prstGeom prst="rect">
            <a:avLst/>
          </a:prstGeom>
          <a:noFill/>
        </p:spPr>
        <p:txBody>
          <a:bodyPr wrap="square" lIns="121695" tIns="60848" rIns="121695" bIns="6084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这里输入简要文字说明这里输入简要文字说明这里输入简要文字说明</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这里输入简要文字说明</a:t>
            </a:r>
          </a:p>
        </p:txBody>
      </p:sp>
      <p:sp>
        <p:nvSpPr>
          <p:cNvPr id="29" name="矩形 28"/>
          <p:cNvSpPr/>
          <p:nvPr/>
        </p:nvSpPr>
        <p:spPr bwMode="auto">
          <a:xfrm>
            <a:off x="1413686" y="3375213"/>
            <a:ext cx="2145806" cy="352340"/>
          </a:xfrm>
          <a:prstGeom prst="rect">
            <a:avLst/>
          </a:prstGeom>
          <a:solidFill>
            <a:srgbClr val="FFC000"/>
          </a:solidFill>
          <a:ln w="34925" cap="flat" cmpd="sng" algn="ctr">
            <a:solidFill>
              <a:sysClr val="window" lastClr="FFFFFF"/>
            </a:solidFill>
            <a:prstDash val="solid"/>
            <a:miter lim="800000"/>
          </a:ln>
          <a:effectLst>
            <a:outerShdw blurRad="63500" dist="38100" dir="16500000" algn="tl" rotWithShape="0">
              <a:prstClr val="black">
                <a:alpha val="22000"/>
              </a:prstClr>
            </a:outerShdw>
          </a:effectLst>
        </p:spPr>
        <p:txBody>
          <a:bodyPr lIns="122915" tIns="61457" rIns="122915" bIns="61457" spcCol="0"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计划完成：</a:t>
            </a:r>
            <a:r>
              <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60%</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0" name="矩形 29"/>
          <p:cNvSpPr/>
          <p:nvPr/>
        </p:nvSpPr>
        <p:spPr bwMode="auto">
          <a:xfrm>
            <a:off x="545462" y="3819012"/>
            <a:ext cx="3014031" cy="352340"/>
          </a:xfrm>
          <a:prstGeom prst="rect">
            <a:avLst/>
          </a:prstGeom>
          <a:solidFill>
            <a:srgbClr val="FFC000"/>
          </a:solidFill>
          <a:ln w="34925" cap="flat" cmpd="sng" algn="ctr">
            <a:solidFill>
              <a:sysClr val="window" lastClr="FFFFFF"/>
            </a:solidFill>
            <a:prstDash val="solid"/>
            <a:miter lim="800000"/>
          </a:ln>
          <a:effectLst>
            <a:outerShdw blurRad="63500" dist="38100" dir="16500000" algn="tl" rotWithShape="0">
              <a:prstClr val="black">
                <a:alpha val="22000"/>
              </a:prstClr>
            </a:outerShdw>
          </a:effectLst>
        </p:spPr>
        <p:txBody>
          <a:bodyPr lIns="122915" tIns="61457" rIns="122915" bIns="61457" spcCol="0"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实际完成数：</a:t>
            </a:r>
            <a:r>
              <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555</a:t>
            </a: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万</a:t>
            </a:r>
          </a:p>
        </p:txBody>
      </p:sp>
      <p:sp>
        <p:nvSpPr>
          <p:cNvPr id="31" name="矩形 30"/>
          <p:cNvSpPr/>
          <p:nvPr/>
        </p:nvSpPr>
        <p:spPr bwMode="auto">
          <a:xfrm>
            <a:off x="976706" y="4313529"/>
            <a:ext cx="2582790" cy="352340"/>
          </a:xfrm>
          <a:prstGeom prst="rect">
            <a:avLst/>
          </a:prstGeom>
          <a:solidFill>
            <a:srgbClr val="FFC000"/>
          </a:solidFill>
          <a:ln w="34925" cap="flat" cmpd="sng" algn="ctr">
            <a:solidFill>
              <a:sysClr val="window" lastClr="FFFFFF"/>
            </a:solidFill>
            <a:prstDash val="solid"/>
            <a:miter lim="800000"/>
          </a:ln>
          <a:effectLst>
            <a:outerShdw blurRad="63500" dist="38100" dir="16500000" algn="tl" rotWithShape="0">
              <a:prstClr val="black">
                <a:alpha val="22000"/>
              </a:prstClr>
            </a:outerShdw>
          </a:effectLst>
        </p:spPr>
        <p:txBody>
          <a:bodyPr lIns="122915" tIns="61457" rIns="122915" bIns="61457" spcCol="0"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回款数：</a:t>
            </a:r>
            <a:r>
              <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400</a:t>
            </a: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万</a:t>
            </a:r>
          </a:p>
        </p:txBody>
      </p:sp>
      <p:sp>
        <p:nvSpPr>
          <p:cNvPr id="32" name="矩形 31"/>
          <p:cNvSpPr/>
          <p:nvPr/>
        </p:nvSpPr>
        <p:spPr bwMode="auto">
          <a:xfrm>
            <a:off x="1479819" y="4805969"/>
            <a:ext cx="2079674" cy="352340"/>
          </a:xfrm>
          <a:prstGeom prst="rect">
            <a:avLst/>
          </a:prstGeom>
          <a:solidFill>
            <a:srgbClr val="FFC000"/>
          </a:solidFill>
          <a:ln w="34925" cap="flat" cmpd="sng" algn="ctr">
            <a:solidFill>
              <a:sysClr val="window" lastClr="FFFFFF"/>
            </a:solidFill>
            <a:prstDash val="solid"/>
            <a:miter lim="800000"/>
          </a:ln>
          <a:effectLst>
            <a:outerShdw blurRad="63500" dist="38100" dir="16500000" algn="tl" rotWithShape="0">
              <a:prstClr val="black">
                <a:alpha val="22000"/>
              </a:prstClr>
            </a:outerShdw>
          </a:effectLst>
        </p:spPr>
        <p:txBody>
          <a:bodyPr lIns="122915" tIns="61457" rIns="122915" bIns="61457" spcCol="0"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您的文字</a:t>
            </a:r>
          </a:p>
        </p:txBody>
      </p:sp>
      <p:sp>
        <p:nvSpPr>
          <p:cNvPr id="33" name="矩形 32"/>
          <p:cNvSpPr/>
          <p:nvPr/>
        </p:nvSpPr>
        <p:spPr bwMode="auto">
          <a:xfrm>
            <a:off x="5561365" y="3375213"/>
            <a:ext cx="2332057" cy="352340"/>
          </a:xfrm>
          <a:prstGeom prst="rect">
            <a:avLst/>
          </a:prstGeom>
          <a:solidFill>
            <a:srgbClr val="3ED22B"/>
          </a:solidFill>
          <a:ln w="34925" cap="flat" cmpd="sng" algn="ctr">
            <a:solidFill>
              <a:sysClr val="window" lastClr="FFFFFF"/>
            </a:solidFill>
            <a:prstDash val="solid"/>
            <a:miter lim="800000"/>
          </a:ln>
          <a:effectLst>
            <a:outerShdw blurRad="63500" dist="38100" dir="16500000" algn="tl" rotWithShape="0">
              <a:prstClr val="black">
                <a:alpha val="22000"/>
              </a:prstClr>
            </a:outerShdw>
          </a:effectLst>
        </p:spPr>
        <p:txBody>
          <a:bodyPr lIns="122915" tIns="61457" rIns="122915" bIns="61457" spcCol="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计划完成：</a:t>
            </a:r>
            <a:r>
              <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80%</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4" name="矩形 33"/>
          <p:cNvSpPr/>
          <p:nvPr/>
        </p:nvSpPr>
        <p:spPr bwMode="auto">
          <a:xfrm>
            <a:off x="5573388" y="3819012"/>
            <a:ext cx="3479347" cy="352340"/>
          </a:xfrm>
          <a:prstGeom prst="rect">
            <a:avLst/>
          </a:prstGeom>
          <a:solidFill>
            <a:srgbClr val="3ED22B"/>
          </a:solidFill>
          <a:ln w="34925" cap="flat" cmpd="sng" algn="ctr">
            <a:solidFill>
              <a:sysClr val="window" lastClr="FFFFFF"/>
            </a:solidFill>
            <a:prstDash val="solid"/>
            <a:miter lim="800000"/>
          </a:ln>
          <a:effectLst>
            <a:outerShdw blurRad="63500" dist="38100" dir="16500000" algn="tl" rotWithShape="0">
              <a:prstClr val="black">
                <a:alpha val="22000"/>
              </a:prstClr>
            </a:outerShdw>
          </a:effectLst>
        </p:spPr>
        <p:txBody>
          <a:bodyPr lIns="122915" tIns="61457" rIns="122915" bIns="61457" spcCol="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实际完成数：</a:t>
            </a:r>
            <a:r>
              <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800</a:t>
            </a: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万</a:t>
            </a:r>
          </a:p>
        </p:txBody>
      </p:sp>
      <p:sp>
        <p:nvSpPr>
          <p:cNvPr id="35" name="矩形 34"/>
          <p:cNvSpPr/>
          <p:nvPr/>
        </p:nvSpPr>
        <p:spPr bwMode="auto">
          <a:xfrm>
            <a:off x="5573389" y="4313529"/>
            <a:ext cx="1816919" cy="352340"/>
          </a:xfrm>
          <a:prstGeom prst="rect">
            <a:avLst/>
          </a:prstGeom>
          <a:solidFill>
            <a:srgbClr val="3ED22B"/>
          </a:solidFill>
          <a:ln w="34925" cap="flat" cmpd="sng" algn="ctr">
            <a:solidFill>
              <a:sysClr val="window" lastClr="FFFFFF"/>
            </a:solidFill>
            <a:prstDash val="solid"/>
            <a:miter lim="800000"/>
          </a:ln>
          <a:effectLst>
            <a:outerShdw blurRad="63500" dist="38100" dir="16500000" algn="tl" rotWithShape="0">
              <a:prstClr val="black">
                <a:alpha val="22000"/>
              </a:prstClr>
            </a:outerShdw>
          </a:effectLst>
        </p:spPr>
        <p:txBody>
          <a:bodyPr lIns="122915" tIns="61457" rIns="122915" bIns="61457" spcCol="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回款数：</a:t>
            </a:r>
            <a:r>
              <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500</a:t>
            </a: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万</a:t>
            </a:r>
          </a:p>
        </p:txBody>
      </p:sp>
      <p:sp>
        <p:nvSpPr>
          <p:cNvPr id="36" name="矩形 35"/>
          <p:cNvSpPr/>
          <p:nvPr/>
        </p:nvSpPr>
        <p:spPr bwMode="auto">
          <a:xfrm>
            <a:off x="5561365" y="4805969"/>
            <a:ext cx="2475806" cy="352340"/>
          </a:xfrm>
          <a:prstGeom prst="rect">
            <a:avLst/>
          </a:prstGeom>
          <a:solidFill>
            <a:srgbClr val="3ED22B"/>
          </a:solidFill>
          <a:ln w="34925" cap="flat" cmpd="sng" algn="ctr">
            <a:solidFill>
              <a:sysClr val="window" lastClr="FFFFFF"/>
            </a:solidFill>
            <a:prstDash val="solid"/>
            <a:miter lim="800000"/>
          </a:ln>
          <a:effectLst>
            <a:outerShdw blurRad="63500" dist="38100" dir="16500000" algn="tl" rotWithShape="0">
              <a:prstClr val="black">
                <a:alpha val="22000"/>
              </a:prstClr>
            </a:outerShdw>
          </a:effectLst>
        </p:spPr>
        <p:txBody>
          <a:bodyPr lIns="122915" tIns="61457" rIns="122915" bIns="61457" spcCol="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您的文字</a:t>
            </a:r>
          </a:p>
        </p:txBody>
      </p:sp>
      <p:sp>
        <p:nvSpPr>
          <p:cNvPr id="37" name="TextBox 38"/>
          <p:cNvSpPr txBox="1"/>
          <p:nvPr/>
        </p:nvSpPr>
        <p:spPr>
          <a:xfrm>
            <a:off x="4280424" y="3077264"/>
            <a:ext cx="694608" cy="553772"/>
          </a:xfrm>
          <a:prstGeom prst="rect">
            <a:avLst/>
          </a:prstGeom>
          <a:noFill/>
        </p:spPr>
        <p:txBody>
          <a:bodyPr wrap="none" lIns="121695" tIns="60848" rIns="121695" bIns="6084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8F8F8"/>
                </a:solidFill>
                <a:effectLst/>
                <a:uLnTx/>
                <a:uFillTx/>
                <a:latin typeface="微软雅黑" pitchFamily="34" charset="-122"/>
                <a:ea typeface="微软雅黑" pitchFamily="34" charset="-122"/>
              </a:rPr>
              <a:t>VS</a:t>
            </a:r>
            <a:endParaRPr kumimoji="0" lang="zh-CN" altLang="en-US" sz="2800" b="0" i="0" u="none" strike="noStrike" kern="0" cap="none" spc="0" normalizeH="0" baseline="0" noProof="0" dirty="0">
              <a:ln>
                <a:noFill/>
              </a:ln>
              <a:solidFill>
                <a:srgbClr val="F8F8F8"/>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68979252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par>
                                    <p:cTn id="8" presetID="22" presetClass="entr" presetSubtype="4"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wipe(down)">
                                          <p:cBhvr>
                                            <p:cTn id="10" dur="500"/>
                                            <p:tgtEl>
                                              <p:spTgt spid="23"/>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ppt_w</p:attrName>
                                            </p:attrNameLst>
                                          </p:cBhvr>
                                          <p:tavLst>
                                            <p:tav tm="0">
                                              <p:val>
                                                <p:fltVal val="0"/>
                                              </p:val>
                                            </p:tav>
                                            <p:tav tm="100000">
                                              <p:val>
                                                <p:strVal val="#ppt_w"/>
                                              </p:val>
                                            </p:tav>
                                          </p:tavLst>
                                        </p:anim>
                                        <p:anim calcmode="lin" valueType="num">
                                          <p:cBhvr>
                                            <p:cTn id="15" dur="500" fill="hold"/>
                                            <p:tgtEl>
                                              <p:spTgt spid="24"/>
                                            </p:tgtEl>
                                            <p:attrNameLst>
                                              <p:attrName>ppt_h</p:attrName>
                                            </p:attrNameLst>
                                          </p:cBhvr>
                                          <p:tavLst>
                                            <p:tav tm="0">
                                              <p:val>
                                                <p:fltVal val="0"/>
                                              </p:val>
                                            </p:tav>
                                            <p:tav tm="100000">
                                              <p:val>
                                                <p:strVal val="#ppt_h"/>
                                              </p:val>
                                            </p:tav>
                                          </p:tavLst>
                                        </p:anim>
                                        <p:animEffect transition="in" filter="fade">
                                          <p:cBhvr>
                                            <p:cTn id="16" dur="500"/>
                                            <p:tgtEl>
                                              <p:spTgt spid="24"/>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1000"/>
                                            <p:tgtEl>
                                              <p:spTgt spid="20"/>
                                            </p:tgtEl>
                                          </p:cBhvr>
                                        </p:animEffect>
                                        <p:anim calcmode="lin" valueType="num">
                                          <p:cBhvr>
                                            <p:cTn id="26" dur="1000" fill="hold"/>
                                            <p:tgtEl>
                                              <p:spTgt spid="20"/>
                                            </p:tgtEl>
                                            <p:attrNameLst>
                                              <p:attrName>ppt_x</p:attrName>
                                            </p:attrNameLst>
                                          </p:cBhvr>
                                          <p:tavLst>
                                            <p:tav tm="0">
                                              <p:val>
                                                <p:strVal val="#ppt_x"/>
                                              </p:val>
                                            </p:tav>
                                            <p:tav tm="100000">
                                              <p:val>
                                                <p:strVal val="#ppt_x"/>
                                              </p:val>
                                            </p:tav>
                                          </p:tavLst>
                                        </p:anim>
                                        <p:anim calcmode="lin" valueType="num">
                                          <p:cBhvr>
                                            <p:cTn id="27" dur="1000" fill="hold"/>
                                            <p:tgtEl>
                                              <p:spTgt spid="2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1000"/>
                                            <p:tgtEl>
                                              <p:spTgt spid="21"/>
                                            </p:tgtEl>
                                          </p:cBhvr>
                                        </p:animEffect>
                                        <p:anim calcmode="lin" valueType="num">
                                          <p:cBhvr>
                                            <p:cTn id="32" dur="1000" fill="hold"/>
                                            <p:tgtEl>
                                              <p:spTgt spid="21"/>
                                            </p:tgtEl>
                                            <p:attrNameLst>
                                              <p:attrName>ppt_x</p:attrName>
                                            </p:attrNameLst>
                                          </p:cBhvr>
                                          <p:tavLst>
                                            <p:tav tm="0">
                                              <p:val>
                                                <p:strVal val="#ppt_x"/>
                                              </p:val>
                                            </p:tav>
                                            <p:tav tm="100000">
                                              <p:val>
                                                <p:strVal val="#ppt_x"/>
                                              </p:val>
                                            </p:tav>
                                          </p:tavLst>
                                        </p:anim>
                                        <p:anim calcmode="lin" valueType="num">
                                          <p:cBhvr>
                                            <p:cTn id="33" dur="1000" fill="hold"/>
                                            <p:tgtEl>
                                              <p:spTgt spid="21"/>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14:presetBounceEnd="20000">
                                      <p:stCondLst>
                                        <p:cond delay="0"/>
                                      </p:stCondLst>
                                      <p:iterate type="lt">
                                        <p:tmPct val="10000"/>
                                      </p:iterate>
                                      <p:childTnLst>
                                        <p:set>
                                          <p:cBhvr>
                                            <p:cTn id="36" dur="1" fill="hold">
                                              <p:stCondLst>
                                                <p:cond delay="0"/>
                                              </p:stCondLst>
                                            </p:cTn>
                                            <p:tgtEl>
                                              <p:spTgt spid="25"/>
                                            </p:tgtEl>
                                            <p:attrNameLst>
                                              <p:attrName>style.visibility</p:attrName>
                                            </p:attrNameLst>
                                          </p:cBhvr>
                                          <p:to>
                                            <p:strVal val="visible"/>
                                          </p:to>
                                        </p:set>
                                        <p:anim calcmode="lin" valueType="num" p14:bounceEnd="20000">
                                          <p:cBhvr additive="base">
                                            <p:cTn id="37" dur="500" fill="hold"/>
                                            <p:tgtEl>
                                              <p:spTgt spid="25"/>
                                            </p:tgtEl>
                                            <p:attrNameLst>
                                              <p:attrName>ppt_x</p:attrName>
                                            </p:attrNameLst>
                                          </p:cBhvr>
                                          <p:tavLst>
                                            <p:tav tm="0">
                                              <p:val>
                                                <p:strVal val="#ppt_x"/>
                                              </p:val>
                                            </p:tav>
                                            <p:tav tm="100000">
                                              <p:val>
                                                <p:strVal val="#ppt_x"/>
                                              </p:val>
                                            </p:tav>
                                          </p:tavLst>
                                        </p:anim>
                                        <p:anim calcmode="lin" valueType="num" p14:bounceEnd="20000">
                                          <p:cBhvr additive="base">
                                            <p:cTn id="38" dur="500" fill="hold"/>
                                            <p:tgtEl>
                                              <p:spTgt spid="25"/>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14:presetBounceEnd="20000">
                                      <p:stCondLst>
                                        <p:cond delay="0"/>
                                      </p:stCondLst>
                                      <p:iterate type="lt">
                                        <p:tmPct val="10000"/>
                                      </p:iterate>
                                      <p:childTnLst>
                                        <p:set>
                                          <p:cBhvr>
                                            <p:cTn id="40" dur="1" fill="hold">
                                              <p:stCondLst>
                                                <p:cond delay="0"/>
                                              </p:stCondLst>
                                            </p:cTn>
                                            <p:tgtEl>
                                              <p:spTgt spid="26"/>
                                            </p:tgtEl>
                                            <p:attrNameLst>
                                              <p:attrName>style.visibility</p:attrName>
                                            </p:attrNameLst>
                                          </p:cBhvr>
                                          <p:to>
                                            <p:strVal val="visible"/>
                                          </p:to>
                                        </p:set>
                                        <p:anim calcmode="lin" valueType="num" p14:bounceEnd="20000">
                                          <p:cBhvr additive="base">
                                            <p:cTn id="41" dur="500" fill="hold"/>
                                            <p:tgtEl>
                                              <p:spTgt spid="26"/>
                                            </p:tgtEl>
                                            <p:attrNameLst>
                                              <p:attrName>ppt_x</p:attrName>
                                            </p:attrNameLst>
                                          </p:cBhvr>
                                          <p:tavLst>
                                            <p:tav tm="0">
                                              <p:val>
                                                <p:strVal val="#ppt_x"/>
                                              </p:val>
                                            </p:tav>
                                            <p:tav tm="100000">
                                              <p:val>
                                                <p:strVal val="#ppt_x"/>
                                              </p:val>
                                            </p:tav>
                                          </p:tavLst>
                                        </p:anim>
                                        <p:anim calcmode="lin" valueType="num" p14:bounceEnd="20000">
                                          <p:cBhvr additive="base">
                                            <p:cTn id="42" dur="500" fill="hold"/>
                                            <p:tgtEl>
                                              <p:spTgt spid="26"/>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up)">
                                          <p:cBhvr>
                                            <p:cTn id="46" dur="500"/>
                                            <p:tgtEl>
                                              <p:spTgt spid="27"/>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up)">
                                          <p:cBhvr>
                                            <p:cTn id="49" dur="500"/>
                                            <p:tgtEl>
                                              <p:spTgt spid="28"/>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righ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wipe(right)">
                                          <p:cBhvr>
                                            <p:cTn id="60" dur="500"/>
                                            <p:tgtEl>
                                              <p:spTgt spid="30"/>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wipe(left)">
                                          <p:cBhvr>
                                            <p:cTn id="63" dur="500"/>
                                            <p:tgtEl>
                                              <p:spTgt spid="34"/>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right)">
                                          <p:cBhvr>
                                            <p:cTn id="67" dur="500"/>
                                            <p:tgtEl>
                                              <p:spTgt spid="3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wipe(right)">
                                          <p:cBhvr>
                                            <p:cTn id="74" dur="500"/>
                                            <p:tgtEl>
                                              <p:spTgt spid="3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wipe(left)">
                                          <p:cBhvr>
                                            <p:cTn id="7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4" grpId="0" animBg="1"/>
          <p:bldP spid="25" grpId="0"/>
          <p:bldP spid="26" grpId="0" animBg="1"/>
          <p:bldP spid="27" grpId="0"/>
          <p:bldP spid="28" grpId="0"/>
          <p:bldP spid="29" grpId="0" animBg="1"/>
          <p:bldP spid="30" grpId="0" animBg="1"/>
          <p:bldP spid="31" grpId="0" animBg="1"/>
          <p:bldP spid="32" grpId="0" animBg="1"/>
          <p:bldP spid="33" grpId="0" animBg="1"/>
          <p:bldP spid="34" grpId="0" animBg="1"/>
          <p:bldP spid="35" grpId="0" animBg="1"/>
          <p:bldP spid="36" grpId="0" animBg="1"/>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par>
                                    <p:cTn id="8" presetID="22" presetClass="entr" presetSubtype="4"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wipe(down)">
                                          <p:cBhvr>
                                            <p:cTn id="10" dur="500"/>
                                            <p:tgtEl>
                                              <p:spTgt spid="23"/>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ppt_w</p:attrName>
                                            </p:attrNameLst>
                                          </p:cBhvr>
                                          <p:tavLst>
                                            <p:tav tm="0">
                                              <p:val>
                                                <p:fltVal val="0"/>
                                              </p:val>
                                            </p:tav>
                                            <p:tav tm="100000">
                                              <p:val>
                                                <p:strVal val="#ppt_w"/>
                                              </p:val>
                                            </p:tav>
                                          </p:tavLst>
                                        </p:anim>
                                        <p:anim calcmode="lin" valueType="num">
                                          <p:cBhvr>
                                            <p:cTn id="15" dur="500" fill="hold"/>
                                            <p:tgtEl>
                                              <p:spTgt spid="24"/>
                                            </p:tgtEl>
                                            <p:attrNameLst>
                                              <p:attrName>ppt_h</p:attrName>
                                            </p:attrNameLst>
                                          </p:cBhvr>
                                          <p:tavLst>
                                            <p:tav tm="0">
                                              <p:val>
                                                <p:fltVal val="0"/>
                                              </p:val>
                                            </p:tav>
                                            <p:tav tm="100000">
                                              <p:val>
                                                <p:strVal val="#ppt_h"/>
                                              </p:val>
                                            </p:tav>
                                          </p:tavLst>
                                        </p:anim>
                                        <p:animEffect transition="in" filter="fade">
                                          <p:cBhvr>
                                            <p:cTn id="16" dur="500"/>
                                            <p:tgtEl>
                                              <p:spTgt spid="24"/>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1000"/>
                                            <p:tgtEl>
                                              <p:spTgt spid="20"/>
                                            </p:tgtEl>
                                          </p:cBhvr>
                                        </p:animEffect>
                                        <p:anim calcmode="lin" valueType="num">
                                          <p:cBhvr>
                                            <p:cTn id="26" dur="1000" fill="hold"/>
                                            <p:tgtEl>
                                              <p:spTgt spid="20"/>
                                            </p:tgtEl>
                                            <p:attrNameLst>
                                              <p:attrName>ppt_x</p:attrName>
                                            </p:attrNameLst>
                                          </p:cBhvr>
                                          <p:tavLst>
                                            <p:tav tm="0">
                                              <p:val>
                                                <p:strVal val="#ppt_x"/>
                                              </p:val>
                                            </p:tav>
                                            <p:tav tm="100000">
                                              <p:val>
                                                <p:strVal val="#ppt_x"/>
                                              </p:val>
                                            </p:tav>
                                          </p:tavLst>
                                        </p:anim>
                                        <p:anim calcmode="lin" valueType="num">
                                          <p:cBhvr>
                                            <p:cTn id="27" dur="1000" fill="hold"/>
                                            <p:tgtEl>
                                              <p:spTgt spid="2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1000"/>
                                            <p:tgtEl>
                                              <p:spTgt spid="21"/>
                                            </p:tgtEl>
                                          </p:cBhvr>
                                        </p:animEffect>
                                        <p:anim calcmode="lin" valueType="num">
                                          <p:cBhvr>
                                            <p:cTn id="32" dur="1000" fill="hold"/>
                                            <p:tgtEl>
                                              <p:spTgt spid="21"/>
                                            </p:tgtEl>
                                            <p:attrNameLst>
                                              <p:attrName>ppt_x</p:attrName>
                                            </p:attrNameLst>
                                          </p:cBhvr>
                                          <p:tavLst>
                                            <p:tav tm="0">
                                              <p:val>
                                                <p:strVal val="#ppt_x"/>
                                              </p:val>
                                            </p:tav>
                                            <p:tav tm="100000">
                                              <p:val>
                                                <p:strVal val="#ppt_x"/>
                                              </p:val>
                                            </p:tav>
                                          </p:tavLst>
                                        </p:anim>
                                        <p:anim calcmode="lin" valueType="num">
                                          <p:cBhvr>
                                            <p:cTn id="33" dur="1000" fill="hold"/>
                                            <p:tgtEl>
                                              <p:spTgt spid="21"/>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stCondLst>
                                        <p:cond delay="0"/>
                                      </p:stCondLst>
                                      <p:iterate type="lt">
                                        <p:tmPct val="10000"/>
                                      </p:iterate>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ppt_x"/>
                                              </p:val>
                                            </p:tav>
                                            <p:tav tm="100000">
                                              <p:val>
                                                <p:strVal val="#ppt_x"/>
                                              </p:val>
                                            </p:tav>
                                          </p:tavLst>
                                        </p:anim>
                                        <p:anim calcmode="lin" valueType="num">
                                          <p:cBhvr additive="base">
                                            <p:cTn id="38" dur="500" fill="hold"/>
                                            <p:tgtEl>
                                              <p:spTgt spid="25"/>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stCondLst>
                                        <p:cond delay="0"/>
                                      </p:stCondLst>
                                      <p:iterate type="lt">
                                        <p:tmPct val="10000"/>
                                      </p:iterate>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ppt_x"/>
                                              </p:val>
                                            </p:tav>
                                            <p:tav tm="100000">
                                              <p:val>
                                                <p:strVal val="#ppt_x"/>
                                              </p:val>
                                            </p:tav>
                                          </p:tavLst>
                                        </p:anim>
                                        <p:anim calcmode="lin" valueType="num">
                                          <p:cBhvr additive="base">
                                            <p:cTn id="42" dur="500" fill="hold"/>
                                            <p:tgtEl>
                                              <p:spTgt spid="26"/>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up)">
                                          <p:cBhvr>
                                            <p:cTn id="46" dur="500"/>
                                            <p:tgtEl>
                                              <p:spTgt spid="27"/>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up)">
                                          <p:cBhvr>
                                            <p:cTn id="49" dur="500"/>
                                            <p:tgtEl>
                                              <p:spTgt spid="28"/>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right)">
                                          <p:cBhvr>
                                            <p:cTn id="53" dur="500"/>
                                            <p:tgtEl>
                                              <p:spTgt spid="2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wipe(right)">
                                          <p:cBhvr>
                                            <p:cTn id="60" dur="500"/>
                                            <p:tgtEl>
                                              <p:spTgt spid="30"/>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wipe(left)">
                                          <p:cBhvr>
                                            <p:cTn id="63" dur="500"/>
                                            <p:tgtEl>
                                              <p:spTgt spid="34"/>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right)">
                                          <p:cBhvr>
                                            <p:cTn id="67" dur="500"/>
                                            <p:tgtEl>
                                              <p:spTgt spid="3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left)">
                                          <p:cBhvr>
                                            <p:cTn id="70" dur="500"/>
                                            <p:tgtEl>
                                              <p:spTgt spid="35"/>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wipe(right)">
                                          <p:cBhvr>
                                            <p:cTn id="74" dur="500"/>
                                            <p:tgtEl>
                                              <p:spTgt spid="3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wipe(left)">
                                          <p:cBhvr>
                                            <p:cTn id="7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4" grpId="0" animBg="1"/>
          <p:bldP spid="25" grpId="0"/>
          <p:bldP spid="26" grpId="0" animBg="1"/>
          <p:bldP spid="27" grpId="0"/>
          <p:bldP spid="28" grpId="0"/>
          <p:bldP spid="29" grpId="0" animBg="1"/>
          <p:bldP spid="30" grpId="0" animBg="1"/>
          <p:bldP spid="31" grpId="0" animBg="1"/>
          <p:bldP spid="32" grpId="0" animBg="1"/>
          <p:bldP spid="33" grpId="0" animBg="1"/>
          <p:bldP spid="34" grpId="0" animBg="1"/>
          <p:bldP spid="35" grpId="0" animBg="1"/>
          <p:bldP spid="36" grpId="0" animBg="1"/>
          <p:bldP spid="37"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a:off x="1489900" y="3438658"/>
            <a:ext cx="270616" cy="3315621"/>
          </a:xfrm>
          <a:prstGeom prst="rect">
            <a:avLst/>
          </a:prstGeom>
        </p:spPr>
      </p:pic>
      <p:pic>
        <p:nvPicPr>
          <p:cNvPr id="16" name="图片 1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a:off x="3318323" y="2491680"/>
            <a:ext cx="270616" cy="3315621"/>
          </a:xfrm>
          <a:prstGeom prst="rect">
            <a:avLst/>
          </a:prstGeom>
        </p:spPr>
      </p:pic>
      <p:pic>
        <p:nvPicPr>
          <p:cNvPr id="17" name="图片 1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a:off x="5148500" y="1573458"/>
            <a:ext cx="270616" cy="3315621"/>
          </a:xfrm>
          <a:prstGeom prst="rect">
            <a:avLst/>
          </a:prstGeom>
        </p:spPr>
      </p:pic>
      <p:pic>
        <p:nvPicPr>
          <p:cNvPr id="18" name="图片 1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a:off x="6948594" y="677376"/>
            <a:ext cx="270616" cy="3315621"/>
          </a:xfrm>
          <a:prstGeom prst="rect">
            <a:avLst/>
          </a:prstGeom>
        </p:spPr>
      </p:pic>
      <p:pic>
        <p:nvPicPr>
          <p:cNvPr id="19" name="图片 1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99464" y="4149491"/>
            <a:ext cx="844356" cy="898191"/>
          </a:xfrm>
          <a:custGeom>
            <a:avLst/>
            <a:gdLst>
              <a:gd name="connsiteX0" fmla="*/ 469071 w 2102817"/>
              <a:gd name="connsiteY0" fmla="*/ 0 h 2236891"/>
              <a:gd name="connsiteX1" fmla="*/ 2102817 w 2102817"/>
              <a:gd name="connsiteY1" fmla="*/ 0 h 2236891"/>
              <a:gd name="connsiteX2" fmla="*/ 2102817 w 2102817"/>
              <a:gd name="connsiteY2" fmla="*/ 1975041 h 2236891"/>
              <a:gd name="connsiteX3" fmla="*/ 2039775 w 2102817"/>
              <a:gd name="connsiteY3" fmla="*/ 2020662 h 2236891"/>
              <a:gd name="connsiteX4" fmla="*/ 1308295 w 2102817"/>
              <a:gd name="connsiteY4" fmla="*/ 2236891 h 2236891"/>
              <a:gd name="connsiteX5" fmla="*/ 0 w 2102817"/>
              <a:gd name="connsiteY5" fmla="*/ 970798 h 2236891"/>
              <a:gd name="connsiteX6" fmla="*/ 383191 w 2102817"/>
              <a:gd name="connsiteY6" fmla="*/ 75535 h 2236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2817" h="2236891">
                <a:moveTo>
                  <a:pt x="469071" y="0"/>
                </a:moveTo>
                <a:lnTo>
                  <a:pt x="2102817" y="0"/>
                </a:lnTo>
                <a:lnTo>
                  <a:pt x="2102817" y="1975041"/>
                </a:lnTo>
                <a:lnTo>
                  <a:pt x="2039775" y="2020662"/>
                </a:lnTo>
                <a:cubicBezTo>
                  <a:pt x="1830970" y="2157178"/>
                  <a:pt x="1579252" y="2236891"/>
                  <a:pt x="1308295" y="2236891"/>
                </a:cubicBezTo>
                <a:cubicBezTo>
                  <a:pt x="585744" y="2236891"/>
                  <a:pt x="0" y="1670042"/>
                  <a:pt x="0" y="970798"/>
                </a:cubicBezTo>
                <a:cubicBezTo>
                  <a:pt x="0" y="621176"/>
                  <a:pt x="146436" y="304653"/>
                  <a:pt x="383191" y="75535"/>
                </a:cubicBezTo>
                <a:close/>
              </a:path>
            </a:pathLst>
          </a:custGeom>
        </p:spPr>
      </p:pic>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795820" y="3152385"/>
            <a:ext cx="1029914" cy="829762"/>
          </a:xfrm>
          <a:custGeom>
            <a:avLst/>
            <a:gdLst>
              <a:gd name="connsiteX0" fmla="*/ 485741 w 2194560"/>
              <a:gd name="connsiteY0" fmla="*/ 0 h 2046976"/>
              <a:gd name="connsiteX1" fmla="*/ 1708819 w 2194560"/>
              <a:gd name="connsiteY1" fmla="*/ 0 h 2046976"/>
              <a:gd name="connsiteX2" fmla="*/ 1710780 w 2194560"/>
              <a:gd name="connsiteY2" fmla="*/ 1214 h 2046976"/>
              <a:gd name="connsiteX3" fmla="*/ 2194560 w 2194560"/>
              <a:gd name="connsiteY3" fmla="*/ 928594 h 2046976"/>
              <a:gd name="connsiteX4" fmla="*/ 1097280 w 2194560"/>
              <a:gd name="connsiteY4" fmla="*/ 2046976 h 2046976"/>
              <a:gd name="connsiteX5" fmla="*/ 0 w 2194560"/>
              <a:gd name="connsiteY5" fmla="*/ 928594 h 2046976"/>
              <a:gd name="connsiteX6" fmla="*/ 483780 w 2194560"/>
              <a:gd name="connsiteY6" fmla="*/ 1214 h 204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94560" h="2046976">
                <a:moveTo>
                  <a:pt x="485741" y="0"/>
                </a:moveTo>
                <a:lnTo>
                  <a:pt x="1708819" y="0"/>
                </a:lnTo>
                <a:lnTo>
                  <a:pt x="1710780" y="1214"/>
                </a:lnTo>
                <a:cubicBezTo>
                  <a:pt x="2002658" y="202196"/>
                  <a:pt x="2194560" y="542553"/>
                  <a:pt x="2194560" y="928594"/>
                </a:cubicBezTo>
                <a:cubicBezTo>
                  <a:pt x="2194560" y="1546259"/>
                  <a:pt x="1703291" y="2046976"/>
                  <a:pt x="1097280" y="2046976"/>
                </a:cubicBezTo>
                <a:cubicBezTo>
                  <a:pt x="491269" y="2046976"/>
                  <a:pt x="0" y="1546259"/>
                  <a:pt x="0" y="928594"/>
                </a:cubicBezTo>
                <a:cubicBezTo>
                  <a:pt x="0" y="542553"/>
                  <a:pt x="191902" y="202196"/>
                  <a:pt x="483780" y="1214"/>
                </a:cubicBezTo>
                <a:close/>
              </a:path>
            </a:pathLst>
          </a:custGeom>
        </p:spPr>
      </p:pic>
      <p:pic>
        <p:nvPicPr>
          <p:cNvPr id="21" name="图片 20"/>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3683054" y="2208693"/>
            <a:ext cx="1008679" cy="958612"/>
          </a:xfrm>
          <a:custGeom>
            <a:avLst/>
            <a:gdLst>
              <a:gd name="connsiteX0" fmla="*/ 1104314 w 2208628"/>
              <a:gd name="connsiteY0" fmla="*/ 0 h 2180492"/>
              <a:gd name="connsiteX1" fmla="*/ 2208628 w 2208628"/>
              <a:gd name="connsiteY1" fmla="*/ 1090246 h 2180492"/>
              <a:gd name="connsiteX2" fmla="*/ 1104314 w 2208628"/>
              <a:gd name="connsiteY2" fmla="*/ 2180492 h 2180492"/>
              <a:gd name="connsiteX3" fmla="*/ 0 w 2208628"/>
              <a:gd name="connsiteY3" fmla="*/ 1090246 h 2180492"/>
              <a:gd name="connsiteX4" fmla="*/ 1104314 w 2208628"/>
              <a:gd name="connsiteY4" fmla="*/ 0 h 2180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8628" h="2180492">
                <a:moveTo>
                  <a:pt x="1104314" y="0"/>
                </a:moveTo>
                <a:cubicBezTo>
                  <a:pt x="1714210" y="0"/>
                  <a:pt x="2208628" y="488120"/>
                  <a:pt x="2208628" y="1090246"/>
                </a:cubicBezTo>
                <a:cubicBezTo>
                  <a:pt x="2208628" y="1692372"/>
                  <a:pt x="1714210" y="2180492"/>
                  <a:pt x="1104314" y="2180492"/>
                </a:cubicBezTo>
                <a:cubicBezTo>
                  <a:pt x="494418" y="2180492"/>
                  <a:pt x="0" y="1692372"/>
                  <a:pt x="0" y="1090246"/>
                </a:cubicBezTo>
                <a:cubicBezTo>
                  <a:pt x="0" y="488120"/>
                  <a:pt x="494418" y="0"/>
                  <a:pt x="1104314" y="0"/>
                </a:cubicBezTo>
                <a:close/>
              </a:path>
            </a:pathLst>
          </a:custGeom>
        </p:spPr>
      </p:pic>
      <p:pic>
        <p:nvPicPr>
          <p:cNvPr id="22" name="图片 21"/>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5426092" y="1220378"/>
            <a:ext cx="1035221" cy="1041900"/>
          </a:xfrm>
          <a:custGeom>
            <a:avLst/>
            <a:gdLst>
              <a:gd name="connsiteX0" fmla="*/ 1090246 w 2180492"/>
              <a:gd name="connsiteY0" fmla="*/ 0 h 2194560"/>
              <a:gd name="connsiteX1" fmla="*/ 2180492 w 2180492"/>
              <a:gd name="connsiteY1" fmla="*/ 1097280 h 2194560"/>
              <a:gd name="connsiteX2" fmla="*/ 1090246 w 2180492"/>
              <a:gd name="connsiteY2" fmla="*/ 2194560 h 2194560"/>
              <a:gd name="connsiteX3" fmla="*/ 0 w 2180492"/>
              <a:gd name="connsiteY3" fmla="*/ 1097280 h 2194560"/>
              <a:gd name="connsiteX4" fmla="*/ 1090246 w 2180492"/>
              <a:gd name="connsiteY4" fmla="*/ 0 h 2194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492" h="2194560">
                <a:moveTo>
                  <a:pt x="1090246" y="0"/>
                </a:moveTo>
                <a:cubicBezTo>
                  <a:pt x="1692372" y="0"/>
                  <a:pt x="2180492" y="491269"/>
                  <a:pt x="2180492" y="1097280"/>
                </a:cubicBezTo>
                <a:cubicBezTo>
                  <a:pt x="2180492" y="1703291"/>
                  <a:pt x="1692372" y="2194560"/>
                  <a:pt x="1090246" y="2194560"/>
                </a:cubicBezTo>
                <a:cubicBezTo>
                  <a:pt x="488120" y="2194560"/>
                  <a:pt x="0" y="1703291"/>
                  <a:pt x="0" y="1097280"/>
                </a:cubicBezTo>
                <a:cubicBezTo>
                  <a:pt x="0" y="491269"/>
                  <a:pt x="488120" y="0"/>
                  <a:pt x="1090246" y="0"/>
                </a:cubicBezTo>
                <a:close/>
              </a:path>
            </a:pathLst>
          </a:custGeom>
        </p:spPr>
      </p:pic>
      <p:sp>
        <p:nvSpPr>
          <p:cNvPr id="23" name="TextBox 145"/>
          <p:cNvSpPr txBox="1"/>
          <p:nvPr/>
        </p:nvSpPr>
        <p:spPr>
          <a:xfrm>
            <a:off x="1043819" y="4193510"/>
            <a:ext cx="1630519" cy="819666"/>
          </a:xfrm>
          <a:prstGeom prst="rect">
            <a:avLst/>
          </a:prstGeom>
          <a:noFill/>
        </p:spPr>
        <p:txBody>
          <a:bodyPr wrap="square" lIns="121686" tIns="60842" rIns="121686" bIns="60842"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您的内容打在这里，或者通过您的内容打在这里</a:t>
            </a:r>
          </a:p>
        </p:txBody>
      </p:sp>
      <p:sp>
        <p:nvSpPr>
          <p:cNvPr id="24" name="TextBox 145"/>
          <p:cNvSpPr txBox="1"/>
          <p:nvPr/>
        </p:nvSpPr>
        <p:spPr>
          <a:xfrm>
            <a:off x="2810738" y="3212976"/>
            <a:ext cx="1630519" cy="819666"/>
          </a:xfrm>
          <a:prstGeom prst="rect">
            <a:avLst/>
          </a:prstGeom>
          <a:noFill/>
        </p:spPr>
        <p:txBody>
          <a:bodyPr wrap="square" lIns="121686" tIns="60842" rIns="121686" bIns="60842"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您的内容打在这里，或者通过您的内容打在这里</a:t>
            </a:r>
          </a:p>
        </p:txBody>
      </p:sp>
      <p:sp>
        <p:nvSpPr>
          <p:cNvPr id="25" name="TextBox 145"/>
          <p:cNvSpPr txBox="1"/>
          <p:nvPr/>
        </p:nvSpPr>
        <p:spPr>
          <a:xfrm>
            <a:off x="4691732" y="2276872"/>
            <a:ext cx="1630519" cy="819666"/>
          </a:xfrm>
          <a:prstGeom prst="rect">
            <a:avLst/>
          </a:prstGeom>
          <a:noFill/>
        </p:spPr>
        <p:txBody>
          <a:bodyPr wrap="square" lIns="121686" tIns="60842" rIns="121686" bIns="60842"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您的内容打在这里，或者通过您的内容打在这里</a:t>
            </a:r>
          </a:p>
        </p:txBody>
      </p:sp>
      <p:sp>
        <p:nvSpPr>
          <p:cNvPr id="26" name="TextBox 145"/>
          <p:cNvSpPr txBox="1"/>
          <p:nvPr/>
        </p:nvSpPr>
        <p:spPr>
          <a:xfrm>
            <a:off x="6461313" y="1412776"/>
            <a:ext cx="1630519" cy="819666"/>
          </a:xfrm>
          <a:prstGeom prst="rect">
            <a:avLst/>
          </a:prstGeom>
          <a:noFill/>
        </p:spPr>
        <p:txBody>
          <a:bodyPr wrap="square" lIns="121686" tIns="60842" rIns="121686" bIns="60842"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您的内容打在这里，或者通过您的内容打在这里</a:t>
            </a:r>
          </a:p>
        </p:txBody>
      </p:sp>
      <p:pic>
        <p:nvPicPr>
          <p:cNvPr id="27" name="图片 2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283808" y="3142474"/>
            <a:ext cx="3608672" cy="2309549"/>
          </a:xfrm>
          <a:prstGeom prst="rect">
            <a:avLst/>
          </a:prstGeom>
        </p:spPr>
      </p:pic>
    </p:spTree>
    <p:extLst>
      <p:ext uri="{BB962C8B-B14F-4D97-AF65-F5344CB8AC3E}">
        <p14:creationId xmlns:p14="http://schemas.microsoft.com/office/powerpoint/2010/main" val="400741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179512" y="2303309"/>
            <a:ext cx="8646925" cy="2235045"/>
            <a:chOff x="1260022" y="2163164"/>
            <a:chExt cx="6960165" cy="1748634"/>
          </a:xfrm>
          <a:noFill/>
          <a:effectLst>
            <a:outerShdw blurRad="76200" dist="38100" dir="5400000" algn="t" rotWithShape="0">
              <a:prstClr val="black">
                <a:alpha val="28000"/>
              </a:prstClr>
            </a:outerShdw>
          </a:effectLst>
        </p:grpSpPr>
        <p:sp>
          <p:nvSpPr>
            <p:cNvPr id="48" name="Arc 54"/>
            <p:cNvSpPr/>
            <p:nvPr/>
          </p:nvSpPr>
          <p:spPr bwMode="auto">
            <a:xfrm>
              <a:off x="4740104" y="2171757"/>
              <a:ext cx="1740042" cy="1740041"/>
            </a:xfrm>
            <a:prstGeom prst="arc">
              <a:avLst>
                <a:gd name="adj1" fmla="val 21449734"/>
                <a:gd name="adj2" fmla="val 10900343"/>
              </a:avLst>
            </a:prstGeom>
            <a:grpFill/>
            <a:ln w="127000" cap="rnd" cmpd="sng" algn="ctr">
              <a:solidFill>
                <a:sysClr val="window" lastClr="FFFFFF">
                  <a:lumMod val="95000"/>
                </a:sysClr>
              </a:solidFill>
              <a:prstDash val="solid"/>
              <a:miter lim="800000"/>
            </a:ln>
            <a:effectLst/>
          </p:spPr>
          <p:txBody>
            <a:bodyPr anchor="ctr"/>
            <a:lstStyle/>
            <a:p>
              <a:pPr marL="0" marR="0" lvl="0" indent="0" algn="ctr" defTabSz="914400" eaLnBrk="1"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00B485"/>
                </a:solidFill>
                <a:effectLst/>
                <a:uLnTx/>
                <a:uFillTx/>
                <a:latin typeface="Roboto" pitchFamily="2" charset="0"/>
                <a:ea typeface="Roboto" pitchFamily="2" charset="0"/>
                <a:cs typeface="+mn-cs"/>
              </a:endParaRPr>
            </a:p>
          </p:txBody>
        </p:sp>
        <p:sp>
          <p:nvSpPr>
            <p:cNvPr id="49" name="Arc 42"/>
            <p:cNvSpPr/>
            <p:nvPr/>
          </p:nvSpPr>
          <p:spPr bwMode="auto">
            <a:xfrm>
              <a:off x="1260022" y="2171757"/>
              <a:ext cx="1740042" cy="1740041"/>
            </a:xfrm>
            <a:prstGeom prst="arc">
              <a:avLst>
                <a:gd name="adj1" fmla="val 21449734"/>
                <a:gd name="adj2" fmla="val 10900343"/>
              </a:avLst>
            </a:prstGeom>
            <a:grpFill/>
            <a:ln w="127000" cap="rnd" cmpd="sng" algn="ctr">
              <a:solidFill>
                <a:sysClr val="window" lastClr="FFFFFF">
                  <a:lumMod val="95000"/>
                </a:sysClr>
              </a:solidFill>
              <a:prstDash val="solid"/>
              <a:miter lim="800000"/>
            </a:ln>
            <a:effectLst/>
          </p:spPr>
          <p:txBody>
            <a:bodyPr anchor="ctr"/>
            <a:lstStyle/>
            <a:p>
              <a:pPr marL="0" marR="0" lvl="0" indent="0" algn="ctr" defTabSz="914400" eaLnBrk="1"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00B485"/>
                </a:solidFill>
                <a:effectLst/>
                <a:uLnTx/>
                <a:uFillTx/>
                <a:latin typeface="Roboto" pitchFamily="2" charset="0"/>
                <a:ea typeface="Roboto" pitchFamily="2" charset="0"/>
                <a:cs typeface="+mn-cs"/>
              </a:endParaRPr>
            </a:p>
          </p:txBody>
        </p:sp>
        <p:sp>
          <p:nvSpPr>
            <p:cNvPr id="50" name="Arc 40"/>
            <p:cNvSpPr/>
            <p:nvPr/>
          </p:nvSpPr>
          <p:spPr bwMode="auto">
            <a:xfrm rot="10800000">
              <a:off x="3000064" y="2163164"/>
              <a:ext cx="1740041" cy="1740041"/>
            </a:xfrm>
            <a:prstGeom prst="arc">
              <a:avLst>
                <a:gd name="adj1" fmla="val 21449734"/>
                <a:gd name="adj2" fmla="val 10900343"/>
              </a:avLst>
            </a:prstGeom>
            <a:grpFill/>
            <a:ln w="127000" cap="rnd" cmpd="sng" algn="ctr">
              <a:solidFill>
                <a:sysClr val="window" lastClr="FFFFFF">
                  <a:lumMod val="95000"/>
                </a:sysClr>
              </a:solidFill>
              <a:prstDash val="solid"/>
              <a:miter lim="800000"/>
            </a:ln>
            <a:effectLst/>
          </p:spPr>
          <p:txBody>
            <a:bodyPr anchor="ctr"/>
            <a:lstStyle/>
            <a:p>
              <a:pPr marL="0" marR="0" lvl="0" indent="0" algn="ctr" defTabSz="914400" eaLnBrk="1"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00B485"/>
                </a:solidFill>
                <a:effectLst/>
                <a:uLnTx/>
                <a:uFillTx/>
                <a:latin typeface="Roboto" pitchFamily="2" charset="0"/>
                <a:ea typeface="Roboto" pitchFamily="2" charset="0"/>
                <a:cs typeface="+mn-cs"/>
              </a:endParaRPr>
            </a:p>
          </p:txBody>
        </p:sp>
        <p:sp>
          <p:nvSpPr>
            <p:cNvPr id="51" name="Arc 52"/>
            <p:cNvSpPr/>
            <p:nvPr/>
          </p:nvSpPr>
          <p:spPr bwMode="auto">
            <a:xfrm rot="10800000">
              <a:off x="6480146" y="2163164"/>
              <a:ext cx="1740041" cy="1740041"/>
            </a:xfrm>
            <a:prstGeom prst="arc">
              <a:avLst>
                <a:gd name="adj1" fmla="val 21449734"/>
                <a:gd name="adj2" fmla="val 10900343"/>
              </a:avLst>
            </a:prstGeom>
            <a:grpFill/>
            <a:ln w="127000" cap="rnd" cmpd="sng" algn="ctr">
              <a:solidFill>
                <a:sysClr val="window" lastClr="FFFFFF">
                  <a:lumMod val="95000"/>
                </a:sysClr>
              </a:solidFill>
              <a:prstDash val="solid"/>
              <a:miter lim="800000"/>
            </a:ln>
            <a:effectLst/>
          </p:spPr>
          <p:txBody>
            <a:bodyPr anchor="ctr"/>
            <a:lstStyle/>
            <a:p>
              <a:pPr marL="0" marR="0" lvl="0" indent="0" algn="ctr" defTabSz="914400" eaLnBrk="1"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00B485"/>
                </a:solidFill>
                <a:effectLst/>
                <a:uLnTx/>
                <a:uFillTx/>
                <a:latin typeface="Roboto" pitchFamily="2" charset="0"/>
                <a:ea typeface="Roboto" pitchFamily="2" charset="0"/>
                <a:cs typeface="+mn-cs"/>
              </a:endParaRPr>
            </a:p>
          </p:txBody>
        </p:sp>
      </p:grpSp>
      <p:grpSp>
        <p:nvGrpSpPr>
          <p:cNvPr id="52" name="组合 51"/>
          <p:cNvGrpSpPr/>
          <p:nvPr/>
        </p:nvGrpSpPr>
        <p:grpSpPr>
          <a:xfrm>
            <a:off x="346730" y="1492705"/>
            <a:ext cx="2074142" cy="1080076"/>
            <a:chOff x="6084168" y="1284282"/>
            <a:chExt cx="1669538" cy="845021"/>
          </a:xfrm>
        </p:grpSpPr>
        <p:sp>
          <p:nvSpPr>
            <p:cNvPr id="53" name="TextBox 8"/>
            <p:cNvSpPr txBox="1"/>
            <p:nvPr/>
          </p:nvSpPr>
          <p:spPr>
            <a:xfrm>
              <a:off x="6084168" y="1514664"/>
              <a:ext cx="1669538" cy="614639"/>
            </a:xfrm>
            <a:prstGeom prst="rect">
              <a:avLst/>
            </a:prstGeom>
            <a:noFill/>
          </p:spPr>
          <p:txBody>
            <a:bodyPr wrap="square" lIns="121908" tIns="60953" rIns="121908" bIns="60953"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您的内容打在这里，或者通过您的内容打在这里，或者您的内容打在这里，</a:t>
              </a:r>
            </a:p>
          </p:txBody>
        </p:sp>
        <p:sp>
          <p:nvSpPr>
            <p:cNvPr id="54" name="TextBox 9"/>
            <p:cNvSpPr txBox="1"/>
            <p:nvPr/>
          </p:nvSpPr>
          <p:spPr>
            <a:xfrm>
              <a:off x="6084542" y="1284282"/>
              <a:ext cx="1008112" cy="269190"/>
            </a:xfrm>
            <a:prstGeom prst="rect">
              <a:avLst/>
            </a:prstGeom>
            <a:noFill/>
          </p:spPr>
          <p:txBody>
            <a:bodyPr wrap="square" lIns="121908" tIns="0" rIns="121908"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p>
          </p:txBody>
        </p:sp>
      </p:grpSp>
      <p:grpSp>
        <p:nvGrpSpPr>
          <p:cNvPr id="55" name="组合 54"/>
          <p:cNvGrpSpPr/>
          <p:nvPr/>
        </p:nvGrpSpPr>
        <p:grpSpPr>
          <a:xfrm>
            <a:off x="2596333" y="4547626"/>
            <a:ext cx="2074142" cy="1078269"/>
            <a:chOff x="6084168" y="1285695"/>
            <a:chExt cx="1669538" cy="843608"/>
          </a:xfrm>
        </p:grpSpPr>
        <p:sp>
          <p:nvSpPr>
            <p:cNvPr id="56" name="TextBox 11"/>
            <p:cNvSpPr txBox="1"/>
            <p:nvPr/>
          </p:nvSpPr>
          <p:spPr>
            <a:xfrm>
              <a:off x="6084168" y="1514664"/>
              <a:ext cx="1669538" cy="614639"/>
            </a:xfrm>
            <a:prstGeom prst="rect">
              <a:avLst/>
            </a:prstGeom>
            <a:noFill/>
          </p:spPr>
          <p:txBody>
            <a:bodyPr wrap="square" lIns="121908" tIns="60953" rIns="121908" bIns="60953"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您的内容打在这里，或者通过您的内容打在这里，或者您的内容打在这里，</a:t>
              </a:r>
            </a:p>
          </p:txBody>
        </p:sp>
        <p:sp>
          <p:nvSpPr>
            <p:cNvPr id="57" name="TextBox 12"/>
            <p:cNvSpPr txBox="1"/>
            <p:nvPr/>
          </p:nvSpPr>
          <p:spPr>
            <a:xfrm>
              <a:off x="6084168" y="1285695"/>
              <a:ext cx="1008112" cy="269190"/>
            </a:xfrm>
            <a:prstGeom prst="rect">
              <a:avLst/>
            </a:prstGeom>
            <a:noFill/>
          </p:spPr>
          <p:txBody>
            <a:bodyPr wrap="square" lIns="121908" tIns="0" rIns="121908"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p>
          </p:txBody>
        </p:sp>
      </p:grpSp>
      <p:grpSp>
        <p:nvGrpSpPr>
          <p:cNvPr id="58" name="组合 57"/>
          <p:cNvGrpSpPr/>
          <p:nvPr/>
        </p:nvGrpSpPr>
        <p:grpSpPr>
          <a:xfrm>
            <a:off x="4756244" y="1484784"/>
            <a:ext cx="2074142" cy="1087997"/>
            <a:chOff x="6084168" y="1278085"/>
            <a:chExt cx="1669538" cy="851219"/>
          </a:xfrm>
        </p:grpSpPr>
        <p:sp>
          <p:nvSpPr>
            <p:cNvPr id="59" name="TextBox 14"/>
            <p:cNvSpPr txBox="1"/>
            <p:nvPr/>
          </p:nvSpPr>
          <p:spPr>
            <a:xfrm>
              <a:off x="6084168" y="1514664"/>
              <a:ext cx="1669538" cy="614640"/>
            </a:xfrm>
            <a:prstGeom prst="rect">
              <a:avLst/>
            </a:prstGeom>
            <a:noFill/>
          </p:spPr>
          <p:txBody>
            <a:bodyPr wrap="square" lIns="121908" tIns="60953" rIns="121908" bIns="60953"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您的内容打在这里，或者通过您的内容打在这里，或者您的内容打在这里，</a:t>
              </a:r>
            </a:p>
          </p:txBody>
        </p:sp>
        <p:sp>
          <p:nvSpPr>
            <p:cNvPr id="60" name="TextBox 15"/>
            <p:cNvSpPr txBox="1"/>
            <p:nvPr/>
          </p:nvSpPr>
          <p:spPr>
            <a:xfrm>
              <a:off x="6086203" y="1278085"/>
              <a:ext cx="1008112" cy="269190"/>
            </a:xfrm>
            <a:prstGeom prst="rect">
              <a:avLst/>
            </a:prstGeom>
            <a:noFill/>
          </p:spPr>
          <p:txBody>
            <a:bodyPr wrap="square" lIns="121908" tIns="0" rIns="121908"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p>
          </p:txBody>
        </p:sp>
      </p:grpSp>
      <p:grpSp>
        <p:nvGrpSpPr>
          <p:cNvPr id="61" name="组合 60"/>
          <p:cNvGrpSpPr/>
          <p:nvPr/>
        </p:nvGrpSpPr>
        <p:grpSpPr>
          <a:xfrm>
            <a:off x="6989971" y="4539215"/>
            <a:ext cx="2077675" cy="1086680"/>
            <a:chOff x="6081324" y="1279116"/>
            <a:chExt cx="1672382" cy="850187"/>
          </a:xfrm>
        </p:grpSpPr>
        <p:sp>
          <p:nvSpPr>
            <p:cNvPr id="62" name="TextBox 17"/>
            <p:cNvSpPr txBox="1"/>
            <p:nvPr/>
          </p:nvSpPr>
          <p:spPr>
            <a:xfrm>
              <a:off x="6084168" y="1514664"/>
              <a:ext cx="1669538" cy="614639"/>
            </a:xfrm>
            <a:prstGeom prst="rect">
              <a:avLst/>
            </a:prstGeom>
            <a:noFill/>
          </p:spPr>
          <p:txBody>
            <a:bodyPr wrap="square" lIns="121908" tIns="60953" rIns="121908" bIns="60953"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您的内容打在这里，或者通过您的内容打在这里，或者您的内容打在这里，</a:t>
              </a:r>
            </a:p>
          </p:txBody>
        </p:sp>
        <p:sp>
          <p:nvSpPr>
            <p:cNvPr id="63" name="TextBox 18"/>
            <p:cNvSpPr txBox="1"/>
            <p:nvPr/>
          </p:nvSpPr>
          <p:spPr>
            <a:xfrm>
              <a:off x="6081324" y="1279116"/>
              <a:ext cx="1008112" cy="269189"/>
            </a:xfrm>
            <a:prstGeom prst="rect">
              <a:avLst/>
            </a:prstGeom>
            <a:noFill/>
          </p:spPr>
          <p:txBody>
            <a:bodyPr wrap="square" lIns="121908" tIns="0" rIns="121908"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p>
          </p:txBody>
        </p:sp>
      </p:grpSp>
      <p:grpSp>
        <p:nvGrpSpPr>
          <p:cNvPr id="64" name="组合 63"/>
          <p:cNvGrpSpPr/>
          <p:nvPr/>
        </p:nvGrpSpPr>
        <p:grpSpPr>
          <a:xfrm>
            <a:off x="549518" y="2676940"/>
            <a:ext cx="1499009" cy="1498770"/>
            <a:chOff x="2201071" y="3406041"/>
            <a:chExt cx="1805286" cy="1805938"/>
          </a:xfrm>
        </p:grpSpPr>
        <p:grpSp>
          <p:nvGrpSpPr>
            <p:cNvPr id="65" name="组合 64"/>
            <p:cNvGrpSpPr/>
            <p:nvPr/>
          </p:nvGrpSpPr>
          <p:grpSpPr>
            <a:xfrm>
              <a:off x="2201071" y="3406041"/>
              <a:ext cx="1805286" cy="1805938"/>
              <a:chOff x="4345444" y="2542859"/>
              <a:chExt cx="1810550" cy="1811205"/>
            </a:xfrm>
          </p:grpSpPr>
          <p:grpSp>
            <p:nvGrpSpPr>
              <p:cNvPr id="67" name="组合 6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69" name="同心圆 68"/>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0" name="椭圆 69"/>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8" name="椭圆 67"/>
              <p:cNvSpPr/>
              <p:nvPr/>
            </p:nvSpPr>
            <p:spPr>
              <a:xfrm>
                <a:off x="4565570" y="2763062"/>
                <a:ext cx="1370298" cy="1370793"/>
              </a:xfrm>
              <a:prstGeom prst="ellipse">
                <a:avLst/>
              </a:prstGeom>
              <a:solidFill>
                <a:srgbClr val="3ED22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6" name="TextBox 21"/>
            <p:cNvSpPr txBox="1"/>
            <p:nvPr/>
          </p:nvSpPr>
          <p:spPr>
            <a:xfrm>
              <a:off x="2694008" y="3876616"/>
              <a:ext cx="1023615" cy="93281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a:t>
              </a:r>
              <a:endParaRPr kumimoji="0" lang="en-US" altLang="zh-CN"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a:t>
              </a:r>
            </a:p>
          </p:txBody>
        </p:sp>
      </p:grpSp>
      <p:grpSp>
        <p:nvGrpSpPr>
          <p:cNvPr id="71" name="组合 70"/>
          <p:cNvGrpSpPr/>
          <p:nvPr/>
        </p:nvGrpSpPr>
        <p:grpSpPr>
          <a:xfrm>
            <a:off x="4851688" y="2676940"/>
            <a:ext cx="1499009" cy="1498770"/>
            <a:chOff x="7382260" y="3406041"/>
            <a:chExt cx="1805286" cy="1805938"/>
          </a:xfrm>
        </p:grpSpPr>
        <p:grpSp>
          <p:nvGrpSpPr>
            <p:cNvPr id="72" name="组合 71"/>
            <p:cNvGrpSpPr/>
            <p:nvPr/>
          </p:nvGrpSpPr>
          <p:grpSpPr>
            <a:xfrm>
              <a:off x="7382260" y="3406041"/>
              <a:ext cx="1805286" cy="1805938"/>
              <a:chOff x="4345444" y="2542859"/>
              <a:chExt cx="1810550" cy="1811205"/>
            </a:xfrm>
          </p:grpSpPr>
          <p:grpSp>
            <p:nvGrpSpPr>
              <p:cNvPr id="74" name="组合 7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76" name="同心圆 75"/>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7" name="椭圆 76"/>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75" name="椭圆 74"/>
              <p:cNvSpPr/>
              <p:nvPr/>
            </p:nvSpPr>
            <p:spPr>
              <a:xfrm>
                <a:off x="4565570" y="2763062"/>
                <a:ext cx="1370298" cy="1370793"/>
              </a:xfrm>
              <a:prstGeom prst="ellipse">
                <a:avLst/>
              </a:prstGeom>
              <a:solidFill>
                <a:srgbClr val="00C3F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73" name="TextBox 28"/>
            <p:cNvSpPr txBox="1"/>
            <p:nvPr/>
          </p:nvSpPr>
          <p:spPr>
            <a:xfrm>
              <a:off x="7875197" y="3876616"/>
              <a:ext cx="1023615" cy="93281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a:t>
              </a:r>
              <a:endParaRPr kumimoji="0" lang="en-US" altLang="zh-CN"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a:t>
              </a:r>
            </a:p>
          </p:txBody>
        </p:sp>
      </p:grpSp>
      <p:grpSp>
        <p:nvGrpSpPr>
          <p:cNvPr id="78" name="组合 77"/>
          <p:cNvGrpSpPr/>
          <p:nvPr/>
        </p:nvGrpSpPr>
        <p:grpSpPr>
          <a:xfrm>
            <a:off x="2716732" y="2676940"/>
            <a:ext cx="1499009" cy="1498770"/>
            <a:chOff x="4811090" y="3406041"/>
            <a:chExt cx="1805286" cy="1805938"/>
          </a:xfrm>
        </p:grpSpPr>
        <p:grpSp>
          <p:nvGrpSpPr>
            <p:cNvPr id="79" name="组合 78"/>
            <p:cNvGrpSpPr/>
            <p:nvPr/>
          </p:nvGrpSpPr>
          <p:grpSpPr>
            <a:xfrm>
              <a:off x="4811090" y="3406041"/>
              <a:ext cx="1805286" cy="1805938"/>
              <a:chOff x="4345444" y="2542859"/>
              <a:chExt cx="1810550" cy="1811205"/>
            </a:xfrm>
          </p:grpSpPr>
          <p:grpSp>
            <p:nvGrpSpPr>
              <p:cNvPr id="81" name="组合 8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83" name="同心圆 82"/>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4" name="椭圆 83"/>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82" name="椭圆 81"/>
              <p:cNvSpPr/>
              <p:nvPr/>
            </p:nvSpPr>
            <p:spPr>
              <a:xfrm>
                <a:off x="4565570" y="2763062"/>
                <a:ext cx="1370298" cy="1370793"/>
              </a:xfrm>
              <a:prstGeom prst="ellipse">
                <a:avLst/>
              </a:prstGeom>
              <a:solidFill>
                <a:srgbClr val="9AFB0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80" name="TextBox 35"/>
            <p:cNvSpPr txBox="1"/>
            <p:nvPr/>
          </p:nvSpPr>
          <p:spPr>
            <a:xfrm>
              <a:off x="5304027" y="3876616"/>
              <a:ext cx="1023615" cy="93281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a:t>
              </a:r>
              <a:endParaRPr kumimoji="0" lang="en-US" altLang="zh-CN"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a:t>
              </a:r>
            </a:p>
          </p:txBody>
        </p:sp>
      </p:grpSp>
      <p:grpSp>
        <p:nvGrpSpPr>
          <p:cNvPr id="85" name="组合 84"/>
          <p:cNvGrpSpPr/>
          <p:nvPr/>
        </p:nvGrpSpPr>
        <p:grpSpPr>
          <a:xfrm>
            <a:off x="6996066" y="2676940"/>
            <a:ext cx="1499009" cy="1498770"/>
            <a:chOff x="9964778" y="3406041"/>
            <a:chExt cx="1805286" cy="1805938"/>
          </a:xfrm>
        </p:grpSpPr>
        <p:grpSp>
          <p:nvGrpSpPr>
            <p:cNvPr id="86" name="组合 85"/>
            <p:cNvGrpSpPr/>
            <p:nvPr/>
          </p:nvGrpSpPr>
          <p:grpSpPr>
            <a:xfrm>
              <a:off x="9964778" y="3406041"/>
              <a:ext cx="1805286" cy="1805938"/>
              <a:chOff x="4345444" y="2542859"/>
              <a:chExt cx="1810550" cy="1811205"/>
            </a:xfrm>
          </p:grpSpPr>
          <p:grpSp>
            <p:nvGrpSpPr>
              <p:cNvPr id="88" name="组合 8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0" name="同心圆 89"/>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1" name="椭圆 90"/>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89" name="椭圆 88"/>
              <p:cNvSpPr/>
              <p:nvPr/>
            </p:nvSpPr>
            <p:spPr>
              <a:xfrm>
                <a:off x="4565570" y="2763062"/>
                <a:ext cx="1370298" cy="1370793"/>
              </a:xfrm>
              <a:prstGeom prst="ellipse">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87" name="TextBox 42"/>
            <p:cNvSpPr txBox="1"/>
            <p:nvPr/>
          </p:nvSpPr>
          <p:spPr>
            <a:xfrm>
              <a:off x="10457715" y="3876616"/>
              <a:ext cx="1023615" cy="93281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a:t>
              </a:r>
              <a:endParaRPr kumimoji="0" lang="en-US" altLang="zh-CN"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a:t>
              </a:r>
            </a:p>
          </p:txBody>
        </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6835664" y="2040051"/>
            <a:ext cx="1717904" cy="1904481"/>
            <a:chOff x="7025441" y="1775328"/>
            <a:chExt cx="1560720" cy="1730226"/>
          </a:xfrm>
        </p:grpSpPr>
        <p:sp>
          <p:nvSpPr>
            <p:cNvPr id="43" name="Freeform 13"/>
            <p:cNvSpPr>
              <a:spLocks/>
            </p:cNvSpPr>
            <p:nvPr/>
          </p:nvSpPr>
          <p:spPr bwMode="auto">
            <a:xfrm>
              <a:off x="7025441"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44" name="Freeform 13"/>
            <p:cNvSpPr>
              <a:spLocks/>
            </p:cNvSpPr>
            <p:nvPr/>
          </p:nvSpPr>
          <p:spPr bwMode="auto">
            <a:xfrm>
              <a:off x="7155856"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rgbClr val="FFC000"/>
            </a:solidFill>
            <a:ln w="28575" cap="flat" cmpd="sng" algn="ctr">
              <a:noFill/>
              <a:prstDash val="solid"/>
              <a:miter lim="800000"/>
            </a:ln>
            <a:effectLst>
              <a:outerShdw blurRad="279400" dist="76200" dir="2700000" sx="101000" sy="101000" algn="tl" rotWithShape="0">
                <a:prstClr val="black">
                  <a:alpha val="28000"/>
                </a:prstClr>
              </a:outerShdw>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45" name="组合 54"/>
            <p:cNvGrpSpPr>
              <a:grpSpLocks/>
            </p:cNvGrpSpPr>
            <p:nvPr/>
          </p:nvGrpSpPr>
          <p:grpSpPr bwMode="auto">
            <a:xfrm>
              <a:off x="7472407" y="2325291"/>
              <a:ext cx="1074720" cy="945118"/>
              <a:chOff x="688976" y="7240588"/>
              <a:chExt cx="519113" cy="461963"/>
            </a:xfrm>
          </p:grpSpPr>
          <p:sp>
            <p:nvSpPr>
              <p:cNvPr id="4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grpSp>
        <p:nvGrpSpPr>
          <p:cNvPr id="49" name="组合 48"/>
          <p:cNvGrpSpPr/>
          <p:nvPr/>
        </p:nvGrpSpPr>
        <p:grpSpPr>
          <a:xfrm>
            <a:off x="4663855" y="3224166"/>
            <a:ext cx="1746963" cy="1904481"/>
            <a:chOff x="5052347" y="2851099"/>
            <a:chExt cx="1587120" cy="1730226"/>
          </a:xfrm>
        </p:grpSpPr>
        <p:sp>
          <p:nvSpPr>
            <p:cNvPr id="50" name="Freeform 13"/>
            <p:cNvSpPr>
              <a:spLocks/>
            </p:cNvSpPr>
            <p:nvPr/>
          </p:nvSpPr>
          <p:spPr bwMode="auto">
            <a:xfrm>
              <a:off x="5052347"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51" name="Freeform 13"/>
            <p:cNvSpPr>
              <a:spLocks/>
            </p:cNvSpPr>
            <p:nvPr/>
          </p:nvSpPr>
          <p:spPr bwMode="auto">
            <a:xfrm>
              <a:off x="5182763"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rgbClr val="3ED22B"/>
            </a:solidFill>
            <a:ln w="28575" cap="flat">
              <a:noFill/>
              <a:prstDash val="solid"/>
              <a:miter lim="800000"/>
              <a:headEnd/>
              <a:tailEnd/>
            </a:ln>
          </p:spPr>
          <p:txBody>
            <a:bodyPr lIns="90862" tIns="45431" rIns="90862" bIns="4543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52" name="组合 58"/>
            <p:cNvGrpSpPr>
              <a:grpSpLocks/>
            </p:cNvGrpSpPr>
            <p:nvPr/>
          </p:nvGrpSpPr>
          <p:grpSpPr bwMode="auto">
            <a:xfrm>
              <a:off x="5579937" y="3412927"/>
              <a:ext cx="1059530" cy="943868"/>
              <a:chOff x="5405438" y="6815138"/>
              <a:chExt cx="511175" cy="460375"/>
            </a:xfrm>
          </p:grpSpPr>
          <p:sp>
            <p:nvSpPr>
              <p:cNvPr id="53"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4"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5"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grpSp>
        <p:nvGrpSpPr>
          <p:cNvPr id="56" name="组合 55"/>
          <p:cNvGrpSpPr/>
          <p:nvPr/>
        </p:nvGrpSpPr>
        <p:grpSpPr>
          <a:xfrm>
            <a:off x="320237" y="3224166"/>
            <a:ext cx="1718235" cy="1904481"/>
            <a:chOff x="1106160" y="2851099"/>
            <a:chExt cx="1561020" cy="1730226"/>
          </a:xfrm>
        </p:grpSpPr>
        <p:sp>
          <p:nvSpPr>
            <p:cNvPr id="57" name="Freeform 13"/>
            <p:cNvSpPr>
              <a:spLocks/>
            </p:cNvSpPr>
            <p:nvPr/>
          </p:nvSpPr>
          <p:spPr bwMode="auto">
            <a:xfrm>
              <a:off x="1106160"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58" name="Freeform 13"/>
            <p:cNvSpPr>
              <a:spLocks/>
            </p:cNvSpPr>
            <p:nvPr/>
          </p:nvSpPr>
          <p:spPr bwMode="auto">
            <a:xfrm>
              <a:off x="1236575"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rgbClr val="9AFB03"/>
            </a:solidFill>
            <a:ln w="28575" cap="flat" cmpd="sng" algn="ctr">
              <a:noFill/>
              <a:prstDash val="solid"/>
              <a:miter lim="800000"/>
            </a:ln>
            <a:effectLst>
              <a:outerShdw blurRad="279400" dist="76200" dir="2700000" sx="101000" sy="101000" algn="tl" rotWithShape="0">
                <a:prstClr val="black">
                  <a:alpha val="28000"/>
                </a:prstClr>
              </a:outerShdw>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59" name="组合 62"/>
            <p:cNvGrpSpPr>
              <a:grpSpLocks/>
            </p:cNvGrpSpPr>
            <p:nvPr/>
          </p:nvGrpSpPr>
          <p:grpSpPr bwMode="auto">
            <a:xfrm>
              <a:off x="1607650" y="3392924"/>
              <a:ext cx="1059530" cy="963871"/>
              <a:chOff x="5722963" y="2742165"/>
              <a:chExt cx="500063" cy="460375"/>
            </a:xfrm>
          </p:grpSpPr>
          <p:sp>
            <p:nvSpPr>
              <p:cNvPr id="60"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1"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2"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grpSp>
        <p:nvGrpSpPr>
          <p:cNvPr id="63" name="组合 62"/>
          <p:cNvGrpSpPr/>
          <p:nvPr/>
        </p:nvGrpSpPr>
        <p:grpSpPr>
          <a:xfrm>
            <a:off x="2492047" y="2040051"/>
            <a:ext cx="1717904" cy="1904481"/>
            <a:chOff x="3079254" y="1775328"/>
            <a:chExt cx="1560720" cy="1730226"/>
          </a:xfrm>
        </p:grpSpPr>
        <p:sp>
          <p:nvSpPr>
            <p:cNvPr id="64" name="Freeform 13"/>
            <p:cNvSpPr>
              <a:spLocks/>
            </p:cNvSpPr>
            <p:nvPr/>
          </p:nvSpPr>
          <p:spPr bwMode="auto">
            <a:xfrm>
              <a:off x="3079254"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65" name="Freeform 13"/>
            <p:cNvSpPr>
              <a:spLocks/>
            </p:cNvSpPr>
            <p:nvPr/>
          </p:nvSpPr>
          <p:spPr bwMode="auto">
            <a:xfrm>
              <a:off x="3209669"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rgbClr val="00C3FD"/>
            </a:solidFill>
            <a:ln w="28575" cap="flat">
              <a:noFill/>
              <a:prstDash val="solid"/>
              <a:miter lim="800000"/>
              <a:headEnd/>
              <a:tailEnd/>
            </a:ln>
          </p:spPr>
          <p:txBody>
            <a:bodyPr lIns="90862" tIns="45431" rIns="90862" bIns="4543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66" name="组合 66"/>
            <p:cNvGrpSpPr>
              <a:grpSpLocks/>
            </p:cNvGrpSpPr>
            <p:nvPr/>
          </p:nvGrpSpPr>
          <p:grpSpPr bwMode="auto">
            <a:xfrm>
              <a:off x="3564679" y="2331542"/>
              <a:ext cx="1067125" cy="950119"/>
              <a:chOff x="952501" y="6013451"/>
              <a:chExt cx="511175" cy="460375"/>
            </a:xfrm>
          </p:grpSpPr>
          <p:sp>
            <p:nvSpPr>
              <p:cNvPr id="67"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8"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9"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grpSp>
        <p:nvGrpSpPr>
          <p:cNvPr id="70" name="组合 98"/>
          <p:cNvGrpSpPr>
            <a:grpSpLocks/>
          </p:cNvGrpSpPr>
          <p:nvPr/>
        </p:nvGrpSpPr>
        <p:grpSpPr bwMode="auto">
          <a:xfrm>
            <a:off x="139329" y="2111490"/>
            <a:ext cx="2112326" cy="871227"/>
            <a:chOff x="3508035" y="4207856"/>
            <a:chExt cx="2407376" cy="1005486"/>
          </a:xfrm>
        </p:grpSpPr>
        <p:sp>
          <p:nvSpPr>
            <p:cNvPr id="71" name="矩形 47"/>
            <p:cNvSpPr>
              <a:spLocks noChangeArrowheads="1"/>
            </p:cNvSpPr>
            <p:nvPr/>
          </p:nvSpPr>
          <p:spPr bwMode="auto">
            <a:xfrm>
              <a:off x="3508035" y="4716054"/>
              <a:ext cx="2407376" cy="49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Arial Unicode MS" panose="020B0604020202020204" pitchFamily="34" charset="-122"/>
                  <a:sym typeface="Calibri" panose="020F0502020204030204" pitchFamily="34" charset="0"/>
                </a:rPr>
                <a:t>This is a sample text. Insert your desired text here. </a:t>
              </a:r>
            </a:p>
          </p:txBody>
        </p:sp>
        <p:sp>
          <p:nvSpPr>
            <p:cNvPr id="72" name="文本框 48"/>
            <p:cNvSpPr>
              <a:spLocks noChangeArrowheads="1"/>
            </p:cNvSpPr>
            <p:nvPr/>
          </p:nvSpPr>
          <p:spPr bwMode="auto">
            <a:xfrm>
              <a:off x="3508035" y="4207856"/>
              <a:ext cx="1819824" cy="461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宋体" panose="02010600030101010101" pitchFamily="2" charset="-122"/>
                </a:rPr>
                <a:t>添加标题</a:t>
              </a:r>
            </a:p>
          </p:txBody>
        </p:sp>
      </p:grpSp>
      <p:grpSp>
        <p:nvGrpSpPr>
          <p:cNvPr id="73" name="组合 98"/>
          <p:cNvGrpSpPr>
            <a:grpSpLocks/>
          </p:cNvGrpSpPr>
          <p:nvPr/>
        </p:nvGrpSpPr>
        <p:grpSpPr bwMode="auto">
          <a:xfrm>
            <a:off x="4663855" y="2111490"/>
            <a:ext cx="2112326" cy="871227"/>
            <a:chOff x="3508035" y="4207856"/>
            <a:chExt cx="2407376" cy="1005486"/>
          </a:xfrm>
        </p:grpSpPr>
        <p:sp>
          <p:nvSpPr>
            <p:cNvPr id="74" name="矩形 73"/>
            <p:cNvSpPr>
              <a:spLocks noChangeArrowheads="1"/>
            </p:cNvSpPr>
            <p:nvPr/>
          </p:nvSpPr>
          <p:spPr bwMode="auto">
            <a:xfrm>
              <a:off x="3508035" y="4716054"/>
              <a:ext cx="2407376" cy="49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Arial Unicode MS" panose="020B0604020202020204" pitchFamily="34" charset="-122"/>
                  <a:sym typeface="Calibri" panose="020F0502020204030204" pitchFamily="34" charset="0"/>
                </a:rPr>
                <a:t>This is a sample text. Insert your desired text here. </a:t>
              </a:r>
            </a:p>
          </p:txBody>
        </p:sp>
        <p:sp>
          <p:nvSpPr>
            <p:cNvPr id="75" name="文本框 48"/>
            <p:cNvSpPr>
              <a:spLocks noChangeArrowheads="1"/>
            </p:cNvSpPr>
            <p:nvPr/>
          </p:nvSpPr>
          <p:spPr bwMode="auto">
            <a:xfrm>
              <a:off x="3508035" y="4207856"/>
              <a:ext cx="1819824" cy="461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宋体" panose="02010600030101010101" pitchFamily="2" charset="-122"/>
                </a:rPr>
                <a:t>添加标题</a:t>
              </a:r>
            </a:p>
          </p:txBody>
        </p:sp>
      </p:grpSp>
      <p:grpSp>
        <p:nvGrpSpPr>
          <p:cNvPr id="76" name="组合 98"/>
          <p:cNvGrpSpPr>
            <a:grpSpLocks/>
          </p:cNvGrpSpPr>
          <p:nvPr/>
        </p:nvGrpSpPr>
        <p:grpSpPr bwMode="auto">
          <a:xfrm>
            <a:off x="2471652" y="4088600"/>
            <a:ext cx="2112326" cy="871227"/>
            <a:chOff x="3508035" y="4207856"/>
            <a:chExt cx="2407376" cy="1005486"/>
          </a:xfrm>
        </p:grpSpPr>
        <p:sp>
          <p:nvSpPr>
            <p:cNvPr id="77" name="矩形 47"/>
            <p:cNvSpPr>
              <a:spLocks noChangeArrowheads="1"/>
            </p:cNvSpPr>
            <p:nvPr/>
          </p:nvSpPr>
          <p:spPr bwMode="auto">
            <a:xfrm>
              <a:off x="3508035" y="4716054"/>
              <a:ext cx="2407376" cy="49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Arial Unicode MS" panose="020B0604020202020204" pitchFamily="34" charset="-122"/>
                  <a:sym typeface="Calibri" panose="020F0502020204030204" pitchFamily="34" charset="0"/>
                </a:rPr>
                <a:t>This is a sample text. Insert your desired text here. </a:t>
              </a:r>
            </a:p>
          </p:txBody>
        </p:sp>
        <p:sp>
          <p:nvSpPr>
            <p:cNvPr id="78" name="文本框 48"/>
            <p:cNvSpPr>
              <a:spLocks noChangeArrowheads="1"/>
            </p:cNvSpPr>
            <p:nvPr/>
          </p:nvSpPr>
          <p:spPr bwMode="auto">
            <a:xfrm>
              <a:off x="3508035" y="4207856"/>
              <a:ext cx="1819824" cy="461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宋体" panose="02010600030101010101" pitchFamily="2" charset="-122"/>
                </a:rPr>
                <a:t>添加标题</a:t>
              </a:r>
            </a:p>
          </p:txBody>
        </p:sp>
      </p:grpSp>
      <p:grpSp>
        <p:nvGrpSpPr>
          <p:cNvPr id="79" name="组合 98"/>
          <p:cNvGrpSpPr>
            <a:grpSpLocks/>
          </p:cNvGrpSpPr>
          <p:nvPr/>
        </p:nvGrpSpPr>
        <p:grpSpPr bwMode="auto">
          <a:xfrm>
            <a:off x="6996178" y="4088600"/>
            <a:ext cx="2112326" cy="871227"/>
            <a:chOff x="3508035" y="4207856"/>
            <a:chExt cx="2407376" cy="1005486"/>
          </a:xfrm>
        </p:grpSpPr>
        <p:sp>
          <p:nvSpPr>
            <p:cNvPr id="80" name="矩形 47"/>
            <p:cNvSpPr>
              <a:spLocks noChangeArrowheads="1"/>
            </p:cNvSpPr>
            <p:nvPr/>
          </p:nvSpPr>
          <p:spPr bwMode="auto">
            <a:xfrm>
              <a:off x="3508035" y="4716054"/>
              <a:ext cx="2407376" cy="49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Arial Unicode MS" panose="020B0604020202020204" pitchFamily="34" charset="-122"/>
                  <a:sym typeface="Calibri" panose="020F0502020204030204" pitchFamily="34" charset="0"/>
                </a:rPr>
                <a:t>This is a sample text. Insert your desired text here. </a:t>
              </a:r>
            </a:p>
          </p:txBody>
        </p:sp>
        <p:sp>
          <p:nvSpPr>
            <p:cNvPr id="81" name="文本框 48"/>
            <p:cNvSpPr>
              <a:spLocks noChangeArrowheads="1"/>
            </p:cNvSpPr>
            <p:nvPr/>
          </p:nvSpPr>
          <p:spPr bwMode="auto">
            <a:xfrm>
              <a:off x="3508035" y="4207856"/>
              <a:ext cx="1819824" cy="461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宋体" panose="02010600030101010101" pitchFamily="2" charset="-122"/>
                </a:rPr>
                <a:t>添加标题</a:t>
              </a:r>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p:cNvGrpSpPr/>
          <p:nvPr/>
        </p:nvGrpSpPr>
        <p:grpSpPr>
          <a:xfrm>
            <a:off x="2359580" y="1556792"/>
            <a:ext cx="2046703" cy="1778772"/>
            <a:chOff x="3112298" y="1278043"/>
            <a:chExt cx="1635013" cy="1420976"/>
          </a:xfrm>
        </p:grpSpPr>
        <p:sp>
          <p:nvSpPr>
            <p:cNvPr id="66" name="Freeform 5"/>
            <p:cNvSpPr>
              <a:spLocks/>
            </p:cNvSpPr>
            <p:nvPr/>
          </p:nvSpPr>
          <p:spPr bwMode="auto">
            <a:xfrm>
              <a:off x="3112298"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67" name="Freeform 5"/>
            <p:cNvSpPr>
              <a:spLocks/>
            </p:cNvSpPr>
            <p:nvPr/>
          </p:nvSpPr>
          <p:spPr bwMode="auto">
            <a:xfrm>
              <a:off x="3329423" y="1479822"/>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C3FD"/>
            </a:solidFill>
            <a:ln w="28575" cap="flat">
              <a:noFill/>
              <a:prstDash val="solid"/>
              <a:miter lim="800000"/>
              <a:headEnd/>
              <a:tailEnd/>
            </a:ln>
          </p:spPr>
          <p:txBody>
            <a:bodyPr lIns="90862" tIns="45431" rIns="90862" bIns="4543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68" name="组合 47"/>
            <p:cNvGrpSpPr>
              <a:grpSpLocks/>
            </p:cNvGrpSpPr>
            <p:nvPr/>
          </p:nvGrpSpPr>
          <p:grpSpPr bwMode="auto">
            <a:xfrm>
              <a:off x="3754558" y="1808480"/>
              <a:ext cx="664580" cy="603825"/>
              <a:chOff x="12327405" y="858403"/>
              <a:chExt cx="833274" cy="767141"/>
            </a:xfrm>
          </p:grpSpPr>
          <p:sp>
            <p:nvSpPr>
              <p:cNvPr id="6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0"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1"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grpSp>
        <p:nvGrpSpPr>
          <p:cNvPr id="72" name="组合 71"/>
          <p:cNvGrpSpPr/>
          <p:nvPr/>
        </p:nvGrpSpPr>
        <p:grpSpPr>
          <a:xfrm>
            <a:off x="4734648" y="1556792"/>
            <a:ext cx="2046703" cy="1778772"/>
            <a:chOff x="5009626" y="1278043"/>
            <a:chExt cx="1635013" cy="1420976"/>
          </a:xfrm>
        </p:grpSpPr>
        <p:sp>
          <p:nvSpPr>
            <p:cNvPr id="73" name="Freeform 5"/>
            <p:cNvSpPr>
              <a:spLocks/>
            </p:cNvSpPr>
            <p:nvPr/>
          </p:nvSpPr>
          <p:spPr bwMode="auto">
            <a:xfrm>
              <a:off x="5009626"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74" name="Freeform 5"/>
            <p:cNvSpPr>
              <a:spLocks/>
            </p:cNvSpPr>
            <p:nvPr/>
          </p:nvSpPr>
          <p:spPr bwMode="auto">
            <a:xfrm>
              <a:off x="5226114" y="146386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FC000"/>
            </a:solidFill>
            <a:ln w="28575" cap="flat">
              <a:noFill/>
              <a:prstDash val="solid"/>
              <a:miter lim="800000"/>
              <a:headEnd/>
              <a:tailEnd/>
            </a:ln>
          </p:spPr>
          <p:txBody>
            <a:bodyPr lIns="90862" tIns="45431" rIns="90862" bIns="4543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75" name="组合 51"/>
            <p:cNvGrpSpPr>
              <a:grpSpLocks/>
            </p:cNvGrpSpPr>
            <p:nvPr/>
          </p:nvGrpSpPr>
          <p:grpSpPr bwMode="auto">
            <a:xfrm>
              <a:off x="5628040" y="1804730"/>
              <a:ext cx="679770" cy="603826"/>
              <a:chOff x="952501" y="6013451"/>
              <a:chExt cx="511175" cy="460375"/>
            </a:xfrm>
          </p:grpSpPr>
          <p:sp>
            <p:nvSpPr>
              <p:cNvPr id="76"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grpSp>
        <p:nvGrpSpPr>
          <p:cNvPr id="79" name="组合 78"/>
          <p:cNvGrpSpPr/>
          <p:nvPr/>
        </p:nvGrpSpPr>
        <p:grpSpPr>
          <a:xfrm>
            <a:off x="4734648" y="3817963"/>
            <a:ext cx="2046703" cy="1778772"/>
            <a:chOff x="5009626" y="3084384"/>
            <a:chExt cx="1635013" cy="1420976"/>
          </a:xfrm>
        </p:grpSpPr>
        <p:sp>
          <p:nvSpPr>
            <p:cNvPr id="80" name="Freeform 5"/>
            <p:cNvSpPr>
              <a:spLocks/>
            </p:cNvSpPr>
            <p:nvPr/>
          </p:nvSpPr>
          <p:spPr bwMode="auto">
            <a:xfrm>
              <a:off x="5009626"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81" name="Freeform 5"/>
            <p:cNvSpPr>
              <a:spLocks/>
            </p:cNvSpPr>
            <p:nvPr/>
          </p:nvSpPr>
          <p:spPr bwMode="auto">
            <a:xfrm>
              <a:off x="5226114" y="327810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9AFB03"/>
            </a:solidFill>
            <a:ln w="28575" cap="flat" cmpd="sng" algn="ctr">
              <a:noFill/>
              <a:prstDash val="solid"/>
              <a:miter lim="800000"/>
            </a:ln>
            <a:effectLst>
              <a:outerShdw blurRad="279400" dist="76200" dir="2700000" sx="101000" sy="101000" algn="tl" rotWithShape="0">
                <a:prstClr val="black">
                  <a:alpha val="28000"/>
                </a:prstClr>
              </a:outerShdw>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82" name="组合 55"/>
            <p:cNvGrpSpPr>
              <a:grpSpLocks/>
            </p:cNvGrpSpPr>
            <p:nvPr/>
          </p:nvGrpSpPr>
          <p:grpSpPr bwMode="auto">
            <a:xfrm>
              <a:off x="5640699" y="3590449"/>
              <a:ext cx="679770" cy="603826"/>
              <a:chOff x="5405438" y="6815138"/>
              <a:chExt cx="511175" cy="460375"/>
            </a:xfrm>
          </p:grpSpPr>
          <p:sp>
            <p:nvSpPr>
              <p:cNvPr id="83"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4"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5"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grpSp>
        <p:nvGrpSpPr>
          <p:cNvPr id="86" name="组合 85"/>
          <p:cNvGrpSpPr/>
          <p:nvPr/>
        </p:nvGrpSpPr>
        <p:grpSpPr>
          <a:xfrm>
            <a:off x="2359580" y="3817963"/>
            <a:ext cx="2046703" cy="1778772"/>
            <a:chOff x="3112298" y="3084384"/>
            <a:chExt cx="1635013" cy="1420976"/>
          </a:xfrm>
        </p:grpSpPr>
        <p:sp>
          <p:nvSpPr>
            <p:cNvPr id="87" name="Freeform 5"/>
            <p:cNvSpPr>
              <a:spLocks/>
            </p:cNvSpPr>
            <p:nvPr/>
          </p:nvSpPr>
          <p:spPr bwMode="auto">
            <a:xfrm>
              <a:off x="3112298"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88" name="Freeform 5"/>
            <p:cNvSpPr>
              <a:spLocks/>
            </p:cNvSpPr>
            <p:nvPr/>
          </p:nvSpPr>
          <p:spPr bwMode="auto">
            <a:xfrm>
              <a:off x="3332017" y="3268629"/>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3ED22B"/>
            </a:solidFill>
            <a:ln w="28575" cap="flat" cmpd="sng" algn="ctr">
              <a:noFill/>
              <a:prstDash val="solid"/>
              <a:miter lim="800000"/>
            </a:ln>
            <a:effectLst>
              <a:outerShdw blurRad="279400" dist="76200" dir="2700000" sx="101000" sy="101000" algn="tl" rotWithShape="0">
                <a:prstClr val="black">
                  <a:alpha val="28000"/>
                </a:prstClr>
              </a:outerShdw>
            </a:effectLst>
          </p:spPr>
          <p:txBody>
            <a:bodyPr lIns="90862" tIns="45431" rIns="90862" bIns="4543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89" name="组合 59"/>
            <p:cNvGrpSpPr>
              <a:grpSpLocks/>
            </p:cNvGrpSpPr>
            <p:nvPr/>
          </p:nvGrpSpPr>
          <p:grpSpPr bwMode="auto">
            <a:xfrm>
              <a:off x="3724178" y="3599201"/>
              <a:ext cx="689897" cy="606325"/>
              <a:chOff x="688976" y="7240588"/>
              <a:chExt cx="519113" cy="461963"/>
            </a:xfrm>
          </p:grpSpPr>
          <p:sp>
            <p:nvSpPr>
              <p:cNvPr id="90"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1"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2"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grpSp>
        <p:nvGrpSpPr>
          <p:cNvPr id="93" name="组合 92"/>
          <p:cNvGrpSpPr/>
          <p:nvPr/>
        </p:nvGrpSpPr>
        <p:grpSpPr>
          <a:xfrm>
            <a:off x="1033533" y="3684132"/>
            <a:ext cx="698077" cy="778277"/>
            <a:chOff x="7156451" y="4826087"/>
            <a:chExt cx="763588" cy="862012"/>
          </a:xfrm>
          <a:solidFill>
            <a:srgbClr val="3ED22B"/>
          </a:solidFill>
        </p:grpSpPr>
        <p:sp>
          <p:nvSpPr>
            <p:cNvPr id="94" name="Freeform 78"/>
            <p:cNvSpPr>
              <a:spLocks/>
            </p:cNvSpPr>
            <p:nvPr/>
          </p:nvSpPr>
          <p:spPr bwMode="auto">
            <a:xfrm>
              <a:off x="7375526" y="5242012"/>
              <a:ext cx="230188" cy="230187"/>
            </a:xfrm>
            <a:custGeom>
              <a:avLst/>
              <a:gdLst>
                <a:gd name="T0" fmla="*/ 37 w 47"/>
                <a:gd name="T1" fmla="*/ 25 h 47"/>
                <a:gd name="T2" fmla="*/ 16 w 47"/>
                <a:gd name="T3" fmla="*/ 27 h 47"/>
                <a:gd name="T4" fmla="*/ 36 w 47"/>
                <a:gd name="T5" fmla="*/ 3 h 47"/>
                <a:gd name="T6" fmla="*/ 23 w 47"/>
                <a:gd name="T7" fmla="*/ 0 h 47"/>
                <a:gd name="T8" fmla="*/ 0 w 47"/>
                <a:gd name="T9" fmla="*/ 23 h 47"/>
                <a:gd name="T10" fmla="*/ 23 w 47"/>
                <a:gd name="T11" fmla="*/ 47 h 47"/>
                <a:gd name="T12" fmla="*/ 47 w 47"/>
                <a:gd name="T13" fmla="*/ 23 h 47"/>
                <a:gd name="T14" fmla="*/ 45 w 47"/>
                <a:gd name="T15" fmla="*/ 16 h 47"/>
                <a:gd name="T16" fmla="*/ 37 w 47"/>
                <a:gd name="T17"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37" y="25"/>
                  </a:moveTo>
                  <a:cubicBezTo>
                    <a:pt x="16" y="27"/>
                    <a:pt x="16" y="27"/>
                    <a:pt x="16" y="27"/>
                  </a:cubicBezTo>
                  <a:cubicBezTo>
                    <a:pt x="36" y="3"/>
                    <a:pt x="36" y="3"/>
                    <a:pt x="36" y="3"/>
                  </a:cubicBezTo>
                  <a:cubicBezTo>
                    <a:pt x="32" y="1"/>
                    <a:pt x="28" y="0"/>
                    <a:pt x="23" y="0"/>
                  </a:cubicBezTo>
                  <a:cubicBezTo>
                    <a:pt x="10" y="0"/>
                    <a:pt x="0" y="10"/>
                    <a:pt x="0" y="23"/>
                  </a:cubicBezTo>
                  <a:cubicBezTo>
                    <a:pt x="0" y="36"/>
                    <a:pt x="10" y="47"/>
                    <a:pt x="23" y="47"/>
                  </a:cubicBezTo>
                  <a:cubicBezTo>
                    <a:pt x="36" y="47"/>
                    <a:pt x="47" y="36"/>
                    <a:pt x="47" y="23"/>
                  </a:cubicBezTo>
                  <a:cubicBezTo>
                    <a:pt x="47" y="21"/>
                    <a:pt x="46" y="18"/>
                    <a:pt x="45" y="16"/>
                  </a:cubicBezTo>
                  <a:lnTo>
                    <a:pt x="37"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5" name="Freeform 79"/>
            <p:cNvSpPr>
              <a:spLocks/>
            </p:cNvSpPr>
            <p:nvPr/>
          </p:nvSpPr>
          <p:spPr bwMode="auto">
            <a:xfrm>
              <a:off x="7156451" y="5022937"/>
              <a:ext cx="669925" cy="665162"/>
            </a:xfrm>
            <a:custGeom>
              <a:avLst/>
              <a:gdLst>
                <a:gd name="T0" fmla="*/ 108 w 137"/>
                <a:gd name="T1" fmla="*/ 43 h 136"/>
                <a:gd name="T2" fmla="*/ 115 w 137"/>
                <a:gd name="T3" fmla="*/ 68 h 136"/>
                <a:gd name="T4" fmla="*/ 68 w 137"/>
                <a:gd name="T5" fmla="*/ 115 h 136"/>
                <a:gd name="T6" fmla="*/ 22 w 137"/>
                <a:gd name="T7" fmla="*/ 68 h 136"/>
                <a:gd name="T8" fmla="*/ 68 w 137"/>
                <a:gd name="T9" fmla="*/ 22 h 136"/>
                <a:gd name="T10" fmla="*/ 98 w 137"/>
                <a:gd name="T11" fmla="*/ 32 h 136"/>
                <a:gd name="T12" fmla="*/ 111 w 137"/>
                <a:gd name="T13" fmla="*/ 15 h 136"/>
                <a:gd name="T14" fmla="*/ 68 w 137"/>
                <a:gd name="T15" fmla="*/ 0 h 136"/>
                <a:gd name="T16" fmla="*/ 0 w 137"/>
                <a:gd name="T17" fmla="*/ 68 h 136"/>
                <a:gd name="T18" fmla="*/ 68 w 137"/>
                <a:gd name="T19" fmla="*/ 136 h 136"/>
                <a:gd name="T20" fmla="*/ 137 w 137"/>
                <a:gd name="T21" fmla="*/ 68 h 136"/>
                <a:gd name="T22" fmla="*/ 121 w 137"/>
                <a:gd name="T23" fmla="*/ 26 h 136"/>
                <a:gd name="T24" fmla="*/ 108 w 137"/>
                <a:gd name="T25"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136">
                  <a:moveTo>
                    <a:pt x="108" y="43"/>
                  </a:moveTo>
                  <a:cubicBezTo>
                    <a:pt x="112" y="50"/>
                    <a:pt x="115" y="59"/>
                    <a:pt x="115" y="68"/>
                  </a:cubicBezTo>
                  <a:cubicBezTo>
                    <a:pt x="115" y="94"/>
                    <a:pt x="94" y="115"/>
                    <a:pt x="68" y="115"/>
                  </a:cubicBezTo>
                  <a:cubicBezTo>
                    <a:pt x="43" y="115"/>
                    <a:pt x="22" y="94"/>
                    <a:pt x="22" y="68"/>
                  </a:cubicBezTo>
                  <a:cubicBezTo>
                    <a:pt x="22" y="42"/>
                    <a:pt x="43" y="22"/>
                    <a:pt x="68" y="22"/>
                  </a:cubicBezTo>
                  <a:cubicBezTo>
                    <a:pt x="80" y="22"/>
                    <a:pt x="90" y="25"/>
                    <a:pt x="98" y="32"/>
                  </a:cubicBezTo>
                  <a:cubicBezTo>
                    <a:pt x="111" y="15"/>
                    <a:pt x="111" y="15"/>
                    <a:pt x="111" y="15"/>
                  </a:cubicBezTo>
                  <a:cubicBezTo>
                    <a:pt x="100" y="6"/>
                    <a:pt x="85" y="0"/>
                    <a:pt x="68" y="0"/>
                  </a:cubicBezTo>
                  <a:cubicBezTo>
                    <a:pt x="31" y="0"/>
                    <a:pt x="0" y="31"/>
                    <a:pt x="0" y="68"/>
                  </a:cubicBezTo>
                  <a:cubicBezTo>
                    <a:pt x="0" y="106"/>
                    <a:pt x="31" y="136"/>
                    <a:pt x="68" y="136"/>
                  </a:cubicBezTo>
                  <a:cubicBezTo>
                    <a:pt x="106" y="136"/>
                    <a:pt x="137" y="106"/>
                    <a:pt x="137" y="68"/>
                  </a:cubicBezTo>
                  <a:cubicBezTo>
                    <a:pt x="137" y="52"/>
                    <a:pt x="131" y="37"/>
                    <a:pt x="121" y="26"/>
                  </a:cubicBezTo>
                  <a:lnTo>
                    <a:pt x="108"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6" name="Freeform 80"/>
            <p:cNvSpPr>
              <a:spLocks/>
            </p:cNvSpPr>
            <p:nvPr/>
          </p:nvSpPr>
          <p:spPr bwMode="auto">
            <a:xfrm>
              <a:off x="7454901" y="4826087"/>
              <a:ext cx="465138" cy="549275"/>
            </a:xfrm>
            <a:custGeom>
              <a:avLst/>
              <a:gdLst>
                <a:gd name="T0" fmla="*/ 293 w 293"/>
                <a:gd name="T1" fmla="*/ 59 h 346"/>
                <a:gd name="T2" fmla="*/ 225 w 293"/>
                <a:gd name="T3" fmla="*/ 65 h 346"/>
                <a:gd name="T4" fmla="*/ 219 w 293"/>
                <a:gd name="T5" fmla="*/ 0 h 346"/>
                <a:gd name="T6" fmla="*/ 163 w 293"/>
                <a:gd name="T7" fmla="*/ 65 h 346"/>
                <a:gd name="T8" fmla="*/ 157 w 293"/>
                <a:gd name="T9" fmla="*/ 114 h 346"/>
                <a:gd name="T10" fmla="*/ 6 w 293"/>
                <a:gd name="T11" fmla="*/ 306 h 346"/>
                <a:gd name="T12" fmla="*/ 0 w 293"/>
                <a:gd name="T13" fmla="*/ 346 h 346"/>
                <a:gd name="T14" fmla="*/ 40 w 293"/>
                <a:gd name="T15" fmla="*/ 333 h 346"/>
                <a:gd name="T16" fmla="*/ 194 w 293"/>
                <a:gd name="T17" fmla="*/ 142 h 346"/>
                <a:gd name="T18" fmla="*/ 240 w 293"/>
                <a:gd name="T19" fmla="*/ 127 h 346"/>
                <a:gd name="T20" fmla="*/ 293 w 293"/>
                <a:gd name="T21"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3" h="346">
                  <a:moveTo>
                    <a:pt x="293" y="59"/>
                  </a:moveTo>
                  <a:lnTo>
                    <a:pt x="225" y="65"/>
                  </a:lnTo>
                  <a:lnTo>
                    <a:pt x="219" y="0"/>
                  </a:lnTo>
                  <a:lnTo>
                    <a:pt x="163" y="65"/>
                  </a:lnTo>
                  <a:lnTo>
                    <a:pt x="157" y="114"/>
                  </a:lnTo>
                  <a:lnTo>
                    <a:pt x="6" y="306"/>
                  </a:lnTo>
                  <a:lnTo>
                    <a:pt x="0" y="346"/>
                  </a:lnTo>
                  <a:lnTo>
                    <a:pt x="40" y="333"/>
                  </a:lnTo>
                  <a:lnTo>
                    <a:pt x="194" y="142"/>
                  </a:lnTo>
                  <a:lnTo>
                    <a:pt x="240" y="127"/>
                  </a:lnTo>
                  <a:lnTo>
                    <a:pt x="293"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97" name="组合 96"/>
          <p:cNvGrpSpPr/>
          <p:nvPr/>
        </p:nvGrpSpPr>
        <p:grpSpPr>
          <a:xfrm>
            <a:off x="1087638" y="1714707"/>
            <a:ext cx="388837" cy="759601"/>
            <a:chOff x="8080376" y="1863812"/>
            <a:chExt cx="361950" cy="715962"/>
          </a:xfrm>
          <a:solidFill>
            <a:srgbClr val="00C3FD"/>
          </a:solidFill>
        </p:grpSpPr>
        <p:sp>
          <p:nvSpPr>
            <p:cNvPr id="98" name="Freeform 81"/>
            <p:cNvSpPr>
              <a:spLocks/>
            </p:cNvSpPr>
            <p:nvPr/>
          </p:nvSpPr>
          <p:spPr bwMode="auto">
            <a:xfrm>
              <a:off x="8159751" y="2500399"/>
              <a:ext cx="204788" cy="79375"/>
            </a:xfrm>
            <a:custGeom>
              <a:avLst/>
              <a:gdLst>
                <a:gd name="T0" fmla="*/ 37 w 42"/>
                <a:gd name="T1" fmla="*/ 0 h 16"/>
                <a:gd name="T2" fmla="*/ 5 w 42"/>
                <a:gd name="T3" fmla="*/ 0 h 16"/>
                <a:gd name="T4" fmla="*/ 0 w 42"/>
                <a:gd name="T5" fmla="*/ 4 h 16"/>
                <a:gd name="T6" fmla="*/ 5 w 42"/>
                <a:gd name="T7" fmla="*/ 9 h 16"/>
                <a:gd name="T8" fmla="*/ 12 w 42"/>
                <a:gd name="T9" fmla="*/ 9 h 16"/>
                <a:gd name="T10" fmla="*/ 12 w 42"/>
                <a:gd name="T11" fmla="*/ 9 h 16"/>
                <a:gd name="T12" fmla="*/ 21 w 42"/>
                <a:gd name="T13" fmla="*/ 16 h 16"/>
                <a:gd name="T14" fmla="*/ 30 w 42"/>
                <a:gd name="T15" fmla="*/ 9 h 16"/>
                <a:gd name="T16" fmla="*/ 30 w 42"/>
                <a:gd name="T17" fmla="*/ 9 h 16"/>
                <a:gd name="T18" fmla="*/ 37 w 42"/>
                <a:gd name="T19" fmla="*/ 9 h 16"/>
                <a:gd name="T20" fmla="*/ 42 w 42"/>
                <a:gd name="T21" fmla="*/ 4 h 16"/>
                <a:gd name="T22" fmla="*/ 37 w 42"/>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 h="16">
                  <a:moveTo>
                    <a:pt x="37" y="0"/>
                  </a:moveTo>
                  <a:cubicBezTo>
                    <a:pt x="5" y="0"/>
                    <a:pt x="5" y="0"/>
                    <a:pt x="5" y="0"/>
                  </a:cubicBezTo>
                  <a:cubicBezTo>
                    <a:pt x="2" y="0"/>
                    <a:pt x="0" y="2"/>
                    <a:pt x="0" y="4"/>
                  </a:cubicBezTo>
                  <a:cubicBezTo>
                    <a:pt x="0" y="7"/>
                    <a:pt x="2" y="9"/>
                    <a:pt x="5" y="9"/>
                  </a:cubicBezTo>
                  <a:cubicBezTo>
                    <a:pt x="12" y="9"/>
                    <a:pt x="12" y="9"/>
                    <a:pt x="12" y="9"/>
                  </a:cubicBezTo>
                  <a:cubicBezTo>
                    <a:pt x="12" y="9"/>
                    <a:pt x="12" y="9"/>
                    <a:pt x="12" y="9"/>
                  </a:cubicBezTo>
                  <a:cubicBezTo>
                    <a:pt x="12" y="13"/>
                    <a:pt x="16" y="16"/>
                    <a:pt x="21" y="16"/>
                  </a:cubicBezTo>
                  <a:cubicBezTo>
                    <a:pt x="26" y="16"/>
                    <a:pt x="30" y="13"/>
                    <a:pt x="30" y="9"/>
                  </a:cubicBezTo>
                  <a:cubicBezTo>
                    <a:pt x="30" y="9"/>
                    <a:pt x="30" y="9"/>
                    <a:pt x="30" y="9"/>
                  </a:cubicBezTo>
                  <a:cubicBezTo>
                    <a:pt x="37" y="9"/>
                    <a:pt x="37" y="9"/>
                    <a:pt x="37" y="9"/>
                  </a:cubicBezTo>
                  <a:cubicBezTo>
                    <a:pt x="40" y="9"/>
                    <a:pt x="42" y="7"/>
                    <a:pt x="42" y="4"/>
                  </a:cubicBezTo>
                  <a:cubicBezTo>
                    <a:pt x="42" y="2"/>
                    <a:pt x="40"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9" name="Freeform 82"/>
            <p:cNvSpPr>
              <a:spLocks noEditPoints="1"/>
            </p:cNvSpPr>
            <p:nvPr/>
          </p:nvSpPr>
          <p:spPr bwMode="auto">
            <a:xfrm>
              <a:off x="8080376" y="2040024"/>
              <a:ext cx="361950" cy="396875"/>
            </a:xfrm>
            <a:custGeom>
              <a:avLst/>
              <a:gdLst>
                <a:gd name="T0" fmla="*/ 74 w 74"/>
                <a:gd name="T1" fmla="*/ 36 h 81"/>
                <a:gd name="T2" fmla="*/ 37 w 74"/>
                <a:gd name="T3" fmla="*/ 0 h 81"/>
                <a:gd name="T4" fmla="*/ 0 w 74"/>
                <a:gd name="T5" fmla="*/ 36 h 81"/>
                <a:gd name="T6" fmla="*/ 17 w 74"/>
                <a:gd name="T7" fmla="*/ 81 h 81"/>
                <a:gd name="T8" fmla="*/ 58 w 74"/>
                <a:gd name="T9" fmla="*/ 81 h 81"/>
                <a:gd name="T10" fmla="*/ 74 w 74"/>
                <a:gd name="T11" fmla="*/ 36 h 81"/>
                <a:gd name="T12" fmla="*/ 37 w 74"/>
                <a:gd name="T13" fmla="*/ 9 h 81"/>
                <a:gd name="T14" fmla="*/ 44 w 74"/>
                <a:gd name="T15" fmla="*/ 16 h 81"/>
                <a:gd name="T16" fmla="*/ 37 w 74"/>
                <a:gd name="T17" fmla="*/ 24 h 81"/>
                <a:gd name="T18" fmla="*/ 29 w 74"/>
                <a:gd name="T19" fmla="*/ 16 h 81"/>
                <a:gd name="T20" fmla="*/ 37 w 74"/>
                <a:gd name="T21" fmla="*/ 9 h 81"/>
                <a:gd name="T22" fmla="*/ 51 w 74"/>
                <a:gd name="T23" fmla="*/ 46 h 81"/>
                <a:gd name="T24" fmla="*/ 45 w 74"/>
                <a:gd name="T25" fmla="*/ 52 h 81"/>
                <a:gd name="T26" fmla="*/ 45 w 74"/>
                <a:gd name="T27" fmla="*/ 52 h 81"/>
                <a:gd name="T28" fmla="*/ 46 w 74"/>
                <a:gd name="T29" fmla="*/ 53 h 81"/>
                <a:gd name="T30" fmla="*/ 46 w 74"/>
                <a:gd name="T31" fmla="*/ 75 h 81"/>
                <a:gd name="T32" fmla="*/ 41 w 74"/>
                <a:gd name="T33" fmla="*/ 79 h 81"/>
                <a:gd name="T34" fmla="*/ 37 w 74"/>
                <a:gd name="T35" fmla="*/ 75 h 81"/>
                <a:gd name="T36" fmla="*/ 33 w 74"/>
                <a:gd name="T37" fmla="*/ 79 h 81"/>
                <a:gd name="T38" fmla="*/ 28 w 74"/>
                <a:gd name="T39" fmla="*/ 75 h 81"/>
                <a:gd name="T40" fmla="*/ 28 w 74"/>
                <a:gd name="T41" fmla="*/ 53 h 81"/>
                <a:gd name="T42" fmla="*/ 29 w 74"/>
                <a:gd name="T43" fmla="*/ 52 h 81"/>
                <a:gd name="T44" fmla="*/ 28 w 74"/>
                <a:gd name="T45" fmla="*/ 52 h 81"/>
                <a:gd name="T46" fmla="*/ 22 w 74"/>
                <a:gd name="T47" fmla="*/ 46 h 81"/>
                <a:gd name="T48" fmla="*/ 22 w 74"/>
                <a:gd name="T49" fmla="*/ 32 h 81"/>
                <a:gd name="T50" fmla="*/ 28 w 74"/>
                <a:gd name="T51" fmla="*/ 26 h 81"/>
                <a:gd name="T52" fmla="*/ 31 w 74"/>
                <a:gd name="T53" fmla="*/ 26 h 81"/>
                <a:gd name="T54" fmla="*/ 37 w 74"/>
                <a:gd name="T55" fmla="*/ 33 h 81"/>
                <a:gd name="T56" fmla="*/ 43 w 74"/>
                <a:gd name="T57" fmla="*/ 26 h 81"/>
                <a:gd name="T58" fmla="*/ 45 w 74"/>
                <a:gd name="T59" fmla="*/ 26 h 81"/>
                <a:gd name="T60" fmla="*/ 51 w 74"/>
                <a:gd name="T61" fmla="*/ 32 h 81"/>
                <a:gd name="T62" fmla="*/ 51 w 74"/>
                <a:gd name="T63" fmla="*/ 4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81">
                  <a:moveTo>
                    <a:pt x="74" y="36"/>
                  </a:moveTo>
                  <a:cubicBezTo>
                    <a:pt x="74" y="16"/>
                    <a:pt x="57" y="0"/>
                    <a:pt x="37" y="0"/>
                  </a:cubicBezTo>
                  <a:cubicBezTo>
                    <a:pt x="17" y="0"/>
                    <a:pt x="0" y="16"/>
                    <a:pt x="0" y="36"/>
                  </a:cubicBezTo>
                  <a:cubicBezTo>
                    <a:pt x="0" y="54"/>
                    <a:pt x="17" y="64"/>
                    <a:pt x="17" y="81"/>
                  </a:cubicBezTo>
                  <a:cubicBezTo>
                    <a:pt x="58" y="81"/>
                    <a:pt x="58" y="81"/>
                    <a:pt x="58" y="81"/>
                  </a:cubicBezTo>
                  <a:cubicBezTo>
                    <a:pt x="58" y="63"/>
                    <a:pt x="74" y="54"/>
                    <a:pt x="74" y="36"/>
                  </a:cubicBezTo>
                  <a:close/>
                  <a:moveTo>
                    <a:pt x="37" y="9"/>
                  </a:moveTo>
                  <a:cubicBezTo>
                    <a:pt x="41" y="9"/>
                    <a:pt x="44" y="12"/>
                    <a:pt x="44" y="16"/>
                  </a:cubicBezTo>
                  <a:cubicBezTo>
                    <a:pt x="44" y="20"/>
                    <a:pt x="41" y="24"/>
                    <a:pt x="37" y="24"/>
                  </a:cubicBezTo>
                  <a:cubicBezTo>
                    <a:pt x="33" y="24"/>
                    <a:pt x="29" y="20"/>
                    <a:pt x="29" y="16"/>
                  </a:cubicBezTo>
                  <a:cubicBezTo>
                    <a:pt x="29" y="12"/>
                    <a:pt x="33" y="9"/>
                    <a:pt x="37" y="9"/>
                  </a:cubicBezTo>
                  <a:close/>
                  <a:moveTo>
                    <a:pt x="51" y="46"/>
                  </a:moveTo>
                  <a:cubicBezTo>
                    <a:pt x="51" y="49"/>
                    <a:pt x="49" y="52"/>
                    <a:pt x="45" y="52"/>
                  </a:cubicBezTo>
                  <a:cubicBezTo>
                    <a:pt x="45" y="52"/>
                    <a:pt x="45" y="52"/>
                    <a:pt x="45" y="52"/>
                  </a:cubicBezTo>
                  <a:cubicBezTo>
                    <a:pt x="46" y="52"/>
                    <a:pt x="46" y="53"/>
                    <a:pt x="46" y="53"/>
                  </a:cubicBezTo>
                  <a:cubicBezTo>
                    <a:pt x="46" y="75"/>
                    <a:pt x="46" y="75"/>
                    <a:pt x="46" y="75"/>
                  </a:cubicBezTo>
                  <a:cubicBezTo>
                    <a:pt x="46" y="77"/>
                    <a:pt x="44" y="79"/>
                    <a:pt x="41" y="79"/>
                  </a:cubicBezTo>
                  <a:cubicBezTo>
                    <a:pt x="39" y="79"/>
                    <a:pt x="37" y="77"/>
                    <a:pt x="37" y="75"/>
                  </a:cubicBezTo>
                  <a:cubicBezTo>
                    <a:pt x="37" y="77"/>
                    <a:pt x="35" y="79"/>
                    <a:pt x="33" y="79"/>
                  </a:cubicBezTo>
                  <a:cubicBezTo>
                    <a:pt x="30" y="79"/>
                    <a:pt x="28" y="77"/>
                    <a:pt x="28" y="75"/>
                  </a:cubicBezTo>
                  <a:cubicBezTo>
                    <a:pt x="28" y="53"/>
                    <a:pt x="28" y="53"/>
                    <a:pt x="28" y="53"/>
                  </a:cubicBezTo>
                  <a:cubicBezTo>
                    <a:pt x="28" y="53"/>
                    <a:pt x="28" y="52"/>
                    <a:pt x="29" y="52"/>
                  </a:cubicBezTo>
                  <a:cubicBezTo>
                    <a:pt x="28" y="52"/>
                    <a:pt x="28" y="52"/>
                    <a:pt x="28" y="52"/>
                  </a:cubicBezTo>
                  <a:cubicBezTo>
                    <a:pt x="25" y="52"/>
                    <a:pt x="22" y="49"/>
                    <a:pt x="22" y="46"/>
                  </a:cubicBezTo>
                  <a:cubicBezTo>
                    <a:pt x="22" y="32"/>
                    <a:pt x="22" y="32"/>
                    <a:pt x="22" y="32"/>
                  </a:cubicBezTo>
                  <a:cubicBezTo>
                    <a:pt x="22" y="29"/>
                    <a:pt x="25" y="26"/>
                    <a:pt x="28" y="26"/>
                  </a:cubicBezTo>
                  <a:cubicBezTo>
                    <a:pt x="31" y="26"/>
                    <a:pt x="31" y="26"/>
                    <a:pt x="31" y="26"/>
                  </a:cubicBezTo>
                  <a:cubicBezTo>
                    <a:pt x="37" y="33"/>
                    <a:pt x="37" y="33"/>
                    <a:pt x="37" y="33"/>
                  </a:cubicBezTo>
                  <a:cubicBezTo>
                    <a:pt x="43" y="26"/>
                    <a:pt x="43" y="26"/>
                    <a:pt x="43" y="26"/>
                  </a:cubicBezTo>
                  <a:cubicBezTo>
                    <a:pt x="45" y="26"/>
                    <a:pt x="45" y="26"/>
                    <a:pt x="45" y="26"/>
                  </a:cubicBezTo>
                  <a:cubicBezTo>
                    <a:pt x="49" y="26"/>
                    <a:pt x="51" y="29"/>
                    <a:pt x="51" y="32"/>
                  </a:cubicBezTo>
                  <a:lnTo>
                    <a:pt x="51"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0" name="Freeform 83"/>
            <p:cNvSpPr>
              <a:spLocks/>
            </p:cNvSpPr>
            <p:nvPr/>
          </p:nvSpPr>
          <p:spPr bwMode="auto">
            <a:xfrm>
              <a:off x="8159751" y="2455949"/>
              <a:ext cx="204788" cy="30162"/>
            </a:xfrm>
            <a:custGeom>
              <a:avLst/>
              <a:gdLst>
                <a:gd name="T0" fmla="*/ 42 w 42"/>
                <a:gd name="T1" fmla="*/ 3 h 6"/>
                <a:gd name="T2" fmla="*/ 39 w 42"/>
                <a:gd name="T3" fmla="*/ 6 h 6"/>
                <a:gd name="T4" fmla="*/ 3 w 42"/>
                <a:gd name="T5" fmla="*/ 6 h 6"/>
                <a:gd name="T6" fmla="*/ 0 w 42"/>
                <a:gd name="T7" fmla="*/ 3 h 6"/>
                <a:gd name="T8" fmla="*/ 0 w 42"/>
                <a:gd name="T9" fmla="*/ 3 h 6"/>
                <a:gd name="T10" fmla="*/ 3 w 42"/>
                <a:gd name="T11" fmla="*/ 0 h 6"/>
                <a:gd name="T12" fmla="*/ 39 w 42"/>
                <a:gd name="T13" fmla="*/ 0 h 6"/>
                <a:gd name="T14" fmla="*/ 42 w 42"/>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6">
                  <a:moveTo>
                    <a:pt x="42" y="3"/>
                  </a:moveTo>
                  <a:cubicBezTo>
                    <a:pt x="42" y="4"/>
                    <a:pt x="40" y="6"/>
                    <a:pt x="39" y="6"/>
                  </a:cubicBezTo>
                  <a:cubicBezTo>
                    <a:pt x="3" y="6"/>
                    <a:pt x="3" y="6"/>
                    <a:pt x="3" y="6"/>
                  </a:cubicBezTo>
                  <a:cubicBezTo>
                    <a:pt x="2" y="6"/>
                    <a:pt x="0" y="4"/>
                    <a:pt x="0" y="3"/>
                  </a:cubicBezTo>
                  <a:cubicBezTo>
                    <a:pt x="0" y="3"/>
                    <a:pt x="0" y="3"/>
                    <a:pt x="0" y="3"/>
                  </a:cubicBezTo>
                  <a:cubicBezTo>
                    <a:pt x="0" y="1"/>
                    <a:pt x="2" y="0"/>
                    <a:pt x="3" y="0"/>
                  </a:cubicBezTo>
                  <a:cubicBezTo>
                    <a:pt x="39" y="0"/>
                    <a:pt x="39" y="0"/>
                    <a:pt x="39" y="0"/>
                  </a:cubicBezTo>
                  <a:cubicBezTo>
                    <a:pt x="40" y="0"/>
                    <a:pt x="42" y="1"/>
                    <a:pt x="4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1" name="Freeform 84"/>
            <p:cNvSpPr>
              <a:spLocks/>
            </p:cNvSpPr>
            <p:nvPr/>
          </p:nvSpPr>
          <p:spPr bwMode="auto">
            <a:xfrm>
              <a:off x="8085138" y="1917787"/>
              <a:ext cx="84138" cy="77787"/>
            </a:xfrm>
            <a:custGeom>
              <a:avLst/>
              <a:gdLst>
                <a:gd name="T0" fmla="*/ 13 w 17"/>
                <a:gd name="T1" fmla="*/ 16 h 16"/>
                <a:gd name="T2" fmla="*/ 10 w 17"/>
                <a:gd name="T3" fmla="*/ 15 h 16"/>
                <a:gd name="T4" fmla="*/ 2 w 17"/>
                <a:gd name="T5" fmla="*/ 7 h 16"/>
                <a:gd name="T6" fmla="*/ 2 w 17"/>
                <a:gd name="T7" fmla="*/ 2 h 16"/>
                <a:gd name="T8" fmla="*/ 7 w 17"/>
                <a:gd name="T9" fmla="*/ 2 h 16"/>
                <a:gd name="T10" fmla="*/ 15 w 17"/>
                <a:gd name="T11" fmla="*/ 10 h 16"/>
                <a:gd name="T12" fmla="*/ 15 w 17"/>
                <a:gd name="T13" fmla="*/ 15 h 16"/>
                <a:gd name="T14" fmla="*/ 13 w 1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6">
                  <a:moveTo>
                    <a:pt x="13" y="16"/>
                  </a:moveTo>
                  <a:cubicBezTo>
                    <a:pt x="12" y="16"/>
                    <a:pt x="11" y="16"/>
                    <a:pt x="10" y="15"/>
                  </a:cubicBezTo>
                  <a:cubicBezTo>
                    <a:pt x="2" y="7"/>
                    <a:pt x="2" y="7"/>
                    <a:pt x="2" y="7"/>
                  </a:cubicBezTo>
                  <a:cubicBezTo>
                    <a:pt x="0" y="5"/>
                    <a:pt x="0" y="3"/>
                    <a:pt x="2" y="2"/>
                  </a:cubicBezTo>
                  <a:cubicBezTo>
                    <a:pt x="3" y="0"/>
                    <a:pt x="5" y="0"/>
                    <a:pt x="7" y="2"/>
                  </a:cubicBezTo>
                  <a:cubicBezTo>
                    <a:pt x="15" y="10"/>
                    <a:pt x="15" y="10"/>
                    <a:pt x="15" y="10"/>
                  </a:cubicBezTo>
                  <a:cubicBezTo>
                    <a:pt x="17" y="12"/>
                    <a:pt x="17" y="14"/>
                    <a:pt x="15" y="15"/>
                  </a:cubicBezTo>
                  <a:cubicBezTo>
                    <a:pt x="15" y="16"/>
                    <a:pt x="14" y="16"/>
                    <a:pt x="1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2" name="Freeform 85"/>
            <p:cNvSpPr>
              <a:spLocks/>
            </p:cNvSpPr>
            <p:nvPr/>
          </p:nvSpPr>
          <p:spPr bwMode="auto">
            <a:xfrm>
              <a:off x="8355013" y="1917787"/>
              <a:ext cx="82550" cy="84137"/>
            </a:xfrm>
            <a:custGeom>
              <a:avLst/>
              <a:gdLst>
                <a:gd name="T0" fmla="*/ 4 w 17"/>
                <a:gd name="T1" fmla="*/ 17 h 17"/>
                <a:gd name="T2" fmla="*/ 2 w 17"/>
                <a:gd name="T3" fmla="*/ 16 h 17"/>
                <a:gd name="T4" fmla="*/ 2 w 17"/>
                <a:gd name="T5" fmla="*/ 11 h 17"/>
                <a:gd name="T6" fmla="*/ 10 w 17"/>
                <a:gd name="T7" fmla="*/ 2 h 17"/>
                <a:gd name="T8" fmla="*/ 15 w 17"/>
                <a:gd name="T9" fmla="*/ 2 h 17"/>
                <a:gd name="T10" fmla="*/ 15 w 17"/>
                <a:gd name="T11" fmla="*/ 7 h 17"/>
                <a:gd name="T12" fmla="*/ 7 w 17"/>
                <a:gd name="T13" fmla="*/ 16 h 17"/>
                <a:gd name="T14" fmla="*/ 4 w 1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7">
                  <a:moveTo>
                    <a:pt x="4" y="17"/>
                  </a:moveTo>
                  <a:cubicBezTo>
                    <a:pt x="3" y="17"/>
                    <a:pt x="2" y="16"/>
                    <a:pt x="2" y="16"/>
                  </a:cubicBezTo>
                  <a:cubicBezTo>
                    <a:pt x="0" y="14"/>
                    <a:pt x="0" y="12"/>
                    <a:pt x="2" y="11"/>
                  </a:cubicBezTo>
                  <a:cubicBezTo>
                    <a:pt x="10" y="2"/>
                    <a:pt x="10" y="2"/>
                    <a:pt x="10" y="2"/>
                  </a:cubicBezTo>
                  <a:cubicBezTo>
                    <a:pt x="12" y="0"/>
                    <a:pt x="14" y="0"/>
                    <a:pt x="15" y="2"/>
                  </a:cubicBezTo>
                  <a:cubicBezTo>
                    <a:pt x="17" y="3"/>
                    <a:pt x="17" y="5"/>
                    <a:pt x="15" y="7"/>
                  </a:cubicBezTo>
                  <a:cubicBezTo>
                    <a:pt x="7" y="16"/>
                    <a:pt x="7" y="16"/>
                    <a:pt x="7" y="16"/>
                  </a:cubicBezTo>
                  <a:cubicBezTo>
                    <a:pt x="6" y="16"/>
                    <a:pt x="5" y="17"/>
                    <a:pt x="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3" name="Freeform 86"/>
            <p:cNvSpPr>
              <a:spLocks/>
            </p:cNvSpPr>
            <p:nvPr/>
          </p:nvSpPr>
          <p:spPr bwMode="auto">
            <a:xfrm>
              <a:off x="8242301" y="1863812"/>
              <a:ext cx="34925" cy="98425"/>
            </a:xfrm>
            <a:custGeom>
              <a:avLst/>
              <a:gdLst>
                <a:gd name="T0" fmla="*/ 3 w 7"/>
                <a:gd name="T1" fmla="*/ 20 h 20"/>
                <a:gd name="T2" fmla="*/ 0 w 7"/>
                <a:gd name="T3" fmla="*/ 16 h 20"/>
                <a:gd name="T4" fmla="*/ 0 w 7"/>
                <a:gd name="T5" fmla="*/ 4 h 20"/>
                <a:gd name="T6" fmla="*/ 3 w 7"/>
                <a:gd name="T7" fmla="*/ 0 h 20"/>
                <a:gd name="T8" fmla="*/ 7 w 7"/>
                <a:gd name="T9" fmla="*/ 4 h 20"/>
                <a:gd name="T10" fmla="*/ 7 w 7"/>
                <a:gd name="T11" fmla="*/ 16 h 20"/>
                <a:gd name="T12" fmla="*/ 3 w 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7" h="20">
                  <a:moveTo>
                    <a:pt x="3" y="20"/>
                  </a:moveTo>
                  <a:cubicBezTo>
                    <a:pt x="1" y="20"/>
                    <a:pt x="0" y="18"/>
                    <a:pt x="0" y="16"/>
                  </a:cubicBezTo>
                  <a:cubicBezTo>
                    <a:pt x="0" y="4"/>
                    <a:pt x="0" y="4"/>
                    <a:pt x="0" y="4"/>
                  </a:cubicBezTo>
                  <a:cubicBezTo>
                    <a:pt x="0" y="2"/>
                    <a:pt x="1" y="0"/>
                    <a:pt x="3" y="0"/>
                  </a:cubicBezTo>
                  <a:cubicBezTo>
                    <a:pt x="5" y="0"/>
                    <a:pt x="7" y="2"/>
                    <a:pt x="7" y="4"/>
                  </a:cubicBezTo>
                  <a:cubicBezTo>
                    <a:pt x="7" y="16"/>
                    <a:pt x="7" y="16"/>
                    <a:pt x="7" y="16"/>
                  </a:cubicBezTo>
                  <a:cubicBezTo>
                    <a:pt x="7" y="18"/>
                    <a:pt x="5" y="20"/>
                    <a:pt x="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104" name="组合 103"/>
          <p:cNvGrpSpPr/>
          <p:nvPr/>
        </p:nvGrpSpPr>
        <p:grpSpPr>
          <a:xfrm>
            <a:off x="7644764" y="3454474"/>
            <a:ext cx="666762" cy="947224"/>
            <a:chOff x="10885488" y="4680037"/>
            <a:chExt cx="503238" cy="723900"/>
          </a:xfrm>
          <a:solidFill>
            <a:srgbClr val="9AFB03"/>
          </a:solidFill>
        </p:grpSpPr>
        <p:sp>
          <p:nvSpPr>
            <p:cNvPr id="105" name="Freeform 87"/>
            <p:cNvSpPr>
              <a:spLocks/>
            </p:cNvSpPr>
            <p:nvPr/>
          </p:nvSpPr>
          <p:spPr bwMode="auto">
            <a:xfrm>
              <a:off x="11071226" y="4680037"/>
              <a:ext cx="317500" cy="303212"/>
            </a:xfrm>
            <a:custGeom>
              <a:avLst/>
              <a:gdLst>
                <a:gd name="T0" fmla="*/ 179 w 200"/>
                <a:gd name="T1" fmla="*/ 145 h 191"/>
                <a:gd name="T2" fmla="*/ 157 w 200"/>
                <a:gd name="T3" fmla="*/ 145 h 191"/>
                <a:gd name="T4" fmla="*/ 175 w 200"/>
                <a:gd name="T5" fmla="*/ 160 h 191"/>
                <a:gd name="T6" fmla="*/ 31 w 200"/>
                <a:gd name="T7" fmla="*/ 160 h 191"/>
                <a:gd name="T8" fmla="*/ 31 w 200"/>
                <a:gd name="T9" fmla="*/ 24 h 191"/>
                <a:gd name="T10" fmla="*/ 46 w 200"/>
                <a:gd name="T11" fmla="*/ 43 h 191"/>
                <a:gd name="T12" fmla="*/ 46 w 200"/>
                <a:gd name="T13" fmla="*/ 21 h 191"/>
                <a:gd name="T14" fmla="*/ 24 w 200"/>
                <a:gd name="T15" fmla="*/ 0 h 191"/>
                <a:gd name="T16" fmla="*/ 0 w 200"/>
                <a:gd name="T17" fmla="*/ 21 h 191"/>
                <a:gd name="T18" fmla="*/ 0 w 200"/>
                <a:gd name="T19" fmla="*/ 43 h 191"/>
                <a:gd name="T20" fmla="*/ 18 w 200"/>
                <a:gd name="T21" fmla="*/ 24 h 191"/>
                <a:gd name="T22" fmla="*/ 18 w 200"/>
                <a:gd name="T23" fmla="*/ 175 h 191"/>
                <a:gd name="T24" fmla="*/ 175 w 200"/>
                <a:gd name="T25" fmla="*/ 175 h 191"/>
                <a:gd name="T26" fmla="*/ 157 w 200"/>
                <a:gd name="T27" fmla="*/ 191 h 191"/>
                <a:gd name="T28" fmla="*/ 179 w 200"/>
                <a:gd name="T29" fmla="*/ 191 h 191"/>
                <a:gd name="T30" fmla="*/ 200 w 200"/>
                <a:gd name="T31" fmla="*/ 166 h 191"/>
                <a:gd name="T32" fmla="*/ 179 w 200"/>
                <a:gd name="T33" fmla="*/ 14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91">
                  <a:moveTo>
                    <a:pt x="179" y="145"/>
                  </a:moveTo>
                  <a:lnTo>
                    <a:pt x="157" y="145"/>
                  </a:lnTo>
                  <a:lnTo>
                    <a:pt x="175" y="160"/>
                  </a:lnTo>
                  <a:lnTo>
                    <a:pt x="31" y="160"/>
                  </a:lnTo>
                  <a:lnTo>
                    <a:pt x="31" y="24"/>
                  </a:lnTo>
                  <a:lnTo>
                    <a:pt x="46" y="43"/>
                  </a:lnTo>
                  <a:lnTo>
                    <a:pt x="46" y="21"/>
                  </a:lnTo>
                  <a:lnTo>
                    <a:pt x="24" y="0"/>
                  </a:lnTo>
                  <a:lnTo>
                    <a:pt x="0" y="21"/>
                  </a:lnTo>
                  <a:lnTo>
                    <a:pt x="0" y="43"/>
                  </a:lnTo>
                  <a:lnTo>
                    <a:pt x="18" y="24"/>
                  </a:lnTo>
                  <a:lnTo>
                    <a:pt x="18" y="175"/>
                  </a:lnTo>
                  <a:lnTo>
                    <a:pt x="175" y="175"/>
                  </a:lnTo>
                  <a:lnTo>
                    <a:pt x="157" y="191"/>
                  </a:lnTo>
                  <a:lnTo>
                    <a:pt x="179" y="191"/>
                  </a:lnTo>
                  <a:lnTo>
                    <a:pt x="200" y="166"/>
                  </a:lnTo>
                  <a:lnTo>
                    <a:pt x="179"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6" name="Freeform 88"/>
            <p:cNvSpPr>
              <a:spLocks/>
            </p:cNvSpPr>
            <p:nvPr/>
          </p:nvSpPr>
          <p:spPr bwMode="auto">
            <a:xfrm>
              <a:off x="11134726" y="4699087"/>
              <a:ext cx="204788" cy="220662"/>
            </a:xfrm>
            <a:custGeom>
              <a:avLst/>
              <a:gdLst>
                <a:gd name="T0" fmla="*/ 0 w 129"/>
                <a:gd name="T1" fmla="*/ 93 h 139"/>
                <a:gd name="T2" fmla="*/ 37 w 129"/>
                <a:gd name="T3" fmla="*/ 59 h 139"/>
                <a:gd name="T4" fmla="*/ 46 w 129"/>
                <a:gd name="T5" fmla="*/ 68 h 139"/>
                <a:gd name="T6" fmla="*/ 0 w 129"/>
                <a:gd name="T7" fmla="*/ 108 h 139"/>
                <a:gd name="T8" fmla="*/ 0 w 129"/>
                <a:gd name="T9" fmla="*/ 117 h 139"/>
                <a:gd name="T10" fmla="*/ 52 w 129"/>
                <a:gd name="T11" fmla="*/ 71 h 139"/>
                <a:gd name="T12" fmla="*/ 58 w 129"/>
                <a:gd name="T13" fmla="*/ 77 h 139"/>
                <a:gd name="T14" fmla="*/ 0 w 129"/>
                <a:gd name="T15" fmla="*/ 133 h 139"/>
                <a:gd name="T16" fmla="*/ 0 w 129"/>
                <a:gd name="T17" fmla="*/ 139 h 139"/>
                <a:gd name="T18" fmla="*/ 3 w 129"/>
                <a:gd name="T19" fmla="*/ 139 h 139"/>
                <a:gd name="T20" fmla="*/ 129 w 129"/>
                <a:gd name="T21" fmla="*/ 22 h 139"/>
                <a:gd name="T22" fmla="*/ 129 w 129"/>
                <a:gd name="T23" fmla="*/ 0 h 139"/>
                <a:gd name="T24" fmla="*/ 65 w 129"/>
                <a:gd name="T25" fmla="*/ 65 h 139"/>
                <a:gd name="T26" fmla="*/ 37 w 129"/>
                <a:gd name="T27" fmla="*/ 43 h 139"/>
                <a:gd name="T28" fmla="*/ 0 w 129"/>
                <a:gd name="T29" fmla="*/ 74 h 139"/>
                <a:gd name="T30" fmla="*/ 0 w 129"/>
                <a:gd name="T31" fmla="*/ 9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39">
                  <a:moveTo>
                    <a:pt x="0" y="93"/>
                  </a:moveTo>
                  <a:lnTo>
                    <a:pt x="37" y="59"/>
                  </a:lnTo>
                  <a:lnTo>
                    <a:pt x="46" y="68"/>
                  </a:lnTo>
                  <a:lnTo>
                    <a:pt x="0" y="108"/>
                  </a:lnTo>
                  <a:lnTo>
                    <a:pt x="0" y="117"/>
                  </a:lnTo>
                  <a:lnTo>
                    <a:pt x="52" y="71"/>
                  </a:lnTo>
                  <a:lnTo>
                    <a:pt x="58" y="77"/>
                  </a:lnTo>
                  <a:lnTo>
                    <a:pt x="0" y="133"/>
                  </a:lnTo>
                  <a:lnTo>
                    <a:pt x="0" y="139"/>
                  </a:lnTo>
                  <a:lnTo>
                    <a:pt x="3" y="139"/>
                  </a:lnTo>
                  <a:lnTo>
                    <a:pt x="129" y="22"/>
                  </a:lnTo>
                  <a:lnTo>
                    <a:pt x="129" y="0"/>
                  </a:lnTo>
                  <a:lnTo>
                    <a:pt x="65" y="65"/>
                  </a:lnTo>
                  <a:lnTo>
                    <a:pt x="37" y="43"/>
                  </a:lnTo>
                  <a:lnTo>
                    <a:pt x="0" y="74"/>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7" name="Freeform 89"/>
            <p:cNvSpPr>
              <a:spLocks/>
            </p:cNvSpPr>
            <p:nvPr/>
          </p:nvSpPr>
          <p:spPr bwMode="auto">
            <a:xfrm>
              <a:off x="11163301" y="4753062"/>
              <a:ext cx="176213" cy="166687"/>
            </a:xfrm>
            <a:custGeom>
              <a:avLst/>
              <a:gdLst>
                <a:gd name="T0" fmla="*/ 111 w 111"/>
                <a:gd name="T1" fmla="*/ 0 h 105"/>
                <a:gd name="T2" fmla="*/ 0 w 111"/>
                <a:gd name="T3" fmla="*/ 105 h 105"/>
                <a:gd name="T4" fmla="*/ 10 w 111"/>
                <a:gd name="T5" fmla="*/ 105 h 105"/>
                <a:gd name="T6" fmla="*/ 111 w 111"/>
                <a:gd name="T7" fmla="*/ 9 h 105"/>
                <a:gd name="T8" fmla="*/ 111 w 111"/>
                <a:gd name="T9" fmla="*/ 0 h 105"/>
              </a:gdLst>
              <a:ahLst/>
              <a:cxnLst>
                <a:cxn ang="0">
                  <a:pos x="T0" y="T1"/>
                </a:cxn>
                <a:cxn ang="0">
                  <a:pos x="T2" y="T3"/>
                </a:cxn>
                <a:cxn ang="0">
                  <a:pos x="T4" y="T5"/>
                </a:cxn>
                <a:cxn ang="0">
                  <a:pos x="T6" y="T7"/>
                </a:cxn>
                <a:cxn ang="0">
                  <a:pos x="T8" y="T9"/>
                </a:cxn>
              </a:cxnLst>
              <a:rect l="0" t="0" r="r" b="b"/>
              <a:pathLst>
                <a:path w="111" h="105">
                  <a:moveTo>
                    <a:pt x="111" y="0"/>
                  </a:moveTo>
                  <a:lnTo>
                    <a:pt x="0" y="105"/>
                  </a:lnTo>
                  <a:lnTo>
                    <a:pt x="10" y="105"/>
                  </a:lnTo>
                  <a:lnTo>
                    <a:pt x="111" y="9"/>
                  </a:lnTo>
                  <a:lnTo>
                    <a:pt x="1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8" name="Freeform 90"/>
            <p:cNvSpPr>
              <a:spLocks/>
            </p:cNvSpPr>
            <p:nvPr/>
          </p:nvSpPr>
          <p:spPr bwMode="auto">
            <a:xfrm>
              <a:off x="11202988" y="4792749"/>
              <a:ext cx="136525" cy="127000"/>
            </a:xfrm>
            <a:custGeom>
              <a:avLst/>
              <a:gdLst>
                <a:gd name="T0" fmla="*/ 86 w 86"/>
                <a:gd name="T1" fmla="*/ 0 h 80"/>
                <a:gd name="T2" fmla="*/ 0 w 86"/>
                <a:gd name="T3" fmla="*/ 80 h 80"/>
                <a:gd name="T4" fmla="*/ 9 w 86"/>
                <a:gd name="T5" fmla="*/ 80 h 80"/>
                <a:gd name="T6" fmla="*/ 86 w 86"/>
                <a:gd name="T7" fmla="*/ 9 h 80"/>
                <a:gd name="T8" fmla="*/ 86 w 86"/>
                <a:gd name="T9" fmla="*/ 0 h 80"/>
              </a:gdLst>
              <a:ahLst/>
              <a:cxnLst>
                <a:cxn ang="0">
                  <a:pos x="T0" y="T1"/>
                </a:cxn>
                <a:cxn ang="0">
                  <a:pos x="T2" y="T3"/>
                </a:cxn>
                <a:cxn ang="0">
                  <a:pos x="T4" y="T5"/>
                </a:cxn>
                <a:cxn ang="0">
                  <a:pos x="T6" y="T7"/>
                </a:cxn>
                <a:cxn ang="0">
                  <a:pos x="T8" y="T9"/>
                </a:cxn>
              </a:cxnLst>
              <a:rect l="0" t="0" r="r" b="b"/>
              <a:pathLst>
                <a:path w="86" h="80">
                  <a:moveTo>
                    <a:pt x="86" y="0"/>
                  </a:moveTo>
                  <a:lnTo>
                    <a:pt x="0" y="80"/>
                  </a:lnTo>
                  <a:lnTo>
                    <a:pt x="9" y="80"/>
                  </a:lnTo>
                  <a:lnTo>
                    <a:pt x="86" y="9"/>
                  </a:ln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9" name="Freeform 91"/>
            <p:cNvSpPr>
              <a:spLocks/>
            </p:cNvSpPr>
            <p:nvPr/>
          </p:nvSpPr>
          <p:spPr bwMode="auto">
            <a:xfrm>
              <a:off x="11242676" y="4826087"/>
              <a:ext cx="96838" cy="93662"/>
            </a:xfrm>
            <a:custGeom>
              <a:avLst/>
              <a:gdLst>
                <a:gd name="T0" fmla="*/ 61 w 61"/>
                <a:gd name="T1" fmla="*/ 0 h 59"/>
                <a:gd name="T2" fmla="*/ 0 w 61"/>
                <a:gd name="T3" fmla="*/ 59 h 59"/>
                <a:gd name="T4" fmla="*/ 9 w 61"/>
                <a:gd name="T5" fmla="*/ 59 h 59"/>
                <a:gd name="T6" fmla="*/ 61 w 61"/>
                <a:gd name="T7" fmla="*/ 13 h 59"/>
                <a:gd name="T8" fmla="*/ 61 w 61"/>
                <a:gd name="T9" fmla="*/ 0 h 59"/>
              </a:gdLst>
              <a:ahLst/>
              <a:cxnLst>
                <a:cxn ang="0">
                  <a:pos x="T0" y="T1"/>
                </a:cxn>
                <a:cxn ang="0">
                  <a:pos x="T2" y="T3"/>
                </a:cxn>
                <a:cxn ang="0">
                  <a:pos x="T4" y="T5"/>
                </a:cxn>
                <a:cxn ang="0">
                  <a:pos x="T6" y="T7"/>
                </a:cxn>
                <a:cxn ang="0">
                  <a:pos x="T8" y="T9"/>
                </a:cxn>
              </a:cxnLst>
              <a:rect l="0" t="0" r="r" b="b"/>
              <a:pathLst>
                <a:path w="61" h="59">
                  <a:moveTo>
                    <a:pt x="61" y="0"/>
                  </a:moveTo>
                  <a:lnTo>
                    <a:pt x="0" y="59"/>
                  </a:lnTo>
                  <a:lnTo>
                    <a:pt x="9" y="59"/>
                  </a:lnTo>
                  <a:lnTo>
                    <a:pt x="61" y="13"/>
                  </a:lnTo>
                  <a:lnTo>
                    <a:pt x="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0" name="Freeform 92"/>
            <p:cNvSpPr>
              <a:spLocks/>
            </p:cNvSpPr>
            <p:nvPr/>
          </p:nvSpPr>
          <p:spPr bwMode="auto">
            <a:xfrm>
              <a:off x="11280776" y="4865774"/>
              <a:ext cx="58738" cy="53975"/>
            </a:xfrm>
            <a:custGeom>
              <a:avLst/>
              <a:gdLst>
                <a:gd name="T0" fmla="*/ 37 w 37"/>
                <a:gd name="T1" fmla="*/ 9 h 34"/>
                <a:gd name="T2" fmla="*/ 37 w 37"/>
                <a:gd name="T3" fmla="*/ 0 h 34"/>
                <a:gd name="T4" fmla="*/ 0 w 37"/>
                <a:gd name="T5" fmla="*/ 34 h 34"/>
                <a:gd name="T6" fmla="*/ 10 w 37"/>
                <a:gd name="T7" fmla="*/ 34 h 34"/>
                <a:gd name="T8" fmla="*/ 37 w 37"/>
                <a:gd name="T9" fmla="*/ 9 h 34"/>
              </a:gdLst>
              <a:ahLst/>
              <a:cxnLst>
                <a:cxn ang="0">
                  <a:pos x="T0" y="T1"/>
                </a:cxn>
                <a:cxn ang="0">
                  <a:pos x="T2" y="T3"/>
                </a:cxn>
                <a:cxn ang="0">
                  <a:pos x="T4" y="T5"/>
                </a:cxn>
                <a:cxn ang="0">
                  <a:pos x="T6" y="T7"/>
                </a:cxn>
                <a:cxn ang="0">
                  <a:pos x="T8" y="T9"/>
                </a:cxn>
              </a:cxnLst>
              <a:rect l="0" t="0" r="r" b="b"/>
              <a:pathLst>
                <a:path w="37" h="34">
                  <a:moveTo>
                    <a:pt x="37" y="9"/>
                  </a:moveTo>
                  <a:lnTo>
                    <a:pt x="37" y="0"/>
                  </a:lnTo>
                  <a:lnTo>
                    <a:pt x="0" y="34"/>
                  </a:lnTo>
                  <a:lnTo>
                    <a:pt x="10" y="34"/>
                  </a:lnTo>
                  <a:lnTo>
                    <a:pt x="3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1" name="Oval 93"/>
            <p:cNvSpPr>
              <a:spLocks noChangeArrowheads="1"/>
            </p:cNvSpPr>
            <p:nvPr/>
          </p:nvSpPr>
          <p:spPr bwMode="auto">
            <a:xfrm>
              <a:off x="10939463" y="4856249"/>
              <a:ext cx="117475" cy="117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2" name="Freeform 94"/>
            <p:cNvSpPr>
              <a:spLocks/>
            </p:cNvSpPr>
            <p:nvPr/>
          </p:nvSpPr>
          <p:spPr bwMode="auto">
            <a:xfrm>
              <a:off x="10885488" y="4997537"/>
              <a:ext cx="336550" cy="406400"/>
            </a:xfrm>
            <a:custGeom>
              <a:avLst/>
              <a:gdLst>
                <a:gd name="T0" fmla="*/ 69 w 69"/>
                <a:gd name="T1" fmla="*/ 7 h 83"/>
                <a:gd name="T2" fmla="*/ 61 w 69"/>
                <a:gd name="T3" fmla="*/ 0 h 83"/>
                <a:gd name="T4" fmla="*/ 33 w 69"/>
                <a:gd name="T5" fmla="*/ 0 h 83"/>
                <a:gd name="T6" fmla="*/ 23 w 69"/>
                <a:gd name="T7" fmla="*/ 9 h 83"/>
                <a:gd name="T8" fmla="*/ 23 w 69"/>
                <a:gd name="T9" fmla="*/ 10 h 83"/>
                <a:gd name="T10" fmla="*/ 13 w 69"/>
                <a:gd name="T11" fmla="*/ 0 h 83"/>
                <a:gd name="T12" fmla="*/ 10 w 69"/>
                <a:gd name="T13" fmla="*/ 0 h 83"/>
                <a:gd name="T14" fmla="*/ 0 w 69"/>
                <a:gd name="T15" fmla="*/ 9 h 83"/>
                <a:gd name="T16" fmla="*/ 0 w 69"/>
                <a:gd name="T17" fmla="*/ 30 h 83"/>
                <a:gd name="T18" fmla="*/ 10 w 69"/>
                <a:gd name="T19" fmla="*/ 40 h 83"/>
                <a:gd name="T20" fmla="*/ 10 w 69"/>
                <a:gd name="T21" fmla="*/ 40 h 83"/>
                <a:gd name="T22" fmla="*/ 9 w 69"/>
                <a:gd name="T23" fmla="*/ 42 h 83"/>
                <a:gd name="T24" fmla="*/ 9 w 69"/>
                <a:gd name="T25" fmla="*/ 76 h 83"/>
                <a:gd name="T26" fmla="*/ 16 w 69"/>
                <a:gd name="T27" fmla="*/ 83 h 83"/>
                <a:gd name="T28" fmla="*/ 23 w 69"/>
                <a:gd name="T29" fmla="*/ 76 h 83"/>
                <a:gd name="T30" fmla="*/ 30 w 69"/>
                <a:gd name="T31" fmla="*/ 83 h 83"/>
                <a:gd name="T32" fmla="*/ 37 w 69"/>
                <a:gd name="T33" fmla="*/ 76 h 83"/>
                <a:gd name="T34" fmla="*/ 37 w 69"/>
                <a:gd name="T35" fmla="*/ 13 h 83"/>
                <a:gd name="T36" fmla="*/ 61 w 69"/>
                <a:gd name="T37" fmla="*/ 13 h 83"/>
                <a:gd name="T38" fmla="*/ 69 w 69"/>
                <a:gd name="T39"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83">
                  <a:moveTo>
                    <a:pt x="69" y="7"/>
                  </a:moveTo>
                  <a:cubicBezTo>
                    <a:pt x="69" y="2"/>
                    <a:pt x="65" y="0"/>
                    <a:pt x="61" y="0"/>
                  </a:cubicBezTo>
                  <a:cubicBezTo>
                    <a:pt x="57"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0"/>
                    <a:pt x="0" y="30"/>
                    <a:pt x="0" y="30"/>
                  </a:cubicBezTo>
                  <a:cubicBezTo>
                    <a:pt x="0" y="36"/>
                    <a:pt x="4" y="40"/>
                    <a:pt x="10" y="40"/>
                  </a:cubicBezTo>
                  <a:cubicBezTo>
                    <a:pt x="10" y="40"/>
                    <a:pt x="10" y="40"/>
                    <a:pt x="10" y="40"/>
                  </a:cubicBezTo>
                  <a:cubicBezTo>
                    <a:pt x="9" y="41"/>
                    <a:pt x="9" y="42"/>
                    <a:pt x="9" y="42"/>
                  </a:cubicBezTo>
                  <a:cubicBezTo>
                    <a:pt x="9" y="76"/>
                    <a:pt x="9" y="76"/>
                    <a:pt x="9" y="76"/>
                  </a:cubicBezTo>
                  <a:cubicBezTo>
                    <a:pt x="9" y="80"/>
                    <a:pt x="12" y="83"/>
                    <a:pt x="16" y="83"/>
                  </a:cubicBezTo>
                  <a:cubicBezTo>
                    <a:pt x="20" y="83"/>
                    <a:pt x="23" y="80"/>
                    <a:pt x="23" y="76"/>
                  </a:cubicBezTo>
                  <a:cubicBezTo>
                    <a:pt x="23" y="80"/>
                    <a:pt x="26" y="83"/>
                    <a:pt x="30" y="83"/>
                  </a:cubicBezTo>
                  <a:cubicBezTo>
                    <a:pt x="34" y="83"/>
                    <a:pt x="37" y="80"/>
                    <a:pt x="37" y="76"/>
                  </a:cubicBezTo>
                  <a:cubicBezTo>
                    <a:pt x="37" y="13"/>
                    <a:pt x="37" y="13"/>
                    <a:pt x="37" y="13"/>
                  </a:cubicBezTo>
                  <a:cubicBezTo>
                    <a:pt x="37" y="13"/>
                    <a:pt x="58" y="13"/>
                    <a:pt x="61" y="13"/>
                  </a:cubicBezTo>
                  <a:cubicBezTo>
                    <a:pt x="64" y="13"/>
                    <a:pt x="69" y="12"/>
                    <a:pt x="6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113" name="组合 112"/>
          <p:cNvGrpSpPr/>
          <p:nvPr/>
        </p:nvGrpSpPr>
        <p:grpSpPr>
          <a:xfrm>
            <a:off x="7657905" y="1656403"/>
            <a:ext cx="570459" cy="764730"/>
            <a:chOff x="10709276" y="1628862"/>
            <a:chExt cx="439738" cy="596900"/>
          </a:xfrm>
          <a:solidFill>
            <a:srgbClr val="FFC000"/>
          </a:solidFill>
        </p:grpSpPr>
        <p:sp>
          <p:nvSpPr>
            <p:cNvPr id="114" name="Freeform 95"/>
            <p:cNvSpPr>
              <a:spLocks/>
            </p:cNvSpPr>
            <p:nvPr/>
          </p:nvSpPr>
          <p:spPr bwMode="auto">
            <a:xfrm>
              <a:off x="10709276" y="1809837"/>
              <a:ext cx="341313" cy="415925"/>
            </a:xfrm>
            <a:custGeom>
              <a:avLst/>
              <a:gdLst>
                <a:gd name="T0" fmla="*/ 62 w 70"/>
                <a:gd name="T1" fmla="*/ 0 h 85"/>
                <a:gd name="T2" fmla="*/ 33 w 70"/>
                <a:gd name="T3" fmla="*/ 0 h 85"/>
                <a:gd name="T4" fmla="*/ 23 w 70"/>
                <a:gd name="T5" fmla="*/ 9 h 85"/>
                <a:gd name="T6" fmla="*/ 23 w 70"/>
                <a:gd name="T7" fmla="*/ 10 h 85"/>
                <a:gd name="T8" fmla="*/ 13 w 70"/>
                <a:gd name="T9" fmla="*/ 0 h 85"/>
                <a:gd name="T10" fmla="*/ 10 w 70"/>
                <a:gd name="T11" fmla="*/ 0 h 85"/>
                <a:gd name="T12" fmla="*/ 0 w 70"/>
                <a:gd name="T13" fmla="*/ 9 h 85"/>
                <a:gd name="T14" fmla="*/ 0 w 70"/>
                <a:gd name="T15" fmla="*/ 31 h 85"/>
                <a:gd name="T16" fmla="*/ 10 w 70"/>
                <a:gd name="T17" fmla="*/ 41 h 85"/>
                <a:gd name="T18" fmla="*/ 10 w 70"/>
                <a:gd name="T19" fmla="*/ 41 h 85"/>
                <a:gd name="T20" fmla="*/ 9 w 70"/>
                <a:gd name="T21" fmla="*/ 43 h 85"/>
                <a:gd name="T22" fmla="*/ 9 w 70"/>
                <a:gd name="T23" fmla="*/ 78 h 85"/>
                <a:gd name="T24" fmla="*/ 16 w 70"/>
                <a:gd name="T25" fmla="*/ 85 h 85"/>
                <a:gd name="T26" fmla="*/ 23 w 70"/>
                <a:gd name="T27" fmla="*/ 78 h 85"/>
                <a:gd name="T28" fmla="*/ 30 w 70"/>
                <a:gd name="T29" fmla="*/ 85 h 85"/>
                <a:gd name="T30" fmla="*/ 37 w 70"/>
                <a:gd name="T31" fmla="*/ 78 h 85"/>
                <a:gd name="T32" fmla="*/ 37 w 70"/>
                <a:gd name="T33" fmla="*/ 13 h 85"/>
                <a:gd name="T34" fmla="*/ 62 w 70"/>
                <a:gd name="T35" fmla="*/ 13 h 85"/>
                <a:gd name="T36" fmla="*/ 70 w 70"/>
                <a:gd name="T37" fmla="*/ 7 h 85"/>
                <a:gd name="T38" fmla="*/ 62 w 70"/>
                <a:gd name="T3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85">
                  <a:moveTo>
                    <a:pt x="62" y="0"/>
                  </a:moveTo>
                  <a:cubicBezTo>
                    <a:pt x="58"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1"/>
                    <a:pt x="0" y="31"/>
                    <a:pt x="0" y="31"/>
                  </a:cubicBezTo>
                  <a:cubicBezTo>
                    <a:pt x="0" y="36"/>
                    <a:pt x="4" y="41"/>
                    <a:pt x="10" y="41"/>
                  </a:cubicBezTo>
                  <a:cubicBezTo>
                    <a:pt x="10" y="41"/>
                    <a:pt x="10" y="41"/>
                    <a:pt x="10" y="41"/>
                  </a:cubicBezTo>
                  <a:cubicBezTo>
                    <a:pt x="10" y="41"/>
                    <a:pt x="9" y="42"/>
                    <a:pt x="9" y="43"/>
                  </a:cubicBezTo>
                  <a:cubicBezTo>
                    <a:pt x="9" y="78"/>
                    <a:pt x="9" y="78"/>
                    <a:pt x="9" y="78"/>
                  </a:cubicBezTo>
                  <a:cubicBezTo>
                    <a:pt x="9" y="82"/>
                    <a:pt x="13" y="85"/>
                    <a:pt x="16" y="85"/>
                  </a:cubicBezTo>
                  <a:cubicBezTo>
                    <a:pt x="20" y="85"/>
                    <a:pt x="23" y="82"/>
                    <a:pt x="23" y="78"/>
                  </a:cubicBezTo>
                  <a:cubicBezTo>
                    <a:pt x="23" y="82"/>
                    <a:pt x="27" y="85"/>
                    <a:pt x="30" y="85"/>
                  </a:cubicBezTo>
                  <a:cubicBezTo>
                    <a:pt x="34" y="85"/>
                    <a:pt x="37" y="82"/>
                    <a:pt x="37" y="78"/>
                  </a:cubicBezTo>
                  <a:cubicBezTo>
                    <a:pt x="37" y="13"/>
                    <a:pt x="37" y="13"/>
                    <a:pt x="37" y="13"/>
                  </a:cubicBezTo>
                  <a:cubicBezTo>
                    <a:pt x="37" y="13"/>
                    <a:pt x="59" y="13"/>
                    <a:pt x="62" y="13"/>
                  </a:cubicBezTo>
                  <a:cubicBezTo>
                    <a:pt x="66" y="13"/>
                    <a:pt x="70" y="12"/>
                    <a:pt x="70" y="7"/>
                  </a:cubicBezTo>
                  <a:cubicBezTo>
                    <a:pt x="70" y="2"/>
                    <a:pt x="66" y="0"/>
                    <a:pt x="6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5" name="Freeform 96"/>
            <p:cNvSpPr>
              <a:spLocks noEditPoints="1"/>
            </p:cNvSpPr>
            <p:nvPr/>
          </p:nvSpPr>
          <p:spPr bwMode="auto">
            <a:xfrm>
              <a:off x="10763251" y="1628862"/>
              <a:ext cx="385763" cy="161925"/>
            </a:xfrm>
            <a:custGeom>
              <a:avLst/>
              <a:gdLst>
                <a:gd name="T0" fmla="*/ 68 w 79"/>
                <a:gd name="T1" fmla="*/ 1 h 33"/>
                <a:gd name="T2" fmla="*/ 62 w 79"/>
                <a:gd name="T3" fmla="*/ 4 h 33"/>
                <a:gd name="T4" fmla="*/ 56 w 79"/>
                <a:gd name="T5" fmla="*/ 8 h 33"/>
                <a:gd name="T6" fmla="*/ 46 w 79"/>
                <a:gd name="T7" fmla="*/ 0 h 33"/>
                <a:gd name="T8" fmla="*/ 38 w 79"/>
                <a:gd name="T9" fmla="*/ 4 h 33"/>
                <a:gd name="T10" fmla="*/ 23 w 79"/>
                <a:gd name="T11" fmla="*/ 14 h 33"/>
                <a:gd name="T12" fmla="*/ 12 w 79"/>
                <a:gd name="T13" fmla="*/ 8 h 33"/>
                <a:gd name="T14" fmla="*/ 0 w 79"/>
                <a:gd name="T15" fmla="*/ 20 h 33"/>
                <a:gd name="T16" fmla="*/ 12 w 79"/>
                <a:gd name="T17" fmla="*/ 32 h 33"/>
                <a:gd name="T18" fmla="*/ 22 w 79"/>
                <a:gd name="T19" fmla="*/ 27 h 33"/>
                <a:gd name="T20" fmla="*/ 46 w 79"/>
                <a:gd name="T21" fmla="*/ 33 h 33"/>
                <a:gd name="T22" fmla="*/ 54 w 79"/>
                <a:gd name="T23" fmla="*/ 29 h 33"/>
                <a:gd name="T24" fmla="*/ 68 w 79"/>
                <a:gd name="T25" fmla="*/ 33 h 33"/>
                <a:gd name="T26" fmla="*/ 79 w 79"/>
                <a:gd name="T27" fmla="*/ 17 h 33"/>
                <a:gd name="T28" fmla="*/ 68 w 79"/>
                <a:gd name="T29" fmla="*/ 1 h 33"/>
                <a:gd name="T30" fmla="*/ 46 w 79"/>
                <a:gd name="T31" fmla="*/ 27 h 33"/>
                <a:gd name="T32" fmla="*/ 39 w 79"/>
                <a:gd name="T33" fmla="*/ 17 h 33"/>
                <a:gd name="T34" fmla="*/ 46 w 79"/>
                <a:gd name="T35" fmla="*/ 6 h 33"/>
                <a:gd name="T36" fmla="*/ 53 w 79"/>
                <a:gd name="T37" fmla="*/ 17 h 33"/>
                <a:gd name="T38" fmla="*/ 46 w 79"/>
                <a:gd name="T39" fmla="*/ 27 h 33"/>
                <a:gd name="T40" fmla="*/ 68 w 79"/>
                <a:gd name="T41" fmla="*/ 28 h 33"/>
                <a:gd name="T42" fmla="*/ 60 w 79"/>
                <a:gd name="T43" fmla="*/ 17 h 33"/>
                <a:gd name="T44" fmla="*/ 68 w 79"/>
                <a:gd name="T45" fmla="*/ 7 h 33"/>
                <a:gd name="T46" fmla="*/ 75 w 79"/>
                <a:gd name="T47" fmla="*/ 17 h 33"/>
                <a:gd name="T48" fmla="*/ 68 w 79"/>
                <a:gd name="T49"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 h="33">
                  <a:moveTo>
                    <a:pt x="68" y="1"/>
                  </a:moveTo>
                  <a:cubicBezTo>
                    <a:pt x="66" y="1"/>
                    <a:pt x="64" y="2"/>
                    <a:pt x="62" y="4"/>
                  </a:cubicBezTo>
                  <a:cubicBezTo>
                    <a:pt x="56" y="8"/>
                    <a:pt x="56" y="8"/>
                    <a:pt x="56" y="8"/>
                  </a:cubicBezTo>
                  <a:cubicBezTo>
                    <a:pt x="54" y="3"/>
                    <a:pt x="50" y="0"/>
                    <a:pt x="46" y="0"/>
                  </a:cubicBezTo>
                  <a:cubicBezTo>
                    <a:pt x="44" y="0"/>
                    <a:pt x="41" y="3"/>
                    <a:pt x="38" y="4"/>
                  </a:cubicBezTo>
                  <a:cubicBezTo>
                    <a:pt x="36" y="6"/>
                    <a:pt x="26" y="12"/>
                    <a:pt x="23" y="14"/>
                  </a:cubicBezTo>
                  <a:cubicBezTo>
                    <a:pt x="21" y="10"/>
                    <a:pt x="17" y="8"/>
                    <a:pt x="12" y="8"/>
                  </a:cubicBezTo>
                  <a:cubicBezTo>
                    <a:pt x="6" y="8"/>
                    <a:pt x="0" y="13"/>
                    <a:pt x="0" y="20"/>
                  </a:cubicBezTo>
                  <a:cubicBezTo>
                    <a:pt x="0" y="27"/>
                    <a:pt x="6" y="32"/>
                    <a:pt x="12" y="32"/>
                  </a:cubicBezTo>
                  <a:cubicBezTo>
                    <a:pt x="16" y="32"/>
                    <a:pt x="20" y="30"/>
                    <a:pt x="22" y="27"/>
                  </a:cubicBezTo>
                  <a:cubicBezTo>
                    <a:pt x="26" y="28"/>
                    <a:pt x="45" y="33"/>
                    <a:pt x="46" y="33"/>
                  </a:cubicBezTo>
                  <a:cubicBezTo>
                    <a:pt x="49" y="33"/>
                    <a:pt x="52" y="32"/>
                    <a:pt x="54" y="29"/>
                  </a:cubicBezTo>
                  <a:cubicBezTo>
                    <a:pt x="54" y="29"/>
                    <a:pt x="64" y="33"/>
                    <a:pt x="68" y="33"/>
                  </a:cubicBezTo>
                  <a:cubicBezTo>
                    <a:pt x="74" y="33"/>
                    <a:pt x="79" y="26"/>
                    <a:pt x="79" y="17"/>
                  </a:cubicBezTo>
                  <a:cubicBezTo>
                    <a:pt x="79" y="8"/>
                    <a:pt x="74" y="1"/>
                    <a:pt x="68" y="1"/>
                  </a:cubicBezTo>
                  <a:close/>
                  <a:moveTo>
                    <a:pt x="46" y="27"/>
                  </a:moveTo>
                  <a:cubicBezTo>
                    <a:pt x="42" y="27"/>
                    <a:pt x="39" y="23"/>
                    <a:pt x="39" y="17"/>
                  </a:cubicBezTo>
                  <a:cubicBezTo>
                    <a:pt x="39" y="11"/>
                    <a:pt x="42" y="6"/>
                    <a:pt x="46" y="6"/>
                  </a:cubicBezTo>
                  <a:cubicBezTo>
                    <a:pt x="50" y="6"/>
                    <a:pt x="53" y="11"/>
                    <a:pt x="53" y="17"/>
                  </a:cubicBezTo>
                  <a:cubicBezTo>
                    <a:pt x="53" y="23"/>
                    <a:pt x="50" y="27"/>
                    <a:pt x="46" y="27"/>
                  </a:cubicBezTo>
                  <a:close/>
                  <a:moveTo>
                    <a:pt x="68" y="28"/>
                  </a:moveTo>
                  <a:cubicBezTo>
                    <a:pt x="64" y="28"/>
                    <a:pt x="60" y="23"/>
                    <a:pt x="60" y="17"/>
                  </a:cubicBezTo>
                  <a:cubicBezTo>
                    <a:pt x="60" y="12"/>
                    <a:pt x="64" y="7"/>
                    <a:pt x="68" y="7"/>
                  </a:cubicBezTo>
                  <a:cubicBezTo>
                    <a:pt x="72" y="7"/>
                    <a:pt x="75" y="12"/>
                    <a:pt x="75" y="17"/>
                  </a:cubicBezTo>
                  <a:cubicBezTo>
                    <a:pt x="75" y="23"/>
                    <a:pt x="72" y="28"/>
                    <a:pt x="68"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116" name="Freeform 23"/>
          <p:cNvSpPr>
            <a:spLocks/>
          </p:cNvSpPr>
          <p:nvPr/>
        </p:nvSpPr>
        <p:spPr bwMode="auto">
          <a:xfrm>
            <a:off x="6408833" y="1592306"/>
            <a:ext cx="2590831" cy="619717"/>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ysClr val="window" lastClr="FFFFFF">
              <a:lumMod val="50000"/>
            </a:sysClr>
          </a:solidFill>
          <a:ln>
            <a:noFill/>
          </a:ln>
          <a:extLst/>
        </p:spPr>
        <p:txBody>
          <a:bodyPr lIns="90862" tIns="45431" rIns="90862" bIns="4543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7" name="Freeform 21"/>
          <p:cNvSpPr>
            <a:spLocks/>
          </p:cNvSpPr>
          <p:nvPr/>
        </p:nvSpPr>
        <p:spPr bwMode="auto">
          <a:xfrm flipH="1" flipV="1">
            <a:off x="160731" y="1592306"/>
            <a:ext cx="2590830" cy="619717"/>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ysClr val="window" lastClr="FFFFFF">
              <a:lumMod val="50000"/>
            </a:sysClr>
          </a:solidFill>
          <a:ln>
            <a:noFill/>
          </a:ln>
          <a:extLst/>
        </p:spPr>
        <p:txBody>
          <a:bodyPr lIns="90862" tIns="45431" rIns="90862" bIns="4543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8" name="Freeform 23"/>
          <p:cNvSpPr>
            <a:spLocks/>
          </p:cNvSpPr>
          <p:nvPr/>
        </p:nvSpPr>
        <p:spPr bwMode="auto">
          <a:xfrm flipV="1">
            <a:off x="6408833" y="4977272"/>
            <a:ext cx="2590831" cy="619717"/>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ysClr val="window" lastClr="FFFFFF">
              <a:lumMod val="50000"/>
            </a:sysClr>
          </a:solidFill>
          <a:ln>
            <a:noFill/>
          </a:ln>
          <a:extLst/>
        </p:spPr>
        <p:txBody>
          <a:bodyPr lIns="90862" tIns="45431" rIns="90862" bIns="4543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9" name="Freeform 21"/>
          <p:cNvSpPr>
            <a:spLocks/>
          </p:cNvSpPr>
          <p:nvPr/>
        </p:nvSpPr>
        <p:spPr bwMode="auto">
          <a:xfrm flipH="1">
            <a:off x="160731" y="4977272"/>
            <a:ext cx="2590830" cy="619717"/>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ysClr val="window" lastClr="FFFFFF">
              <a:lumMod val="50000"/>
            </a:sysClr>
          </a:solidFill>
          <a:ln>
            <a:noFill/>
          </a:ln>
          <a:extLst/>
        </p:spPr>
        <p:txBody>
          <a:bodyPr lIns="90862" tIns="45431" rIns="90862" bIns="4543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20" name="文本框 20"/>
          <p:cNvSpPr txBox="1"/>
          <p:nvPr/>
        </p:nvSpPr>
        <p:spPr>
          <a:xfrm>
            <a:off x="803272" y="2495128"/>
            <a:ext cx="1106828" cy="368748"/>
          </a:xfrm>
          <a:prstGeom prst="rect">
            <a:avLst/>
          </a:prstGeom>
          <a:noFill/>
        </p:spPr>
        <p:txBody>
          <a:bodyPr wrap="none" lIns="90862" tIns="45431" rIns="90862" bIns="4543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宋体" panose="02010600030101010101" pitchFamily="2" charset="-122"/>
              </a:rPr>
              <a:t>添加标题</a:t>
            </a:r>
          </a:p>
        </p:txBody>
      </p:sp>
      <p:sp>
        <p:nvSpPr>
          <p:cNvPr id="121" name="矩形 47"/>
          <p:cNvSpPr>
            <a:spLocks noChangeArrowheads="1"/>
          </p:cNvSpPr>
          <p:nvPr/>
        </p:nvSpPr>
        <p:spPr bwMode="auto">
          <a:xfrm>
            <a:off x="-61366" y="2939583"/>
            <a:ext cx="228057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2" name="文本框 20"/>
          <p:cNvSpPr txBox="1"/>
          <p:nvPr/>
        </p:nvSpPr>
        <p:spPr>
          <a:xfrm>
            <a:off x="7277613" y="2495128"/>
            <a:ext cx="1106828" cy="368748"/>
          </a:xfrm>
          <a:prstGeom prst="rect">
            <a:avLst/>
          </a:prstGeom>
          <a:noFill/>
        </p:spPr>
        <p:txBody>
          <a:bodyPr wrap="none" lIns="90862" tIns="45431" rIns="90862" bIns="4543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宋体" panose="02010600030101010101" pitchFamily="2" charset="-122"/>
              </a:rPr>
              <a:t>添加标题</a:t>
            </a:r>
          </a:p>
        </p:txBody>
      </p:sp>
      <p:sp>
        <p:nvSpPr>
          <p:cNvPr id="123" name="矩形 47"/>
          <p:cNvSpPr>
            <a:spLocks noChangeArrowheads="1"/>
          </p:cNvSpPr>
          <p:nvPr/>
        </p:nvSpPr>
        <p:spPr bwMode="auto">
          <a:xfrm>
            <a:off x="7043951" y="2939583"/>
            <a:ext cx="228057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4" name="文本框 20"/>
          <p:cNvSpPr txBox="1"/>
          <p:nvPr/>
        </p:nvSpPr>
        <p:spPr>
          <a:xfrm>
            <a:off x="803272" y="4478193"/>
            <a:ext cx="1106828" cy="368748"/>
          </a:xfrm>
          <a:prstGeom prst="rect">
            <a:avLst/>
          </a:prstGeom>
          <a:noFill/>
        </p:spPr>
        <p:txBody>
          <a:bodyPr wrap="none" lIns="90862" tIns="45431" rIns="90862" bIns="4543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宋体" panose="02010600030101010101" pitchFamily="2" charset="-122"/>
              </a:rPr>
              <a:t>添加标题</a:t>
            </a:r>
          </a:p>
        </p:txBody>
      </p:sp>
      <p:sp>
        <p:nvSpPr>
          <p:cNvPr id="125" name="矩形 47"/>
          <p:cNvSpPr>
            <a:spLocks noChangeArrowheads="1"/>
          </p:cNvSpPr>
          <p:nvPr/>
        </p:nvSpPr>
        <p:spPr bwMode="auto">
          <a:xfrm>
            <a:off x="-61366" y="4922648"/>
            <a:ext cx="228057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6" name="文本框 20"/>
          <p:cNvSpPr txBox="1"/>
          <p:nvPr/>
        </p:nvSpPr>
        <p:spPr>
          <a:xfrm>
            <a:off x="7277613" y="4478193"/>
            <a:ext cx="1106828" cy="368748"/>
          </a:xfrm>
          <a:prstGeom prst="rect">
            <a:avLst/>
          </a:prstGeom>
          <a:noFill/>
        </p:spPr>
        <p:txBody>
          <a:bodyPr wrap="none" lIns="90862" tIns="45431" rIns="90862" bIns="4543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宋体" panose="02010600030101010101" pitchFamily="2" charset="-122"/>
              </a:rPr>
              <a:t>添加标题</a:t>
            </a:r>
          </a:p>
        </p:txBody>
      </p:sp>
      <p:sp>
        <p:nvSpPr>
          <p:cNvPr id="127" name="矩形 47"/>
          <p:cNvSpPr>
            <a:spLocks noChangeArrowheads="1"/>
          </p:cNvSpPr>
          <p:nvPr/>
        </p:nvSpPr>
        <p:spPr bwMode="auto">
          <a:xfrm>
            <a:off x="7043951" y="4922648"/>
            <a:ext cx="228057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250" fill="hold"/>
                                        <p:tgtEl>
                                          <p:spTgt spid="65"/>
                                        </p:tgtEl>
                                        <p:attrNameLst>
                                          <p:attrName>ppt_w</p:attrName>
                                        </p:attrNameLst>
                                      </p:cBhvr>
                                      <p:tavLst>
                                        <p:tav tm="0">
                                          <p:val>
                                            <p:fltVal val="0"/>
                                          </p:val>
                                        </p:tav>
                                        <p:tav tm="100000">
                                          <p:val>
                                            <p:strVal val="#ppt_w"/>
                                          </p:val>
                                        </p:tav>
                                      </p:tavLst>
                                    </p:anim>
                                    <p:anim calcmode="lin" valueType="num">
                                      <p:cBhvr>
                                        <p:cTn id="8" dur="250" fill="hold"/>
                                        <p:tgtEl>
                                          <p:spTgt spid="65"/>
                                        </p:tgtEl>
                                        <p:attrNameLst>
                                          <p:attrName>ppt_h</p:attrName>
                                        </p:attrNameLst>
                                      </p:cBhvr>
                                      <p:tavLst>
                                        <p:tav tm="0">
                                          <p:val>
                                            <p:fltVal val="0"/>
                                          </p:val>
                                        </p:tav>
                                        <p:tav tm="100000">
                                          <p:val>
                                            <p:strVal val="#ppt_h"/>
                                          </p:val>
                                        </p:tav>
                                      </p:tavLst>
                                    </p:anim>
                                  </p:childTnLst>
                                </p:cTn>
                              </p:par>
                            </p:childTnLst>
                          </p:cTn>
                        </p:par>
                        <p:par>
                          <p:cTn id="9" fill="hold">
                            <p:stCondLst>
                              <p:cond delay="250"/>
                            </p:stCondLst>
                            <p:childTnLst>
                              <p:par>
                                <p:cTn id="10" presetID="22" presetClass="entr" presetSubtype="2" fill="hold" grpId="0" nodeType="afterEffect">
                                  <p:stCondLst>
                                    <p:cond delay="0"/>
                                  </p:stCondLst>
                                  <p:childTnLst>
                                    <p:set>
                                      <p:cBhvr>
                                        <p:cTn id="11" dur="1" fill="hold">
                                          <p:stCondLst>
                                            <p:cond delay="0"/>
                                          </p:stCondLst>
                                        </p:cTn>
                                        <p:tgtEl>
                                          <p:spTgt spid="117"/>
                                        </p:tgtEl>
                                        <p:attrNameLst>
                                          <p:attrName>style.visibility</p:attrName>
                                        </p:attrNameLst>
                                      </p:cBhvr>
                                      <p:to>
                                        <p:strVal val="visible"/>
                                      </p:to>
                                    </p:set>
                                    <p:animEffect transition="in" filter="wipe(right)">
                                      <p:cBhvr>
                                        <p:cTn id="12" dur="250"/>
                                        <p:tgtEl>
                                          <p:spTgt spid="117"/>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97"/>
                                        </p:tgtEl>
                                        <p:attrNameLst>
                                          <p:attrName>style.visibility</p:attrName>
                                        </p:attrNameLst>
                                      </p:cBhvr>
                                      <p:to>
                                        <p:strVal val="visible"/>
                                      </p:to>
                                    </p:set>
                                    <p:animEffect transition="in" filter="fade">
                                      <p:cBhvr>
                                        <p:cTn id="16" dur="250"/>
                                        <p:tgtEl>
                                          <p:spTgt spid="9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1"/>
                                        </p:tgtEl>
                                        <p:attrNameLst>
                                          <p:attrName>style.visibility</p:attrName>
                                        </p:attrNameLst>
                                      </p:cBhvr>
                                      <p:to>
                                        <p:strVal val="visible"/>
                                      </p:to>
                                    </p:set>
                                    <p:animEffect transition="in" filter="fade">
                                      <p:cBhvr>
                                        <p:cTn id="19" dur="250"/>
                                        <p:tgtEl>
                                          <p:spTgt spid="12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0"/>
                                        </p:tgtEl>
                                        <p:attrNameLst>
                                          <p:attrName>style.visibility</p:attrName>
                                        </p:attrNameLst>
                                      </p:cBhvr>
                                      <p:to>
                                        <p:strVal val="visible"/>
                                      </p:to>
                                    </p:set>
                                    <p:animEffect transition="in" filter="fade">
                                      <p:cBhvr>
                                        <p:cTn id="22" dur="250"/>
                                        <p:tgtEl>
                                          <p:spTgt spid="120"/>
                                        </p:tgtEl>
                                      </p:cBhvr>
                                    </p:animEffect>
                                  </p:childTnLst>
                                </p:cTn>
                              </p:par>
                            </p:childTnLst>
                          </p:cTn>
                        </p:par>
                        <p:par>
                          <p:cTn id="23" fill="hold">
                            <p:stCondLst>
                              <p:cond delay="750"/>
                            </p:stCondLst>
                            <p:childTnLst>
                              <p:par>
                                <p:cTn id="24" presetID="23" presetClass="entr" presetSubtype="16" fill="hold" nodeType="afterEffect">
                                  <p:stCondLst>
                                    <p:cond delay="0"/>
                                  </p:stCondLst>
                                  <p:childTnLst>
                                    <p:set>
                                      <p:cBhvr>
                                        <p:cTn id="25" dur="1" fill="hold">
                                          <p:stCondLst>
                                            <p:cond delay="0"/>
                                          </p:stCondLst>
                                        </p:cTn>
                                        <p:tgtEl>
                                          <p:spTgt spid="72"/>
                                        </p:tgtEl>
                                        <p:attrNameLst>
                                          <p:attrName>style.visibility</p:attrName>
                                        </p:attrNameLst>
                                      </p:cBhvr>
                                      <p:to>
                                        <p:strVal val="visible"/>
                                      </p:to>
                                    </p:set>
                                    <p:anim calcmode="lin" valueType="num">
                                      <p:cBhvr>
                                        <p:cTn id="26" dur="250" fill="hold"/>
                                        <p:tgtEl>
                                          <p:spTgt spid="72"/>
                                        </p:tgtEl>
                                        <p:attrNameLst>
                                          <p:attrName>ppt_w</p:attrName>
                                        </p:attrNameLst>
                                      </p:cBhvr>
                                      <p:tavLst>
                                        <p:tav tm="0">
                                          <p:val>
                                            <p:fltVal val="0"/>
                                          </p:val>
                                        </p:tav>
                                        <p:tav tm="100000">
                                          <p:val>
                                            <p:strVal val="#ppt_w"/>
                                          </p:val>
                                        </p:tav>
                                      </p:tavLst>
                                    </p:anim>
                                    <p:anim calcmode="lin" valueType="num">
                                      <p:cBhvr>
                                        <p:cTn id="27" dur="250" fill="hold"/>
                                        <p:tgtEl>
                                          <p:spTgt spid="72"/>
                                        </p:tgtEl>
                                        <p:attrNameLst>
                                          <p:attrName>ppt_h</p:attrName>
                                        </p:attrNameLst>
                                      </p:cBhvr>
                                      <p:tavLst>
                                        <p:tav tm="0">
                                          <p:val>
                                            <p:fltVal val="0"/>
                                          </p:val>
                                        </p:tav>
                                        <p:tav tm="100000">
                                          <p:val>
                                            <p:strVal val="#ppt_h"/>
                                          </p:val>
                                        </p:tav>
                                      </p:tavLst>
                                    </p:anim>
                                  </p:childTnLst>
                                </p:cTn>
                              </p:par>
                            </p:childTnLst>
                          </p:cTn>
                        </p:par>
                        <p:par>
                          <p:cTn id="28" fill="hold">
                            <p:stCondLst>
                              <p:cond delay="1000"/>
                            </p:stCondLst>
                            <p:childTnLst>
                              <p:par>
                                <p:cTn id="29" presetID="22" presetClass="entr" presetSubtype="8" fill="hold" grpId="0" nodeType="afterEffect">
                                  <p:stCondLst>
                                    <p:cond delay="0"/>
                                  </p:stCondLst>
                                  <p:childTnLst>
                                    <p:set>
                                      <p:cBhvr>
                                        <p:cTn id="30" dur="1" fill="hold">
                                          <p:stCondLst>
                                            <p:cond delay="0"/>
                                          </p:stCondLst>
                                        </p:cTn>
                                        <p:tgtEl>
                                          <p:spTgt spid="116"/>
                                        </p:tgtEl>
                                        <p:attrNameLst>
                                          <p:attrName>style.visibility</p:attrName>
                                        </p:attrNameLst>
                                      </p:cBhvr>
                                      <p:to>
                                        <p:strVal val="visible"/>
                                      </p:to>
                                    </p:set>
                                    <p:animEffect transition="in" filter="wipe(left)">
                                      <p:cBhvr>
                                        <p:cTn id="31" dur="250"/>
                                        <p:tgtEl>
                                          <p:spTgt spid="116"/>
                                        </p:tgtEl>
                                      </p:cBhvr>
                                    </p:animEffect>
                                  </p:childTnLst>
                                </p:cTn>
                              </p:par>
                            </p:childTnLst>
                          </p:cTn>
                        </p:par>
                        <p:par>
                          <p:cTn id="32" fill="hold">
                            <p:stCondLst>
                              <p:cond delay="1250"/>
                            </p:stCondLst>
                            <p:childTnLst>
                              <p:par>
                                <p:cTn id="33" presetID="10" presetClass="entr" presetSubtype="0" fill="hold" nodeType="afterEffect">
                                  <p:stCondLst>
                                    <p:cond delay="0"/>
                                  </p:stCondLst>
                                  <p:childTnLst>
                                    <p:set>
                                      <p:cBhvr>
                                        <p:cTn id="34" dur="1" fill="hold">
                                          <p:stCondLst>
                                            <p:cond delay="0"/>
                                          </p:stCondLst>
                                        </p:cTn>
                                        <p:tgtEl>
                                          <p:spTgt spid="113"/>
                                        </p:tgtEl>
                                        <p:attrNameLst>
                                          <p:attrName>style.visibility</p:attrName>
                                        </p:attrNameLst>
                                      </p:cBhvr>
                                      <p:to>
                                        <p:strVal val="visible"/>
                                      </p:to>
                                    </p:set>
                                    <p:animEffect transition="in" filter="fade">
                                      <p:cBhvr>
                                        <p:cTn id="35" dur="250"/>
                                        <p:tgtEl>
                                          <p:spTgt spid="11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2"/>
                                        </p:tgtEl>
                                        <p:attrNameLst>
                                          <p:attrName>style.visibility</p:attrName>
                                        </p:attrNameLst>
                                      </p:cBhvr>
                                      <p:to>
                                        <p:strVal val="visible"/>
                                      </p:to>
                                    </p:set>
                                    <p:animEffect transition="in" filter="fade">
                                      <p:cBhvr>
                                        <p:cTn id="38" dur="250"/>
                                        <p:tgtEl>
                                          <p:spTgt spid="12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23"/>
                                        </p:tgtEl>
                                        <p:attrNameLst>
                                          <p:attrName>style.visibility</p:attrName>
                                        </p:attrNameLst>
                                      </p:cBhvr>
                                      <p:to>
                                        <p:strVal val="visible"/>
                                      </p:to>
                                    </p:set>
                                    <p:animEffect transition="in" filter="fade">
                                      <p:cBhvr>
                                        <p:cTn id="41" dur="250"/>
                                        <p:tgtEl>
                                          <p:spTgt spid="123"/>
                                        </p:tgtEl>
                                      </p:cBhvr>
                                    </p:animEffect>
                                  </p:childTnLst>
                                </p:cTn>
                              </p:par>
                            </p:childTnLst>
                          </p:cTn>
                        </p:par>
                        <p:par>
                          <p:cTn id="42" fill="hold">
                            <p:stCondLst>
                              <p:cond delay="1500"/>
                            </p:stCondLst>
                            <p:childTnLst>
                              <p:par>
                                <p:cTn id="43" presetID="23" presetClass="entr" presetSubtype="16" fill="hold" nodeType="afterEffect">
                                  <p:stCondLst>
                                    <p:cond delay="0"/>
                                  </p:stCondLst>
                                  <p:childTnLst>
                                    <p:set>
                                      <p:cBhvr>
                                        <p:cTn id="44" dur="1" fill="hold">
                                          <p:stCondLst>
                                            <p:cond delay="0"/>
                                          </p:stCondLst>
                                        </p:cTn>
                                        <p:tgtEl>
                                          <p:spTgt spid="79"/>
                                        </p:tgtEl>
                                        <p:attrNameLst>
                                          <p:attrName>style.visibility</p:attrName>
                                        </p:attrNameLst>
                                      </p:cBhvr>
                                      <p:to>
                                        <p:strVal val="visible"/>
                                      </p:to>
                                    </p:set>
                                    <p:anim calcmode="lin" valueType="num">
                                      <p:cBhvr>
                                        <p:cTn id="45" dur="250" fill="hold"/>
                                        <p:tgtEl>
                                          <p:spTgt spid="79"/>
                                        </p:tgtEl>
                                        <p:attrNameLst>
                                          <p:attrName>ppt_w</p:attrName>
                                        </p:attrNameLst>
                                      </p:cBhvr>
                                      <p:tavLst>
                                        <p:tav tm="0">
                                          <p:val>
                                            <p:fltVal val="0"/>
                                          </p:val>
                                        </p:tav>
                                        <p:tav tm="100000">
                                          <p:val>
                                            <p:strVal val="#ppt_w"/>
                                          </p:val>
                                        </p:tav>
                                      </p:tavLst>
                                    </p:anim>
                                    <p:anim calcmode="lin" valueType="num">
                                      <p:cBhvr>
                                        <p:cTn id="46" dur="250" fill="hold"/>
                                        <p:tgtEl>
                                          <p:spTgt spid="79"/>
                                        </p:tgtEl>
                                        <p:attrNameLst>
                                          <p:attrName>ppt_h</p:attrName>
                                        </p:attrNameLst>
                                      </p:cBhvr>
                                      <p:tavLst>
                                        <p:tav tm="0">
                                          <p:val>
                                            <p:fltVal val="0"/>
                                          </p:val>
                                        </p:tav>
                                        <p:tav tm="100000">
                                          <p:val>
                                            <p:strVal val="#ppt_h"/>
                                          </p:val>
                                        </p:tav>
                                      </p:tavLst>
                                    </p:anim>
                                  </p:childTnLst>
                                </p:cTn>
                              </p:par>
                            </p:childTnLst>
                          </p:cTn>
                        </p:par>
                        <p:par>
                          <p:cTn id="47" fill="hold">
                            <p:stCondLst>
                              <p:cond delay="1750"/>
                            </p:stCondLst>
                            <p:childTnLst>
                              <p:par>
                                <p:cTn id="48" presetID="22" presetClass="entr" presetSubtype="8" fill="hold" grpId="0" nodeType="afterEffect">
                                  <p:stCondLst>
                                    <p:cond delay="0"/>
                                  </p:stCondLst>
                                  <p:childTnLst>
                                    <p:set>
                                      <p:cBhvr>
                                        <p:cTn id="49" dur="1" fill="hold">
                                          <p:stCondLst>
                                            <p:cond delay="0"/>
                                          </p:stCondLst>
                                        </p:cTn>
                                        <p:tgtEl>
                                          <p:spTgt spid="118"/>
                                        </p:tgtEl>
                                        <p:attrNameLst>
                                          <p:attrName>style.visibility</p:attrName>
                                        </p:attrNameLst>
                                      </p:cBhvr>
                                      <p:to>
                                        <p:strVal val="visible"/>
                                      </p:to>
                                    </p:set>
                                    <p:animEffect transition="in" filter="wipe(left)">
                                      <p:cBhvr>
                                        <p:cTn id="50" dur="250"/>
                                        <p:tgtEl>
                                          <p:spTgt spid="118"/>
                                        </p:tgtEl>
                                      </p:cBhvr>
                                    </p:animEffect>
                                  </p:childTnLst>
                                </p:cTn>
                              </p:par>
                            </p:childTnLst>
                          </p:cTn>
                        </p:par>
                        <p:par>
                          <p:cTn id="51" fill="hold">
                            <p:stCondLst>
                              <p:cond delay="2000"/>
                            </p:stCondLst>
                            <p:childTnLst>
                              <p:par>
                                <p:cTn id="52" presetID="22" presetClass="entr" presetSubtype="4" fill="hold" nodeType="afterEffect">
                                  <p:stCondLst>
                                    <p:cond delay="0"/>
                                  </p:stCondLst>
                                  <p:childTnLst>
                                    <p:set>
                                      <p:cBhvr>
                                        <p:cTn id="53" dur="1" fill="hold">
                                          <p:stCondLst>
                                            <p:cond delay="0"/>
                                          </p:stCondLst>
                                        </p:cTn>
                                        <p:tgtEl>
                                          <p:spTgt spid="104"/>
                                        </p:tgtEl>
                                        <p:attrNameLst>
                                          <p:attrName>style.visibility</p:attrName>
                                        </p:attrNameLst>
                                      </p:cBhvr>
                                      <p:to>
                                        <p:strVal val="visible"/>
                                      </p:to>
                                    </p:set>
                                    <p:animEffect transition="in" filter="wipe(down)">
                                      <p:cBhvr>
                                        <p:cTn id="54" dur="250"/>
                                        <p:tgtEl>
                                          <p:spTgt spid="104"/>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126"/>
                                        </p:tgtEl>
                                        <p:attrNameLst>
                                          <p:attrName>style.visibility</p:attrName>
                                        </p:attrNameLst>
                                      </p:cBhvr>
                                      <p:to>
                                        <p:strVal val="visible"/>
                                      </p:to>
                                    </p:set>
                                    <p:animEffect transition="in" filter="wipe(down)">
                                      <p:cBhvr>
                                        <p:cTn id="57" dur="250"/>
                                        <p:tgtEl>
                                          <p:spTgt spid="126"/>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127"/>
                                        </p:tgtEl>
                                        <p:attrNameLst>
                                          <p:attrName>style.visibility</p:attrName>
                                        </p:attrNameLst>
                                      </p:cBhvr>
                                      <p:to>
                                        <p:strVal val="visible"/>
                                      </p:to>
                                    </p:set>
                                    <p:animEffect transition="in" filter="wipe(down)">
                                      <p:cBhvr>
                                        <p:cTn id="60" dur="250"/>
                                        <p:tgtEl>
                                          <p:spTgt spid="127"/>
                                        </p:tgtEl>
                                      </p:cBhvr>
                                    </p:animEffect>
                                  </p:childTnLst>
                                </p:cTn>
                              </p:par>
                            </p:childTnLst>
                          </p:cTn>
                        </p:par>
                        <p:par>
                          <p:cTn id="61" fill="hold">
                            <p:stCondLst>
                              <p:cond delay="2250"/>
                            </p:stCondLst>
                            <p:childTnLst>
                              <p:par>
                                <p:cTn id="62" presetID="23" presetClass="entr" presetSubtype="16" fill="hold" nodeType="afterEffect">
                                  <p:stCondLst>
                                    <p:cond delay="0"/>
                                  </p:stCondLst>
                                  <p:childTnLst>
                                    <p:set>
                                      <p:cBhvr>
                                        <p:cTn id="63" dur="1" fill="hold">
                                          <p:stCondLst>
                                            <p:cond delay="0"/>
                                          </p:stCondLst>
                                        </p:cTn>
                                        <p:tgtEl>
                                          <p:spTgt spid="86"/>
                                        </p:tgtEl>
                                        <p:attrNameLst>
                                          <p:attrName>style.visibility</p:attrName>
                                        </p:attrNameLst>
                                      </p:cBhvr>
                                      <p:to>
                                        <p:strVal val="visible"/>
                                      </p:to>
                                    </p:set>
                                    <p:anim calcmode="lin" valueType="num">
                                      <p:cBhvr>
                                        <p:cTn id="64" dur="250" fill="hold"/>
                                        <p:tgtEl>
                                          <p:spTgt spid="86"/>
                                        </p:tgtEl>
                                        <p:attrNameLst>
                                          <p:attrName>ppt_w</p:attrName>
                                        </p:attrNameLst>
                                      </p:cBhvr>
                                      <p:tavLst>
                                        <p:tav tm="0">
                                          <p:val>
                                            <p:fltVal val="0"/>
                                          </p:val>
                                        </p:tav>
                                        <p:tav tm="100000">
                                          <p:val>
                                            <p:strVal val="#ppt_w"/>
                                          </p:val>
                                        </p:tav>
                                      </p:tavLst>
                                    </p:anim>
                                    <p:anim calcmode="lin" valueType="num">
                                      <p:cBhvr>
                                        <p:cTn id="65" dur="250" fill="hold"/>
                                        <p:tgtEl>
                                          <p:spTgt spid="86"/>
                                        </p:tgtEl>
                                        <p:attrNameLst>
                                          <p:attrName>ppt_h</p:attrName>
                                        </p:attrNameLst>
                                      </p:cBhvr>
                                      <p:tavLst>
                                        <p:tav tm="0">
                                          <p:val>
                                            <p:fltVal val="0"/>
                                          </p:val>
                                        </p:tav>
                                        <p:tav tm="100000">
                                          <p:val>
                                            <p:strVal val="#ppt_h"/>
                                          </p:val>
                                        </p:tav>
                                      </p:tavLst>
                                    </p:anim>
                                  </p:childTnLst>
                                </p:cTn>
                              </p:par>
                            </p:childTnLst>
                          </p:cTn>
                        </p:par>
                        <p:par>
                          <p:cTn id="66" fill="hold">
                            <p:stCondLst>
                              <p:cond delay="2500"/>
                            </p:stCondLst>
                            <p:childTnLst>
                              <p:par>
                                <p:cTn id="67" presetID="22" presetClass="entr" presetSubtype="2" fill="hold" grpId="0" nodeType="afterEffect">
                                  <p:stCondLst>
                                    <p:cond delay="0"/>
                                  </p:stCondLst>
                                  <p:childTnLst>
                                    <p:set>
                                      <p:cBhvr>
                                        <p:cTn id="68" dur="1" fill="hold">
                                          <p:stCondLst>
                                            <p:cond delay="0"/>
                                          </p:stCondLst>
                                        </p:cTn>
                                        <p:tgtEl>
                                          <p:spTgt spid="119"/>
                                        </p:tgtEl>
                                        <p:attrNameLst>
                                          <p:attrName>style.visibility</p:attrName>
                                        </p:attrNameLst>
                                      </p:cBhvr>
                                      <p:to>
                                        <p:strVal val="visible"/>
                                      </p:to>
                                    </p:set>
                                    <p:animEffect transition="in" filter="wipe(right)">
                                      <p:cBhvr>
                                        <p:cTn id="69" dur="250"/>
                                        <p:tgtEl>
                                          <p:spTgt spid="119"/>
                                        </p:tgtEl>
                                      </p:cBhvr>
                                    </p:animEffect>
                                  </p:childTnLst>
                                </p:cTn>
                              </p:par>
                            </p:childTnLst>
                          </p:cTn>
                        </p:par>
                        <p:par>
                          <p:cTn id="70" fill="hold">
                            <p:stCondLst>
                              <p:cond delay="2750"/>
                            </p:stCondLst>
                            <p:childTnLst>
                              <p:par>
                                <p:cTn id="71" presetID="10" presetClass="entr" presetSubtype="0" fill="hold" grpId="0" nodeType="afterEffect">
                                  <p:stCondLst>
                                    <p:cond delay="0"/>
                                  </p:stCondLst>
                                  <p:childTnLst>
                                    <p:set>
                                      <p:cBhvr>
                                        <p:cTn id="72" dur="1" fill="hold">
                                          <p:stCondLst>
                                            <p:cond delay="0"/>
                                          </p:stCondLst>
                                        </p:cTn>
                                        <p:tgtEl>
                                          <p:spTgt spid="125"/>
                                        </p:tgtEl>
                                        <p:attrNameLst>
                                          <p:attrName>style.visibility</p:attrName>
                                        </p:attrNameLst>
                                      </p:cBhvr>
                                      <p:to>
                                        <p:strVal val="visible"/>
                                      </p:to>
                                    </p:set>
                                    <p:animEffect transition="in" filter="fade">
                                      <p:cBhvr>
                                        <p:cTn id="73" dur="250"/>
                                        <p:tgtEl>
                                          <p:spTgt spid="125"/>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24"/>
                                        </p:tgtEl>
                                        <p:attrNameLst>
                                          <p:attrName>style.visibility</p:attrName>
                                        </p:attrNameLst>
                                      </p:cBhvr>
                                      <p:to>
                                        <p:strVal val="visible"/>
                                      </p:to>
                                    </p:set>
                                    <p:animEffect transition="in" filter="fade">
                                      <p:cBhvr>
                                        <p:cTn id="76" dur="250"/>
                                        <p:tgtEl>
                                          <p:spTgt spid="124"/>
                                        </p:tgtEl>
                                      </p:cBhvr>
                                    </p:animEffect>
                                  </p:childTnLst>
                                </p:cTn>
                              </p:par>
                              <p:par>
                                <p:cTn id="77" presetID="10" presetClass="entr" presetSubtype="0" fill="hold" nodeType="withEffect">
                                  <p:stCondLst>
                                    <p:cond delay="0"/>
                                  </p:stCondLst>
                                  <p:childTnLst>
                                    <p:set>
                                      <p:cBhvr>
                                        <p:cTn id="78" dur="1" fill="hold">
                                          <p:stCondLst>
                                            <p:cond delay="0"/>
                                          </p:stCondLst>
                                        </p:cTn>
                                        <p:tgtEl>
                                          <p:spTgt spid="93"/>
                                        </p:tgtEl>
                                        <p:attrNameLst>
                                          <p:attrName>style.visibility</p:attrName>
                                        </p:attrNameLst>
                                      </p:cBhvr>
                                      <p:to>
                                        <p:strVal val="visible"/>
                                      </p:to>
                                    </p:set>
                                    <p:animEffect transition="in" filter="fade">
                                      <p:cBhvr>
                                        <p:cTn id="79" dur="25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animBg="1"/>
      <p:bldP spid="117" grpId="0" animBg="1"/>
      <p:bldP spid="118" grpId="0" animBg="1"/>
      <p:bldP spid="119" grpId="0" animBg="1"/>
      <p:bldP spid="120" grpId="0"/>
      <p:bldP spid="121" grpId="0"/>
      <p:bldP spid="122" grpId="0"/>
      <p:bldP spid="123" grpId="0"/>
      <p:bldP spid="124" grpId="0"/>
      <p:bldP spid="125" grpId="0"/>
      <p:bldP spid="126" grpId="0"/>
      <p:bldP spid="127"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23112</TotalTime>
  <Words>1917</Words>
  <Application>Microsoft Office PowerPoint</Application>
  <PresentationFormat>全屏显示(4:3)</PresentationFormat>
  <Paragraphs>266</Paragraphs>
  <Slides>22</Slides>
  <Notes>0</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1386</cp:revision>
  <dcterms:created xsi:type="dcterms:W3CDTF">2009-02-11T05:37:22Z</dcterms:created>
  <dcterms:modified xsi:type="dcterms:W3CDTF">2017-05-19T07:42:40Z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