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9" r:id="rId5"/>
    <p:sldId id="258" r:id="rId6"/>
    <p:sldId id="260" r:id="rId7"/>
    <p:sldId id="261" r:id="rId8"/>
    <p:sldId id="262" r:id="rId9"/>
    <p:sldId id="263" r:id="rId10"/>
    <p:sldId id="264" r:id="rId11"/>
    <p:sldId id="266" r:id="rId12"/>
    <p:sldId id="265" r:id="rId13"/>
    <p:sldId id="267" r:id="rId14"/>
    <p:sldId id="268" r:id="rId15"/>
    <p:sldId id="269" r:id="rId16"/>
    <p:sldId id="270" r:id="rId17"/>
    <p:sldId id="272" r:id="rId18"/>
    <p:sldId id="277" r:id="rId19"/>
    <p:sldId id="271" r:id="rId20"/>
    <p:sldId id="273" r:id="rId21"/>
    <p:sldId id="274" r:id="rId22"/>
    <p:sldId id="275" r:id="rId23"/>
    <p:sldId id="278" r:id="rId24"/>
    <p:sldId id="282" r:id="rId25"/>
    <p:sldId id="276" r:id="rId26"/>
    <p:sldId id="279" r:id="rId27"/>
    <p:sldId id="280" r:id="rId28"/>
    <p:sldId id="283" r:id="rId29"/>
    <p:sldId id="28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3FD"/>
    <a:srgbClr val="9AFB03"/>
    <a:srgbClr val="FC9B00"/>
    <a:srgbClr val="3ED22B"/>
    <a:srgbClr val="35B447"/>
    <a:srgbClr val="1C75BC"/>
    <a:srgbClr val="FFFFFF"/>
    <a:srgbClr val="31C1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56" autoAdjust="0"/>
    <p:restoredTop sz="94660"/>
  </p:normalViewPr>
  <p:slideViewPr>
    <p:cSldViewPr snapToGrid="0">
      <p:cViewPr>
        <p:scale>
          <a:sx n="66" d="100"/>
          <a:sy n="66" d="100"/>
        </p:scale>
        <p:origin x="-432" y="-14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3ED22B"/>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9AFB03"/>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FFC0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3E0000"/>
            </a:solidFill>
            <a:ln>
              <a:noFill/>
            </a:ln>
            <a:effectLst/>
          </c:spPr>
          <c:dPt>
            <c:idx val="0"/>
            <c:bubble3D val="0"/>
            <c:spPr>
              <a:solidFill>
                <a:srgbClr val="3E00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C3FD"/>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3E000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3E000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C2094-335C-45A7-91AD-F6ABF3A9B0B5}" type="datetimeFigureOut">
              <a:rPr lang="zh-CN" altLang="en-US" smtClean="0"/>
              <a:t>2017/5/19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D4572-5F8C-4417-ABA1-BC41A12A5EC6}" type="slidenum">
              <a:rPr lang="zh-CN" altLang="en-US" smtClean="0"/>
              <a:t>‹#›</a:t>
            </a:fld>
            <a:endParaRPr lang="zh-CN" altLang="en-US"/>
          </a:p>
        </p:txBody>
      </p:sp>
    </p:spTree>
    <p:extLst>
      <p:ext uri="{BB962C8B-B14F-4D97-AF65-F5344CB8AC3E}">
        <p14:creationId xmlns:p14="http://schemas.microsoft.com/office/powerpoint/2010/main" val="1051092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a:t>
            </a:fld>
            <a:endParaRPr lang="zh-CN" altLang="en-US"/>
          </a:p>
        </p:txBody>
      </p:sp>
    </p:spTree>
    <p:extLst>
      <p:ext uri="{BB962C8B-B14F-4D97-AF65-F5344CB8AC3E}">
        <p14:creationId xmlns:p14="http://schemas.microsoft.com/office/powerpoint/2010/main" val="3744241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10</a:t>
            </a:fld>
            <a:endParaRPr lang="zh-CN" altLang="en-US"/>
          </a:p>
        </p:txBody>
      </p:sp>
    </p:spTree>
    <p:extLst>
      <p:ext uri="{BB962C8B-B14F-4D97-AF65-F5344CB8AC3E}">
        <p14:creationId xmlns:p14="http://schemas.microsoft.com/office/powerpoint/2010/main" val="2068176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11</a:t>
            </a:fld>
            <a:endParaRPr lang="zh-CN" altLang="en-US"/>
          </a:p>
        </p:txBody>
      </p:sp>
    </p:spTree>
    <p:extLst>
      <p:ext uri="{BB962C8B-B14F-4D97-AF65-F5344CB8AC3E}">
        <p14:creationId xmlns:p14="http://schemas.microsoft.com/office/powerpoint/2010/main" val="901495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12</a:t>
            </a:fld>
            <a:endParaRPr lang="zh-CN" altLang="en-US"/>
          </a:p>
        </p:txBody>
      </p:sp>
    </p:spTree>
    <p:extLst>
      <p:ext uri="{BB962C8B-B14F-4D97-AF65-F5344CB8AC3E}">
        <p14:creationId xmlns:p14="http://schemas.microsoft.com/office/powerpoint/2010/main" val="3394681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13</a:t>
            </a:fld>
            <a:endParaRPr lang="zh-CN" altLang="en-US"/>
          </a:p>
        </p:txBody>
      </p:sp>
    </p:spTree>
    <p:extLst>
      <p:ext uri="{BB962C8B-B14F-4D97-AF65-F5344CB8AC3E}">
        <p14:creationId xmlns:p14="http://schemas.microsoft.com/office/powerpoint/2010/main" val="4232272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14</a:t>
            </a:fld>
            <a:endParaRPr lang="zh-CN" altLang="en-US"/>
          </a:p>
        </p:txBody>
      </p:sp>
    </p:spTree>
    <p:extLst>
      <p:ext uri="{BB962C8B-B14F-4D97-AF65-F5344CB8AC3E}">
        <p14:creationId xmlns:p14="http://schemas.microsoft.com/office/powerpoint/2010/main" val="2030262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15</a:t>
            </a:fld>
            <a:endParaRPr lang="zh-CN" altLang="en-US"/>
          </a:p>
        </p:txBody>
      </p:sp>
    </p:spTree>
    <p:extLst>
      <p:ext uri="{BB962C8B-B14F-4D97-AF65-F5344CB8AC3E}">
        <p14:creationId xmlns:p14="http://schemas.microsoft.com/office/powerpoint/2010/main" val="3999249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16</a:t>
            </a:fld>
            <a:endParaRPr lang="zh-CN" altLang="en-US"/>
          </a:p>
        </p:txBody>
      </p:sp>
    </p:spTree>
    <p:extLst>
      <p:ext uri="{BB962C8B-B14F-4D97-AF65-F5344CB8AC3E}">
        <p14:creationId xmlns:p14="http://schemas.microsoft.com/office/powerpoint/2010/main" val="15675410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17</a:t>
            </a:fld>
            <a:endParaRPr lang="zh-CN" altLang="en-US"/>
          </a:p>
        </p:txBody>
      </p:sp>
    </p:spTree>
    <p:extLst>
      <p:ext uri="{BB962C8B-B14F-4D97-AF65-F5344CB8AC3E}">
        <p14:creationId xmlns:p14="http://schemas.microsoft.com/office/powerpoint/2010/main" val="34781978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18</a:t>
            </a:fld>
            <a:endParaRPr lang="zh-CN" altLang="en-US"/>
          </a:p>
        </p:txBody>
      </p:sp>
    </p:spTree>
    <p:extLst>
      <p:ext uri="{BB962C8B-B14F-4D97-AF65-F5344CB8AC3E}">
        <p14:creationId xmlns:p14="http://schemas.microsoft.com/office/powerpoint/2010/main" val="3636989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19</a:t>
            </a:fld>
            <a:endParaRPr lang="zh-CN" altLang="en-US"/>
          </a:p>
        </p:txBody>
      </p:sp>
    </p:spTree>
    <p:extLst>
      <p:ext uri="{BB962C8B-B14F-4D97-AF65-F5344CB8AC3E}">
        <p14:creationId xmlns:p14="http://schemas.microsoft.com/office/powerpoint/2010/main" val="189015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a:t>
            </a:fld>
            <a:endParaRPr lang="zh-CN" altLang="en-US"/>
          </a:p>
        </p:txBody>
      </p:sp>
    </p:spTree>
    <p:extLst>
      <p:ext uri="{BB962C8B-B14F-4D97-AF65-F5344CB8AC3E}">
        <p14:creationId xmlns:p14="http://schemas.microsoft.com/office/powerpoint/2010/main" val="2645540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20</a:t>
            </a:fld>
            <a:endParaRPr lang="zh-CN" altLang="en-US"/>
          </a:p>
        </p:txBody>
      </p:sp>
    </p:spTree>
    <p:extLst>
      <p:ext uri="{BB962C8B-B14F-4D97-AF65-F5344CB8AC3E}">
        <p14:creationId xmlns:p14="http://schemas.microsoft.com/office/powerpoint/2010/main" val="1352786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21</a:t>
            </a:fld>
            <a:endParaRPr lang="zh-CN" altLang="en-US"/>
          </a:p>
        </p:txBody>
      </p:sp>
    </p:spTree>
    <p:extLst>
      <p:ext uri="{BB962C8B-B14F-4D97-AF65-F5344CB8AC3E}">
        <p14:creationId xmlns:p14="http://schemas.microsoft.com/office/powerpoint/2010/main" val="2246192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22</a:t>
            </a:fld>
            <a:endParaRPr lang="zh-CN" altLang="en-US"/>
          </a:p>
        </p:txBody>
      </p:sp>
    </p:spTree>
    <p:extLst>
      <p:ext uri="{BB962C8B-B14F-4D97-AF65-F5344CB8AC3E}">
        <p14:creationId xmlns:p14="http://schemas.microsoft.com/office/powerpoint/2010/main" val="1545142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23</a:t>
            </a:fld>
            <a:endParaRPr lang="zh-CN" altLang="en-US"/>
          </a:p>
        </p:txBody>
      </p:sp>
    </p:spTree>
    <p:extLst>
      <p:ext uri="{BB962C8B-B14F-4D97-AF65-F5344CB8AC3E}">
        <p14:creationId xmlns:p14="http://schemas.microsoft.com/office/powerpoint/2010/main" val="38704446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24</a:t>
            </a:fld>
            <a:endParaRPr lang="zh-CN" altLang="en-US"/>
          </a:p>
        </p:txBody>
      </p:sp>
    </p:spTree>
    <p:extLst>
      <p:ext uri="{BB962C8B-B14F-4D97-AF65-F5344CB8AC3E}">
        <p14:creationId xmlns:p14="http://schemas.microsoft.com/office/powerpoint/2010/main" val="127370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25</a:t>
            </a:fld>
            <a:endParaRPr lang="zh-CN" altLang="en-US"/>
          </a:p>
        </p:txBody>
      </p:sp>
    </p:spTree>
    <p:extLst>
      <p:ext uri="{BB962C8B-B14F-4D97-AF65-F5344CB8AC3E}">
        <p14:creationId xmlns:p14="http://schemas.microsoft.com/office/powerpoint/2010/main" val="9968692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26</a:t>
            </a:fld>
            <a:endParaRPr lang="zh-CN" altLang="en-US"/>
          </a:p>
        </p:txBody>
      </p:sp>
    </p:spTree>
    <p:extLst>
      <p:ext uri="{BB962C8B-B14F-4D97-AF65-F5344CB8AC3E}">
        <p14:creationId xmlns:p14="http://schemas.microsoft.com/office/powerpoint/2010/main" val="1584770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27</a:t>
            </a:fld>
            <a:endParaRPr lang="zh-CN" altLang="en-US"/>
          </a:p>
        </p:txBody>
      </p:sp>
    </p:spTree>
    <p:extLst>
      <p:ext uri="{BB962C8B-B14F-4D97-AF65-F5344CB8AC3E}">
        <p14:creationId xmlns:p14="http://schemas.microsoft.com/office/powerpoint/2010/main" val="1586099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3</a:t>
            </a:fld>
            <a:endParaRPr lang="zh-CN" altLang="en-US"/>
          </a:p>
        </p:txBody>
      </p:sp>
    </p:spTree>
    <p:extLst>
      <p:ext uri="{BB962C8B-B14F-4D97-AF65-F5344CB8AC3E}">
        <p14:creationId xmlns:p14="http://schemas.microsoft.com/office/powerpoint/2010/main" val="409334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4</a:t>
            </a:fld>
            <a:endParaRPr lang="zh-CN" altLang="en-US"/>
          </a:p>
        </p:txBody>
      </p:sp>
    </p:spTree>
    <p:extLst>
      <p:ext uri="{BB962C8B-B14F-4D97-AF65-F5344CB8AC3E}">
        <p14:creationId xmlns:p14="http://schemas.microsoft.com/office/powerpoint/2010/main" val="613995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5</a:t>
            </a:fld>
            <a:endParaRPr lang="zh-CN" altLang="en-US"/>
          </a:p>
        </p:txBody>
      </p:sp>
    </p:spTree>
    <p:extLst>
      <p:ext uri="{BB962C8B-B14F-4D97-AF65-F5344CB8AC3E}">
        <p14:creationId xmlns:p14="http://schemas.microsoft.com/office/powerpoint/2010/main" val="3557813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6</a:t>
            </a:fld>
            <a:endParaRPr lang="zh-CN" altLang="en-US"/>
          </a:p>
        </p:txBody>
      </p:sp>
    </p:spTree>
    <p:extLst>
      <p:ext uri="{BB962C8B-B14F-4D97-AF65-F5344CB8AC3E}">
        <p14:creationId xmlns:p14="http://schemas.microsoft.com/office/powerpoint/2010/main" val="3765567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7</a:t>
            </a:fld>
            <a:endParaRPr lang="zh-CN" altLang="en-US"/>
          </a:p>
        </p:txBody>
      </p:sp>
    </p:spTree>
    <p:extLst>
      <p:ext uri="{BB962C8B-B14F-4D97-AF65-F5344CB8AC3E}">
        <p14:creationId xmlns:p14="http://schemas.microsoft.com/office/powerpoint/2010/main" val="2774511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8</a:t>
            </a:fld>
            <a:endParaRPr lang="zh-CN" altLang="en-US"/>
          </a:p>
        </p:txBody>
      </p:sp>
    </p:spTree>
    <p:extLst>
      <p:ext uri="{BB962C8B-B14F-4D97-AF65-F5344CB8AC3E}">
        <p14:creationId xmlns:p14="http://schemas.microsoft.com/office/powerpoint/2010/main" val="3179591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D4572-5F8C-4417-ABA1-BC41A12A5EC6}" type="slidenum">
              <a:rPr lang="zh-CN" altLang="en-US" smtClean="0"/>
              <a:t>9</a:t>
            </a:fld>
            <a:endParaRPr lang="zh-CN" altLang="en-US"/>
          </a:p>
        </p:txBody>
      </p:sp>
    </p:spTree>
    <p:extLst>
      <p:ext uri="{BB962C8B-B14F-4D97-AF65-F5344CB8AC3E}">
        <p14:creationId xmlns:p14="http://schemas.microsoft.com/office/powerpoint/2010/main" val="313732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1582794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3989911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1057224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465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49124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392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0484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9843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151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533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0371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3921397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54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806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165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3597155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3028991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389369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221676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450154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59899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F563D4E-B52E-401C-B8EE-2C8DE81E5DA3}"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1780198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63D4E-B52E-401C-B8EE-2C8DE81E5DA3}" type="datetimeFigureOut">
              <a:rPr lang="zh-CN" altLang="en-US" smtClean="0"/>
              <a:t>2017/5/19</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95F130-8975-43C4-B3F7-3B819AC0723A}" type="slidenum">
              <a:rPr lang="zh-CN" altLang="en-US" smtClean="0"/>
              <a:t>‹#›</a:t>
            </a:fld>
            <a:endParaRPr lang="zh-CN" altLang="en-US"/>
          </a:p>
        </p:txBody>
      </p:sp>
    </p:spTree>
    <p:extLst>
      <p:ext uri="{BB962C8B-B14F-4D97-AF65-F5344CB8AC3E}">
        <p14:creationId xmlns:p14="http://schemas.microsoft.com/office/powerpoint/2010/main" val="2250330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663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9744221" y="6302327"/>
            <a:ext cx="2447779" cy="422031"/>
            <a:chOff x="9744221" y="6302326"/>
            <a:chExt cx="2447779" cy="422031"/>
          </a:xfrm>
        </p:grpSpPr>
        <p:sp>
          <p:nvSpPr>
            <p:cNvPr id="21" name="圆角矩形 20"/>
            <p:cNvSpPr/>
            <p:nvPr/>
          </p:nvSpPr>
          <p:spPr>
            <a:xfrm>
              <a:off x="9744221" y="6302326"/>
              <a:ext cx="2096086" cy="422031"/>
            </a:xfrm>
            <a:prstGeom prst="round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927101" y="6328675"/>
              <a:ext cx="2264899"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18782"/>
            <a:ext cx="12192000" cy="3841124"/>
          </a:xfrm>
          <a:prstGeom prst="rect">
            <a:avLst/>
          </a:prstGeom>
        </p:spPr>
      </p:pic>
      <p:sp>
        <p:nvSpPr>
          <p:cNvPr id="12" name="文本框 11"/>
          <p:cNvSpPr txBox="1"/>
          <p:nvPr/>
        </p:nvSpPr>
        <p:spPr>
          <a:xfrm>
            <a:off x="3971433" y="2328626"/>
            <a:ext cx="6660798" cy="769441"/>
          </a:xfrm>
          <a:prstGeom prst="rect">
            <a:avLst/>
          </a:prstGeom>
          <a:noFill/>
        </p:spPr>
        <p:txBody>
          <a:bodyPr wrap="none" rtlCol="0">
            <a:spAutoFit/>
          </a:bodyPr>
          <a:lstStyle/>
          <a:p>
            <a:r>
              <a:rPr lang="zh-CN" altLang="en-US" sz="4400" dirty="0" smtClean="0">
                <a:solidFill>
                  <a:srgbClr val="35B447"/>
                </a:solidFill>
                <a:latin typeface="微软雅黑" panose="020B0503020204020204" pitchFamily="34" charset="-122"/>
                <a:ea typeface="微软雅黑" panose="020B0503020204020204" pitchFamily="34" charset="-122"/>
              </a:rPr>
              <a:t>     </a:t>
            </a:r>
            <a:r>
              <a:rPr lang="zh-CN" altLang="en-US" sz="4400" dirty="0" smtClean="0">
                <a:gradFill>
                  <a:gsLst>
                    <a:gs pos="0">
                      <a:srgbClr val="35B447"/>
                    </a:gs>
                    <a:gs pos="100000">
                      <a:srgbClr val="1C75BC"/>
                    </a:gs>
                  </a:gsLst>
                  <a:lin ang="5400000" scaled="1"/>
                </a:gradFill>
                <a:latin typeface="微软雅黑" panose="020B0503020204020204" pitchFamily="34" charset="-122"/>
                <a:ea typeface="微软雅黑" panose="020B0503020204020204" pitchFamily="34" charset="-122"/>
              </a:rPr>
              <a:t>奥运主题商业通用模板</a:t>
            </a:r>
            <a:endParaRPr lang="zh-CN" altLang="en-US" sz="4400" dirty="0">
              <a:gradFill>
                <a:gsLst>
                  <a:gs pos="0">
                    <a:srgbClr val="35B447"/>
                  </a:gs>
                  <a:gs pos="100000">
                    <a:srgbClr val="1C75BC"/>
                  </a:gs>
                </a:gsLst>
                <a:lin ang="5400000" scaled="1"/>
              </a:gra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569399" y="3098065"/>
            <a:ext cx="2265691"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1" y="3859906"/>
            <a:ext cx="3065171" cy="106787"/>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065173" y="3859906"/>
            <a:ext cx="3065171" cy="106787"/>
          </a:xfrm>
          <a:prstGeom prst="rect">
            <a:avLst/>
          </a:prstGeom>
          <a:solidFill>
            <a:srgbClr val="FC9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096001" y="3859906"/>
            <a:ext cx="3065171" cy="106787"/>
          </a:xfrm>
          <a:prstGeom prst="rect">
            <a:avLst/>
          </a:prstGeom>
          <a:solidFill>
            <a:srgbClr val="9AFB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9144001" y="3859906"/>
            <a:ext cx="3065171" cy="106787"/>
          </a:xfrm>
          <a:prstGeom prst="rect">
            <a:avLst/>
          </a:prstGeom>
          <a:solidFill>
            <a:srgbClr val="00C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74123016"/>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500"/>
                                        <p:tgtEl>
                                          <p:spTgt spid="17"/>
                                        </p:tgtEl>
                                      </p:cBhvr>
                                    </p:animEffect>
                                    <p:anim calcmode="lin" valueType="num">
                                      <p:cBhvr>
                                        <p:cTn id="31" dur="1500" fill="hold"/>
                                        <p:tgtEl>
                                          <p:spTgt spid="17"/>
                                        </p:tgtEl>
                                        <p:attrNameLst>
                                          <p:attrName>ppt_w</p:attrName>
                                        </p:attrNameLst>
                                      </p:cBhvr>
                                      <p:tavLst>
                                        <p:tav tm="0" fmla="#ppt_w*sin(2.5*pi*$)">
                                          <p:val>
                                            <p:fltVal val="0"/>
                                          </p:val>
                                        </p:tav>
                                        <p:tav tm="100000">
                                          <p:val>
                                            <p:fltVal val="1"/>
                                          </p:val>
                                        </p:tav>
                                      </p:tavLst>
                                    </p:anim>
                                    <p:anim calcmode="lin" valueType="num">
                                      <p:cBhvr>
                                        <p:cTn id="32" dur="1500" fill="hold"/>
                                        <p:tgtEl>
                                          <p:spTgt spid="17"/>
                                        </p:tgtEl>
                                        <p:attrNameLst>
                                          <p:attrName>ppt_h</p:attrName>
                                        </p:attrNameLst>
                                      </p:cBhvr>
                                      <p:tavLst>
                                        <p:tav tm="0">
                                          <p:val>
                                            <p:strVal val="#ppt_h"/>
                                          </p:val>
                                        </p:tav>
                                        <p:tav tm="100000">
                                          <p:val>
                                            <p:strVal val="#ppt_h"/>
                                          </p:val>
                                        </p:tav>
                                      </p:tavLst>
                                    </p:anim>
                                  </p:childTnLst>
                                </p:cTn>
                              </p:par>
                              <p:par>
                                <p:cTn id="33" presetID="56" presetClass="entr" presetSubtype="0" fill="hold" grpId="0" nodeType="withEffect">
                                  <p:stCondLst>
                                    <p:cond delay="0"/>
                                  </p:stCondLst>
                                  <p:iterate type="wd">
                                    <p:tmPct val="10000"/>
                                  </p:iterate>
                                  <p:childTnLst>
                                    <p:set>
                                      <p:cBhvr>
                                        <p:cTn id="34" dur="1" fill="hold">
                                          <p:stCondLst>
                                            <p:cond delay="0"/>
                                          </p:stCondLst>
                                        </p:cTn>
                                        <p:tgtEl>
                                          <p:spTgt spid="12"/>
                                        </p:tgtEl>
                                        <p:attrNameLst>
                                          <p:attrName>style.visibility</p:attrName>
                                        </p:attrNameLst>
                                      </p:cBhvr>
                                      <p:to>
                                        <p:strVal val="visible"/>
                                      </p:to>
                                    </p:set>
                                    <p:anim by="(-#ppt_w*2)" calcmode="lin" valueType="num">
                                      <p:cBhvr rctx="PPT">
                                        <p:cTn id="35" dur="750" autoRev="1" fill="hold">
                                          <p:stCondLst>
                                            <p:cond delay="0"/>
                                          </p:stCondLst>
                                        </p:cTn>
                                        <p:tgtEl>
                                          <p:spTgt spid="12"/>
                                        </p:tgtEl>
                                        <p:attrNameLst>
                                          <p:attrName>ppt_w</p:attrName>
                                        </p:attrNameLst>
                                      </p:cBhvr>
                                    </p:anim>
                                    <p:anim by="(#ppt_w*0.50)" calcmode="lin" valueType="num">
                                      <p:cBhvr>
                                        <p:cTn id="36" dur="750" decel="50000" autoRev="1" fill="hold">
                                          <p:stCondLst>
                                            <p:cond delay="0"/>
                                          </p:stCondLst>
                                        </p:cTn>
                                        <p:tgtEl>
                                          <p:spTgt spid="12"/>
                                        </p:tgtEl>
                                        <p:attrNameLst>
                                          <p:attrName>ppt_x</p:attrName>
                                        </p:attrNameLst>
                                      </p:cBhvr>
                                    </p:anim>
                                    <p:anim from="(-#ppt_h/2)" to="(#ppt_y)" calcmode="lin" valueType="num">
                                      <p:cBhvr>
                                        <p:cTn id="37" dur="1500" fill="hold">
                                          <p:stCondLst>
                                            <p:cond delay="0"/>
                                          </p:stCondLst>
                                        </p:cTn>
                                        <p:tgtEl>
                                          <p:spTgt spid="12"/>
                                        </p:tgtEl>
                                        <p:attrNameLst>
                                          <p:attrName>ppt_y</p:attrName>
                                        </p:attrNameLst>
                                      </p:cBhvr>
                                    </p:anim>
                                    <p:animRot by="21600000">
                                      <p:cBhvr>
                                        <p:cTn id="38" dur="1500" fill="hold">
                                          <p:stCondLst>
                                            <p:cond delay="0"/>
                                          </p:stCondLst>
                                        </p:cTn>
                                        <p:tgtEl>
                                          <p:spTgt spid="12"/>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750"/>
                                        <p:tgtEl>
                                          <p:spTgt spid="22"/>
                                        </p:tgtEl>
                                      </p:cBhvr>
                                    </p:animEffect>
                                    <p:anim calcmode="lin" valueType="num">
                                      <p:cBhvr>
                                        <p:cTn id="44" dur="750" fill="hold"/>
                                        <p:tgtEl>
                                          <p:spTgt spid="22"/>
                                        </p:tgtEl>
                                        <p:attrNameLst>
                                          <p:attrName>ppt_x</p:attrName>
                                        </p:attrNameLst>
                                      </p:cBhvr>
                                      <p:tavLst>
                                        <p:tav tm="0">
                                          <p:val>
                                            <p:strVal val="#ppt_x"/>
                                          </p:val>
                                        </p:tav>
                                        <p:tav tm="100000">
                                          <p:val>
                                            <p:strVal val="#ppt_x"/>
                                          </p:val>
                                        </p:tav>
                                      </p:tavLst>
                                    </p:anim>
                                    <p:anim calcmode="lin" valueType="num">
                                      <p:cBhvr>
                                        <p:cTn id="45" dur="7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2" grpId="0"/>
      <p:bldP spid="3" grpId="0" animBg="1"/>
      <p:bldP spid="13"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1661" y="2543562"/>
            <a:ext cx="6428936" cy="2082018"/>
          </a:xfrm>
          <a:prstGeom prst="roundRect">
            <a:avLst/>
          </a:prstGeom>
          <a:solidFill>
            <a:schemeClr val="bg1"/>
          </a:solidFill>
          <a:ln>
            <a:solidFill>
              <a:srgbClr val="00C3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094741" y="2686931"/>
            <a:ext cx="1922193" cy="707886"/>
          </a:xfrm>
          <a:prstGeom prst="rect">
            <a:avLst/>
          </a:prstGeom>
          <a:noFill/>
        </p:spPr>
        <p:txBody>
          <a:bodyPr wrap="none" rtlCol="0">
            <a:spAutoFit/>
          </a:bodyPr>
          <a:lstStyle/>
          <a:p>
            <a:r>
              <a:rPr lang="en-US" altLang="zh-CN" sz="4000" dirty="0" smtClean="0">
                <a:solidFill>
                  <a:srgbClr val="00C3FD"/>
                </a:solidFill>
                <a:latin typeface="微软雅黑" panose="020B0503020204020204" pitchFamily="34" charset="-122"/>
                <a:ea typeface="微软雅黑" panose="020B0503020204020204" pitchFamily="34" charset="-122"/>
              </a:rPr>
              <a:t>Part 02</a:t>
            </a:r>
            <a:endParaRPr lang="zh-CN" altLang="en-US" sz="4000" dirty="0">
              <a:solidFill>
                <a:srgbClr val="00C3FD"/>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068564" y="3538186"/>
            <a:ext cx="3262432" cy="707886"/>
          </a:xfrm>
          <a:prstGeom prst="rect">
            <a:avLst/>
          </a:prstGeom>
          <a:noFill/>
        </p:spPr>
        <p:txBody>
          <a:bodyPr wrap="none" rtlCol="0">
            <a:spAutoFit/>
          </a:bodyPr>
          <a:lstStyle/>
          <a:p>
            <a:r>
              <a:rPr lang="zh-CN" altLang="en-US" sz="4000" dirty="0" smtClean="0">
                <a:solidFill>
                  <a:srgbClr val="00C3FD"/>
                </a:solidFill>
                <a:latin typeface="微软雅黑" panose="020B0503020204020204" pitchFamily="34" charset="-122"/>
                <a:ea typeface="微软雅黑" panose="020B0503020204020204" pitchFamily="34" charset="-122"/>
              </a:rPr>
              <a:t>第</a:t>
            </a:r>
            <a:r>
              <a:rPr lang="zh-CN" altLang="en-US" sz="4000" dirty="0">
                <a:solidFill>
                  <a:srgbClr val="00C3FD"/>
                </a:solidFill>
                <a:latin typeface="微软雅黑" panose="020B0503020204020204" pitchFamily="34" charset="-122"/>
                <a:ea typeface="微软雅黑" panose="020B0503020204020204" pitchFamily="34" charset="-122"/>
              </a:rPr>
              <a:t>二</a:t>
            </a:r>
            <a:r>
              <a:rPr lang="zh-CN" altLang="en-US" sz="4000" dirty="0" smtClean="0">
                <a:solidFill>
                  <a:srgbClr val="00C3FD"/>
                </a:solidFill>
                <a:latin typeface="微软雅黑" panose="020B0503020204020204" pitchFamily="34" charset="-122"/>
                <a:ea typeface="微软雅黑" panose="020B0503020204020204" pitchFamily="34" charset="-122"/>
              </a:rPr>
              <a:t>部分标题</a:t>
            </a:r>
            <a:endParaRPr lang="zh-CN" altLang="en-US" sz="4000" dirty="0">
              <a:solidFill>
                <a:srgbClr val="00C3FD"/>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670765"/>
            <a:ext cx="5505235" cy="5827613"/>
          </a:xfrm>
          <a:prstGeom prst="rect">
            <a:avLst/>
          </a:prstGeom>
        </p:spPr>
      </p:pic>
    </p:spTree>
    <p:extLst>
      <p:ext uri="{BB962C8B-B14F-4D97-AF65-F5344CB8AC3E}">
        <p14:creationId xmlns:p14="http://schemas.microsoft.com/office/powerpoint/2010/main" val="2000032996"/>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511086" y="2040051"/>
            <a:ext cx="1953703" cy="2165890"/>
            <a:chOff x="7025441" y="1775328"/>
            <a:chExt cx="1560720" cy="1730226"/>
          </a:xfrm>
        </p:grpSpPr>
        <p:sp>
          <p:nvSpPr>
            <p:cNvPr id="17"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18"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FFC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19" name="组合 54"/>
            <p:cNvGrpSpPr>
              <a:grpSpLocks/>
            </p:cNvGrpSpPr>
            <p:nvPr/>
          </p:nvGrpSpPr>
          <p:grpSpPr bwMode="auto">
            <a:xfrm>
              <a:off x="7472407" y="2325291"/>
              <a:ext cx="1074720" cy="945118"/>
              <a:chOff x="688976" y="7240588"/>
              <a:chExt cx="519113" cy="461963"/>
            </a:xfrm>
          </p:grpSpPr>
          <p:sp>
            <p:nvSpPr>
              <p:cNvPr id="20"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23" name="组合 22"/>
          <p:cNvGrpSpPr/>
          <p:nvPr/>
        </p:nvGrpSpPr>
        <p:grpSpPr>
          <a:xfrm>
            <a:off x="6041174" y="3386697"/>
            <a:ext cx="1986751" cy="2165890"/>
            <a:chOff x="5052347" y="2851099"/>
            <a:chExt cx="1587120" cy="1730226"/>
          </a:xfrm>
        </p:grpSpPr>
        <p:sp>
          <p:nvSpPr>
            <p:cNvPr id="24"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25"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3ED22B"/>
            </a:solidFill>
            <a:ln w="28575" cap="flat">
              <a:noFill/>
              <a:prstDash val="solid"/>
              <a:miter lim="800000"/>
              <a:headEnd/>
              <a:tailEnd/>
            </a:ln>
          </p:spPr>
          <p:txBody>
            <a:bodyPr lIns="90862" tIns="45431" rIns="90862" bIns="45431"/>
            <a:lstStyle/>
            <a:p>
              <a:pPr>
                <a:defRPr/>
              </a:pPr>
              <a:endParaRPr lang="zh-CN" altLang="en-US" sz="3004"/>
            </a:p>
          </p:txBody>
        </p:sp>
        <p:grpSp>
          <p:nvGrpSpPr>
            <p:cNvPr id="26" name="组合 58"/>
            <p:cNvGrpSpPr>
              <a:grpSpLocks/>
            </p:cNvGrpSpPr>
            <p:nvPr/>
          </p:nvGrpSpPr>
          <p:grpSpPr bwMode="auto">
            <a:xfrm>
              <a:off x="5579937" y="3412927"/>
              <a:ext cx="1059530" cy="943868"/>
              <a:chOff x="5405438" y="6815138"/>
              <a:chExt cx="511175" cy="460375"/>
            </a:xfrm>
          </p:grpSpPr>
          <p:sp>
            <p:nvSpPr>
              <p:cNvPr id="2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30" name="组合 29"/>
          <p:cNvGrpSpPr/>
          <p:nvPr/>
        </p:nvGrpSpPr>
        <p:grpSpPr>
          <a:xfrm>
            <a:off x="1101353" y="3386697"/>
            <a:ext cx="1954079" cy="2165890"/>
            <a:chOff x="1106160" y="2851099"/>
            <a:chExt cx="1561020" cy="1730226"/>
          </a:xfrm>
        </p:grpSpPr>
        <p:sp>
          <p:nvSpPr>
            <p:cNvPr id="31"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32"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9AFB0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33" name="组合 62"/>
            <p:cNvGrpSpPr>
              <a:grpSpLocks/>
            </p:cNvGrpSpPr>
            <p:nvPr/>
          </p:nvGrpSpPr>
          <p:grpSpPr bwMode="auto">
            <a:xfrm>
              <a:off x="1607650" y="3392924"/>
              <a:ext cx="1059530" cy="963871"/>
              <a:chOff x="5722963" y="2742165"/>
              <a:chExt cx="500063" cy="460375"/>
            </a:xfrm>
          </p:grpSpPr>
          <p:sp>
            <p:nvSpPr>
              <p:cNvPr id="3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3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3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37" name="组合 36"/>
          <p:cNvGrpSpPr/>
          <p:nvPr/>
        </p:nvGrpSpPr>
        <p:grpSpPr>
          <a:xfrm>
            <a:off x="3571265" y="2040051"/>
            <a:ext cx="1953703" cy="2165890"/>
            <a:chOff x="3079254" y="1775328"/>
            <a:chExt cx="1560720" cy="1730226"/>
          </a:xfrm>
        </p:grpSpPr>
        <p:sp>
          <p:nvSpPr>
            <p:cNvPr id="38"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39"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00C3FD"/>
            </a:solidFill>
            <a:ln w="28575" cap="flat">
              <a:noFill/>
              <a:prstDash val="solid"/>
              <a:miter lim="800000"/>
              <a:headEnd/>
              <a:tailEnd/>
            </a:ln>
          </p:spPr>
          <p:txBody>
            <a:bodyPr lIns="90862" tIns="45431" rIns="90862" bIns="45431"/>
            <a:lstStyle/>
            <a:p>
              <a:pPr>
                <a:defRPr/>
              </a:pPr>
              <a:endParaRPr lang="zh-CN" altLang="en-US" sz="3004"/>
            </a:p>
          </p:txBody>
        </p:sp>
        <p:grpSp>
          <p:nvGrpSpPr>
            <p:cNvPr id="40" name="组合 66"/>
            <p:cNvGrpSpPr>
              <a:grpSpLocks/>
            </p:cNvGrpSpPr>
            <p:nvPr/>
          </p:nvGrpSpPr>
          <p:grpSpPr bwMode="auto">
            <a:xfrm>
              <a:off x="3564679" y="2331542"/>
              <a:ext cx="1067125" cy="950119"/>
              <a:chOff x="952501" y="6013451"/>
              <a:chExt cx="511175" cy="460375"/>
            </a:xfrm>
          </p:grpSpPr>
          <p:sp>
            <p:nvSpPr>
              <p:cNvPr id="4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4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4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44" name="组合 98"/>
          <p:cNvGrpSpPr>
            <a:grpSpLocks/>
          </p:cNvGrpSpPr>
          <p:nvPr/>
        </p:nvGrpSpPr>
        <p:grpSpPr bwMode="auto">
          <a:xfrm>
            <a:off x="895612" y="2121297"/>
            <a:ext cx="2402263" cy="1016948"/>
            <a:chOff x="3508035" y="4207856"/>
            <a:chExt cx="2407376" cy="1032010"/>
          </a:xfrm>
        </p:grpSpPr>
        <p:sp>
          <p:nvSpPr>
            <p:cNvPr id="45"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6"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47" name="组合 98"/>
          <p:cNvGrpSpPr>
            <a:grpSpLocks/>
          </p:cNvGrpSpPr>
          <p:nvPr/>
        </p:nvGrpSpPr>
        <p:grpSpPr bwMode="auto">
          <a:xfrm>
            <a:off x="6041175" y="2121297"/>
            <a:ext cx="2402263" cy="1016948"/>
            <a:chOff x="3508035" y="4207856"/>
            <a:chExt cx="2407376" cy="1032010"/>
          </a:xfrm>
        </p:grpSpPr>
        <p:sp>
          <p:nvSpPr>
            <p:cNvPr id="48"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3548070" y="4369784"/>
            <a:ext cx="2402263" cy="1016948"/>
            <a:chOff x="3508035" y="4207856"/>
            <a:chExt cx="2407376" cy="1032010"/>
          </a:xfrm>
        </p:grpSpPr>
        <p:sp>
          <p:nvSpPr>
            <p:cNvPr id="51"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8693633" y="4369784"/>
            <a:ext cx="2402263" cy="1016948"/>
            <a:chOff x="3508035" y="4207856"/>
            <a:chExt cx="2407376" cy="1032010"/>
          </a:xfrm>
        </p:grpSpPr>
        <p:sp>
          <p:nvSpPr>
            <p:cNvPr id="54"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sp>
        <p:nvSpPr>
          <p:cNvPr id="56" name="文本框 55"/>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49499190"/>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2"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Scale>
                                      <p:cBhvr>
                                        <p:cTn id="24" dur="2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250" decel="50000" fill="hold">
                                          <p:stCondLst>
                                            <p:cond delay="0"/>
                                          </p:stCondLst>
                                        </p:cTn>
                                        <p:tgtEl>
                                          <p:spTgt spid="30"/>
                                        </p:tgtEl>
                                        <p:attrNameLst>
                                          <p:attrName>ppt_x</p:attrName>
                                          <p:attrName>ppt_y</p:attrName>
                                        </p:attrNameLst>
                                      </p:cBhvr>
                                    </p:animMotion>
                                    <p:animEffect transition="in" filter="fade">
                                      <p:cBhvr>
                                        <p:cTn id="26" dur="250"/>
                                        <p:tgtEl>
                                          <p:spTgt spid="30"/>
                                        </p:tgtEl>
                                      </p:cBhvr>
                                    </p:animEffect>
                                  </p:childTnLst>
                                </p:cTn>
                              </p:par>
                            </p:childTnLst>
                          </p:cTn>
                        </p:par>
                        <p:par>
                          <p:cTn id="27" fill="hold">
                            <p:stCondLst>
                              <p:cond delay="750"/>
                            </p:stCondLst>
                            <p:childTnLst>
                              <p:par>
                                <p:cTn id="28" presetID="22" presetClass="entr" presetSubtype="8"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250"/>
                                        <p:tgtEl>
                                          <p:spTgt spid="44"/>
                                        </p:tgtEl>
                                      </p:cBhvr>
                                    </p:animEffect>
                                  </p:childTnLst>
                                </p:cTn>
                              </p:par>
                            </p:childTnLst>
                          </p:cTn>
                        </p:par>
                        <p:par>
                          <p:cTn id="31" fill="hold">
                            <p:stCondLst>
                              <p:cond delay="1000"/>
                            </p:stCondLst>
                            <p:childTnLst>
                              <p:par>
                                <p:cTn id="32" presetID="52" presetClass="entr" presetSubtype="0"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Scale>
                                      <p:cBhvr>
                                        <p:cTn id="34" dur="25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250" decel="50000" fill="hold">
                                          <p:stCondLst>
                                            <p:cond delay="0"/>
                                          </p:stCondLst>
                                        </p:cTn>
                                        <p:tgtEl>
                                          <p:spTgt spid="37"/>
                                        </p:tgtEl>
                                        <p:attrNameLst>
                                          <p:attrName>ppt_x</p:attrName>
                                          <p:attrName>ppt_y</p:attrName>
                                        </p:attrNameLst>
                                      </p:cBhvr>
                                    </p:animMotion>
                                    <p:animEffect transition="in" filter="fade">
                                      <p:cBhvr>
                                        <p:cTn id="36" dur="250"/>
                                        <p:tgtEl>
                                          <p:spTgt spid="37"/>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250"/>
                                        <p:tgtEl>
                                          <p:spTgt spid="50"/>
                                        </p:tgtEl>
                                      </p:cBhvr>
                                    </p:animEffect>
                                  </p:childTnLst>
                                </p:cTn>
                              </p:par>
                            </p:childTnLst>
                          </p:cTn>
                        </p:par>
                        <p:par>
                          <p:cTn id="41" fill="hold">
                            <p:stCondLst>
                              <p:cond delay="1500"/>
                            </p:stCondLst>
                            <p:childTnLst>
                              <p:par>
                                <p:cTn id="42" presetID="52" presetClass="entr" presetSubtype="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Scale>
                                      <p:cBhvr>
                                        <p:cTn id="4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23"/>
                                        </p:tgtEl>
                                        <p:attrNameLst>
                                          <p:attrName>ppt_x</p:attrName>
                                          <p:attrName>ppt_y</p:attrName>
                                        </p:attrNameLst>
                                      </p:cBhvr>
                                    </p:animMotion>
                                    <p:animEffect transition="in" filter="fade">
                                      <p:cBhvr>
                                        <p:cTn id="46" dur="250"/>
                                        <p:tgtEl>
                                          <p:spTgt spid="23"/>
                                        </p:tgtEl>
                                      </p:cBhvr>
                                    </p:animEffect>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250"/>
                                        <p:tgtEl>
                                          <p:spTgt spid="47"/>
                                        </p:tgtEl>
                                      </p:cBhvr>
                                    </p:animEffect>
                                  </p:childTnLst>
                                </p:cTn>
                              </p:par>
                            </p:childTnLst>
                          </p:cTn>
                        </p:par>
                        <p:par>
                          <p:cTn id="51" fill="hold">
                            <p:stCondLst>
                              <p:cond delay="2000"/>
                            </p:stCondLst>
                            <p:childTnLst>
                              <p:par>
                                <p:cTn id="52" presetID="52" presetClass="entr" presetSubtype="0"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Scale>
                                      <p:cBhvr>
                                        <p:cTn id="54" dur="2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10"/>
                                        </p:tgtEl>
                                        <p:attrNameLst>
                                          <p:attrName>ppt_x</p:attrName>
                                          <p:attrName>ppt_y</p:attrName>
                                        </p:attrNameLst>
                                      </p:cBhvr>
                                    </p:animMotion>
                                    <p:animEffect transition="in" filter="fade">
                                      <p:cBhvr>
                                        <p:cTn id="56" dur="250"/>
                                        <p:tgtEl>
                                          <p:spTgt spid="10"/>
                                        </p:tgtEl>
                                      </p:cBhvr>
                                    </p:animEffect>
                                  </p:childTnLst>
                                </p:cTn>
                              </p:par>
                            </p:childTnLst>
                          </p:cTn>
                        </p:par>
                        <p:par>
                          <p:cTn id="57" fill="hold">
                            <p:stCondLst>
                              <p:cond delay="2250"/>
                            </p:stCondLst>
                            <p:childTnLst>
                              <p:par>
                                <p:cTn id="58" presetID="22" presetClass="entr" presetSubtype="8"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left)">
                                      <p:cBhvr>
                                        <p:cTn id="60" dur="250"/>
                                        <p:tgtEl>
                                          <p:spTgt spid="5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down)">
                                      <p:cBhvr>
                                        <p:cTn id="65"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740567" y="1726645"/>
            <a:ext cx="2046703" cy="1778772"/>
            <a:chOff x="3112298" y="1278043"/>
            <a:chExt cx="1635013" cy="1420976"/>
          </a:xfrm>
        </p:grpSpPr>
        <p:sp>
          <p:nvSpPr>
            <p:cNvPr id="17"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18"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C3FD"/>
            </a:solidFill>
            <a:ln w="28575" cap="flat">
              <a:noFill/>
              <a:prstDash val="solid"/>
              <a:miter lim="800000"/>
              <a:headEnd/>
              <a:tailEnd/>
            </a:ln>
          </p:spPr>
          <p:txBody>
            <a:bodyPr lIns="90862" tIns="45431" rIns="90862" bIns="45431"/>
            <a:lstStyle/>
            <a:p>
              <a:pPr>
                <a:defRPr/>
              </a:pPr>
              <a:endParaRPr lang="zh-CN" altLang="en-US" sz="3004"/>
            </a:p>
          </p:txBody>
        </p:sp>
        <p:grpSp>
          <p:nvGrpSpPr>
            <p:cNvPr id="19" name="组合 47"/>
            <p:cNvGrpSpPr>
              <a:grpSpLocks/>
            </p:cNvGrpSpPr>
            <p:nvPr/>
          </p:nvGrpSpPr>
          <p:grpSpPr bwMode="auto">
            <a:xfrm>
              <a:off x="3754558" y="1808480"/>
              <a:ext cx="664580" cy="603825"/>
              <a:chOff x="12327405" y="858403"/>
              <a:chExt cx="833274" cy="767141"/>
            </a:xfrm>
          </p:grpSpPr>
          <p:sp>
            <p:nvSpPr>
              <p:cNvPr id="20"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1"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2"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23" name="组合 22"/>
          <p:cNvGrpSpPr/>
          <p:nvPr/>
        </p:nvGrpSpPr>
        <p:grpSpPr>
          <a:xfrm>
            <a:off x="6115635" y="1726645"/>
            <a:ext cx="2046703" cy="1778772"/>
            <a:chOff x="5009626" y="1278043"/>
            <a:chExt cx="1635013" cy="1420976"/>
          </a:xfrm>
        </p:grpSpPr>
        <p:sp>
          <p:nvSpPr>
            <p:cNvPr id="24"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2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FC000"/>
            </a:solidFill>
            <a:ln w="28575" cap="flat">
              <a:noFill/>
              <a:prstDash val="solid"/>
              <a:miter lim="800000"/>
              <a:headEnd/>
              <a:tailEnd/>
            </a:ln>
          </p:spPr>
          <p:txBody>
            <a:bodyPr lIns="90862" tIns="45431" rIns="90862" bIns="45431"/>
            <a:lstStyle/>
            <a:p>
              <a:pPr>
                <a:defRPr/>
              </a:pPr>
              <a:endParaRPr lang="zh-CN" altLang="en-US" sz="3004"/>
            </a:p>
          </p:txBody>
        </p:sp>
        <p:grpSp>
          <p:nvGrpSpPr>
            <p:cNvPr id="26" name="组合 51"/>
            <p:cNvGrpSpPr>
              <a:grpSpLocks/>
            </p:cNvGrpSpPr>
            <p:nvPr/>
          </p:nvGrpSpPr>
          <p:grpSpPr bwMode="auto">
            <a:xfrm>
              <a:off x="5628040" y="1804730"/>
              <a:ext cx="679770" cy="603826"/>
              <a:chOff x="952501" y="6013451"/>
              <a:chExt cx="511175" cy="460375"/>
            </a:xfrm>
          </p:grpSpPr>
          <p:sp>
            <p:nvSpPr>
              <p:cNvPr id="2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30" name="组合 29"/>
          <p:cNvGrpSpPr/>
          <p:nvPr/>
        </p:nvGrpSpPr>
        <p:grpSpPr>
          <a:xfrm>
            <a:off x="6115635" y="3987816"/>
            <a:ext cx="2046703" cy="1778772"/>
            <a:chOff x="5009626" y="3084384"/>
            <a:chExt cx="1635013" cy="1420976"/>
          </a:xfrm>
        </p:grpSpPr>
        <p:sp>
          <p:nvSpPr>
            <p:cNvPr id="3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32"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9AFB0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33" name="组合 55"/>
            <p:cNvGrpSpPr>
              <a:grpSpLocks/>
            </p:cNvGrpSpPr>
            <p:nvPr/>
          </p:nvGrpSpPr>
          <p:grpSpPr bwMode="auto">
            <a:xfrm>
              <a:off x="5640699" y="3590449"/>
              <a:ext cx="679770" cy="603826"/>
              <a:chOff x="5405438" y="6815138"/>
              <a:chExt cx="511175" cy="460375"/>
            </a:xfrm>
          </p:grpSpPr>
          <p:sp>
            <p:nvSpPr>
              <p:cNvPr id="3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3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3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37" name="组合 36"/>
          <p:cNvGrpSpPr/>
          <p:nvPr/>
        </p:nvGrpSpPr>
        <p:grpSpPr>
          <a:xfrm>
            <a:off x="3740567" y="3987816"/>
            <a:ext cx="2046703" cy="1778772"/>
            <a:chOff x="3112298" y="3084384"/>
            <a:chExt cx="1635013" cy="1420976"/>
          </a:xfrm>
        </p:grpSpPr>
        <p:sp>
          <p:nvSpPr>
            <p:cNvPr id="38"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39"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ED22B"/>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40" name="组合 59"/>
            <p:cNvGrpSpPr>
              <a:grpSpLocks/>
            </p:cNvGrpSpPr>
            <p:nvPr/>
          </p:nvGrpSpPr>
          <p:grpSpPr bwMode="auto">
            <a:xfrm>
              <a:off x="3724178" y="3599201"/>
              <a:ext cx="689897" cy="606325"/>
              <a:chOff x="688976" y="7240588"/>
              <a:chExt cx="519113" cy="461963"/>
            </a:xfrm>
          </p:grpSpPr>
          <p:sp>
            <p:nvSpPr>
              <p:cNvPr id="4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4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4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44" name="组合 43"/>
          <p:cNvGrpSpPr/>
          <p:nvPr/>
        </p:nvGrpSpPr>
        <p:grpSpPr>
          <a:xfrm>
            <a:off x="2414520" y="3853987"/>
            <a:ext cx="698077" cy="778277"/>
            <a:chOff x="7156451" y="4826087"/>
            <a:chExt cx="763588" cy="862012"/>
          </a:xfrm>
          <a:solidFill>
            <a:srgbClr val="3ED22B"/>
          </a:solidFill>
        </p:grpSpPr>
        <p:sp>
          <p:nvSpPr>
            <p:cNvPr id="45"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46"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47"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grpSp>
      <p:grpSp>
        <p:nvGrpSpPr>
          <p:cNvPr id="48" name="组合 47"/>
          <p:cNvGrpSpPr/>
          <p:nvPr/>
        </p:nvGrpSpPr>
        <p:grpSpPr>
          <a:xfrm>
            <a:off x="2468624" y="1884562"/>
            <a:ext cx="388837" cy="759601"/>
            <a:chOff x="8080376" y="1863812"/>
            <a:chExt cx="361950" cy="715962"/>
          </a:xfrm>
          <a:solidFill>
            <a:srgbClr val="00C3FD"/>
          </a:solidFill>
        </p:grpSpPr>
        <p:sp>
          <p:nvSpPr>
            <p:cNvPr id="49"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0"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1"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2"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3"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4"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grpSp>
      <p:grpSp>
        <p:nvGrpSpPr>
          <p:cNvPr id="55" name="组合 54"/>
          <p:cNvGrpSpPr/>
          <p:nvPr/>
        </p:nvGrpSpPr>
        <p:grpSpPr>
          <a:xfrm>
            <a:off x="9025749" y="3624327"/>
            <a:ext cx="666763" cy="947224"/>
            <a:chOff x="10885488" y="4680037"/>
            <a:chExt cx="503238" cy="723900"/>
          </a:xfrm>
          <a:solidFill>
            <a:srgbClr val="9AFB03"/>
          </a:solidFill>
        </p:grpSpPr>
        <p:sp>
          <p:nvSpPr>
            <p:cNvPr id="56"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7"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8"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59"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60"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61"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62"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63"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grpSp>
      <p:grpSp>
        <p:nvGrpSpPr>
          <p:cNvPr id="64" name="组合 63"/>
          <p:cNvGrpSpPr/>
          <p:nvPr/>
        </p:nvGrpSpPr>
        <p:grpSpPr>
          <a:xfrm>
            <a:off x="9038892" y="1826256"/>
            <a:ext cx="570459" cy="764730"/>
            <a:chOff x="10709276" y="1628862"/>
            <a:chExt cx="439738" cy="596900"/>
          </a:xfrm>
          <a:solidFill>
            <a:srgbClr val="FFC000"/>
          </a:solidFill>
        </p:grpSpPr>
        <p:sp>
          <p:nvSpPr>
            <p:cNvPr id="65"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sp>
          <p:nvSpPr>
            <p:cNvPr id="66"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004"/>
            </a:p>
          </p:txBody>
        </p:sp>
      </p:grpSp>
      <p:sp>
        <p:nvSpPr>
          <p:cNvPr id="67" name="Freeform 23"/>
          <p:cNvSpPr>
            <a:spLocks/>
          </p:cNvSpPr>
          <p:nvPr/>
        </p:nvSpPr>
        <p:spPr bwMode="auto">
          <a:xfrm>
            <a:off x="7789821" y="1762161"/>
            <a:ext cx="2590831" cy="619717"/>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90862" tIns="45431" rIns="90862" bIns="45431"/>
          <a:lstStyle/>
          <a:p>
            <a:pPr>
              <a:defRPr/>
            </a:pPr>
            <a:endParaRPr lang="zh-CN" altLang="en-US" sz="3004"/>
          </a:p>
        </p:txBody>
      </p:sp>
      <p:sp>
        <p:nvSpPr>
          <p:cNvPr id="68" name="Freeform 21"/>
          <p:cNvSpPr>
            <a:spLocks/>
          </p:cNvSpPr>
          <p:nvPr/>
        </p:nvSpPr>
        <p:spPr bwMode="auto">
          <a:xfrm flipH="1" flipV="1">
            <a:off x="1541718" y="1762161"/>
            <a:ext cx="2590831" cy="619717"/>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90862" tIns="45431" rIns="90862" bIns="45431"/>
          <a:lstStyle/>
          <a:p>
            <a:pPr>
              <a:defRPr/>
            </a:pPr>
            <a:endParaRPr lang="zh-CN" altLang="en-US" sz="3004"/>
          </a:p>
        </p:txBody>
      </p:sp>
      <p:sp>
        <p:nvSpPr>
          <p:cNvPr id="69" name="Freeform 23"/>
          <p:cNvSpPr>
            <a:spLocks/>
          </p:cNvSpPr>
          <p:nvPr/>
        </p:nvSpPr>
        <p:spPr bwMode="auto">
          <a:xfrm flipV="1">
            <a:off x="7789821" y="5147127"/>
            <a:ext cx="2590831" cy="619717"/>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90862" tIns="45431" rIns="90862" bIns="45431"/>
          <a:lstStyle/>
          <a:p>
            <a:pPr>
              <a:defRPr/>
            </a:pPr>
            <a:endParaRPr lang="zh-CN" altLang="en-US" sz="3004"/>
          </a:p>
        </p:txBody>
      </p:sp>
      <p:sp>
        <p:nvSpPr>
          <p:cNvPr id="70" name="Freeform 21"/>
          <p:cNvSpPr>
            <a:spLocks/>
          </p:cNvSpPr>
          <p:nvPr/>
        </p:nvSpPr>
        <p:spPr bwMode="auto">
          <a:xfrm flipH="1">
            <a:off x="1541718" y="5147127"/>
            <a:ext cx="2590831" cy="619717"/>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90862" tIns="45431" rIns="90862" bIns="45431"/>
          <a:lstStyle/>
          <a:p>
            <a:pPr>
              <a:defRPr/>
            </a:pPr>
            <a:endParaRPr lang="zh-CN" altLang="en-US" sz="3004"/>
          </a:p>
        </p:txBody>
      </p:sp>
      <p:sp>
        <p:nvSpPr>
          <p:cNvPr id="71" name="文本框 20"/>
          <p:cNvSpPr txBox="1"/>
          <p:nvPr/>
        </p:nvSpPr>
        <p:spPr>
          <a:xfrm>
            <a:off x="2004722" y="2664983"/>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65000"/>
                    <a:lumOff val="35000"/>
                  </a:schemeClr>
                </a:solidFill>
                <a:latin typeface="+mj-ea"/>
                <a:ea typeface="+mj-ea"/>
                <a:sym typeface="宋体" panose="02010600030101010101" pitchFamily="2" charset="-122"/>
              </a:rPr>
              <a:t>添加标题</a:t>
            </a:r>
          </a:p>
        </p:txBody>
      </p:sp>
      <p:sp>
        <p:nvSpPr>
          <p:cNvPr id="72" name="矩形 47"/>
          <p:cNvSpPr>
            <a:spLocks noChangeArrowheads="1"/>
          </p:cNvSpPr>
          <p:nvPr/>
        </p:nvSpPr>
        <p:spPr bwMode="auto">
          <a:xfrm>
            <a:off x="1319621" y="3109438"/>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3" name="文本框 20"/>
          <p:cNvSpPr txBox="1"/>
          <p:nvPr/>
        </p:nvSpPr>
        <p:spPr>
          <a:xfrm>
            <a:off x="8479062" y="2664983"/>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65000"/>
                    <a:lumOff val="35000"/>
                  </a:schemeClr>
                </a:solidFill>
                <a:latin typeface="+mj-ea"/>
                <a:ea typeface="+mj-ea"/>
                <a:sym typeface="宋体" panose="02010600030101010101" pitchFamily="2" charset="-122"/>
              </a:rPr>
              <a:t>添加标题</a:t>
            </a:r>
          </a:p>
        </p:txBody>
      </p:sp>
      <p:sp>
        <p:nvSpPr>
          <p:cNvPr id="74" name="矩形 47"/>
          <p:cNvSpPr>
            <a:spLocks noChangeArrowheads="1"/>
          </p:cNvSpPr>
          <p:nvPr/>
        </p:nvSpPr>
        <p:spPr bwMode="auto">
          <a:xfrm>
            <a:off x="8424938" y="3109438"/>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5" name="文本框 20"/>
          <p:cNvSpPr txBox="1"/>
          <p:nvPr/>
        </p:nvSpPr>
        <p:spPr>
          <a:xfrm>
            <a:off x="2004722" y="4648048"/>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65000"/>
                    <a:lumOff val="35000"/>
                  </a:schemeClr>
                </a:solidFill>
                <a:latin typeface="+mj-ea"/>
                <a:ea typeface="+mj-ea"/>
                <a:sym typeface="宋体" panose="02010600030101010101" pitchFamily="2" charset="-122"/>
              </a:rPr>
              <a:t>添加标题</a:t>
            </a:r>
          </a:p>
        </p:txBody>
      </p:sp>
      <p:sp>
        <p:nvSpPr>
          <p:cNvPr id="76" name="矩形 47"/>
          <p:cNvSpPr>
            <a:spLocks noChangeArrowheads="1"/>
          </p:cNvSpPr>
          <p:nvPr/>
        </p:nvSpPr>
        <p:spPr bwMode="auto">
          <a:xfrm>
            <a:off x="1319621" y="5092503"/>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7" name="文本框 20"/>
          <p:cNvSpPr txBox="1"/>
          <p:nvPr/>
        </p:nvSpPr>
        <p:spPr>
          <a:xfrm>
            <a:off x="8479062" y="4648048"/>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65000"/>
                    <a:lumOff val="35000"/>
                  </a:schemeClr>
                </a:solidFill>
                <a:latin typeface="+mj-ea"/>
                <a:ea typeface="+mj-ea"/>
                <a:sym typeface="宋体" panose="02010600030101010101" pitchFamily="2" charset="-122"/>
              </a:rPr>
              <a:t>添加标题</a:t>
            </a:r>
          </a:p>
        </p:txBody>
      </p:sp>
      <p:sp>
        <p:nvSpPr>
          <p:cNvPr id="78" name="矩形 47"/>
          <p:cNvSpPr>
            <a:spLocks noChangeArrowheads="1"/>
          </p:cNvSpPr>
          <p:nvPr/>
        </p:nvSpPr>
        <p:spPr bwMode="auto">
          <a:xfrm>
            <a:off x="8424938" y="5092503"/>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78"/>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11887694"/>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250" fill="hold"/>
                                        <p:tgtEl>
                                          <p:spTgt spid="10"/>
                                        </p:tgtEl>
                                        <p:attrNameLst>
                                          <p:attrName>ppt_w</p:attrName>
                                        </p:attrNameLst>
                                      </p:cBhvr>
                                      <p:tavLst>
                                        <p:tav tm="0">
                                          <p:val>
                                            <p:fltVal val="0"/>
                                          </p:val>
                                        </p:tav>
                                        <p:tav tm="100000">
                                          <p:val>
                                            <p:strVal val="#ppt_w"/>
                                          </p:val>
                                        </p:tav>
                                      </p:tavLst>
                                    </p:anim>
                                    <p:anim calcmode="lin" valueType="num">
                                      <p:cBhvr>
                                        <p:cTn id="25" dur="250" fill="hold"/>
                                        <p:tgtEl>
                                          <p:spTgt spid="10"/>
                                        </p:tgtEl>
                                        <p:attrNameLst>
                                          <p:attrName>ppt_h</p:attrName>
                                        </p:attrNameLst>
                                      </p:cBhvr>
                                      <p:tavLst>
                                        <p:tav tm="0">
                                          <p:val>
                                            <p:fltVal val="0"/>
                                          </p:val>
                                        </p:tav>
                                        <p:tav tm="100000">
                                          <p:val>
                                            <p:strVal val="#ppt_h"/>
                                          </p:val>
                                        </p:tav>
                                      </p:tavLst>
                                    </p:anim>
                                  </p:childTnLst>
                                </p:cTn>
                              </p:par>
                            </p:childTnLst>
                          </p:cTn>
                        </p:par>
                        <p:par>
                          <p:cTn id="26" fill="hold">
                            <p:stCondLst>
                              <p:cond delay="750"/>
                            </p:stCondLst>
                            <p:childTnLst>
                              <p:par>
                                <p:cTn id="27" presetID="22" presetClass="entr" presetSubtype="2"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right)">
                                      <p:cBhvr>
                                        <p:cTn id="29" dur="250"/>
                                        <p:tgtEl>
                                          <p:spTgt spid="68"/>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250"/>
                                        <p:tgtEl>
                                          <p:spTgt spid="4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250"/>
                                        <p:tgtEl>
                                          <p:spTgt spid="7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fade">
                                      <p:cBhvr>
                                        <p:cTn id="39" dur="250"/>
                                        <p:tgtEl>
                                          <p:spTgt spid="71"/>
                                        </p:tgtEl>
                                      </p:cBhvr>
                                    </p:animEffect>
                                  </p:childTnLst>
                                </p:cTn>
                              </p:par>
                            </p:childTnLst>
                          </p:cTn>
                        </p:par>
                        <p:par>
                          <p:cTn id="40" fill="hold">
                            <p:stCondLst>
                              <p:cond delay="1250"/>
                            </p:stCondLst>
                            <p:childTnLst>
                              <p:par>
                                <p:cTn id="41" presetID="2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250" fill="hold"/>
                                        <p:tgtEl>
                                          <p:spTgt spid="23"/>
                                        </p:tgtEl>
                                        <p:attrNameLst>
                                          <p:attrName>ppt_w</p:attrName>
                                        </p:attrNameLst>
                                      </p:cBhvr>
                                      <p:tavLst>
                                        <p:tav tm="0">
                                          <p:val>
                                            <p:fltVal val="0"/>
                                          </p:val>
                                        </p:tav>
                                        <p:tav tm="100000">
                                          <p:val>
                                            <p:strVal val="#ppt_w"/>
                                          </p:val>
                                        </p:tav>
                                      </p:tavLst>
                                    </p:anim>
                                    <p:anim calcmode="lin" valueType="num">
                                      <p:cBhvr>
                                        <p:cTn id="44" dur="250" fill="hold"/>
                                        <p:tgtEl>
                                          <p:spTgt spid="23"/>
                                        </p:tgtEl>
                                        <p:attrNameLst>
                                          <p:attrName>ppt_h</p:attrName>
                                        </p:attrNameLst>
                                      </p:cBhvr>
                                      <p:tavLst>
                                        <p:tav tm="0">
                                          <p:val>
                                            <p:fltVal val="0"/>
                                          </p:val>
                                        </p:tav>
                                        <p:tav tm="100000">
                                          <p:val>
                                            <p:strVal val="#ppt_h"/>
                                          </p:val>
                                        </p:tav>
                                      </p:tavLst>
                                    </p:anim>
                                  </p:childTnLst>
                                </p:cTn>
                              </p:par>
                            </p:childTnLst>
                          </p:cTn>
                        </p:par>
                        <p:par>
                          <p:cTn id="45" fill="hold">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left)">
                                      <p:cBhvr>
                                        <p:cTn id="48" dur="250"/>
                                        <p:tgtEl>
                                          <p:spTgt spid="67"/>
                                        </p:tgtEl>
                                      </p:cBhvr>
                                    </p:animEffect>
                                  </p:childTnLst>
                                </p:cTn>
                              </p:par>
                            </p:childTnLst>
                          </p:cTn>
                        </p:par>
                        <p:par>
                          <p:cTn id="49" fill="hold">
                            <p:stCondLst>
                              <p:cond delay="1750"/>
                            </p:stCondLst>
                            <p:childTnLst>
                              <p:par>
                                <p:cTn id="50" presetID="10" presetClass="entr" presetSubtype="0" fill="hold" nodeType="after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250"/>
                                        <p:tgtEl>
                                          <p:spTgt spid="6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250"/>
                                        <p:tgtEl>
                                          <p:spTgt spid="7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250"/>
                                        <p:tgtEl>
                                          <p:spTgt spid="74"/>
                                        </p:tgtEl>
                                      </p:cBhvr>
                                    </p:animEffect>
                                  </p:childTnLst>
                                </p:cTn>
                              </p:par>
                            </p:childTnLst>
                          </p:cTn>
                        </p:par>
                        <p:par>
                          <p:cTn id="59" fill="hold">
                            <p:stCondLst>
                              <p:cond delay="2000"/>
                            </p:stCondLst>
                            <p:childTnLst>
                              <p:par>
                                <p:cTn id="60" presetID="23" presetClass="entr" presetSubtype="16"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250" fill="hold"/>
                                        <p:tgtEl>
                                          <p:spTgt spid="30"/>
                                        </p:tgtEl>
                                        <p:attrNameLst>
                                          <p:attrName>ppt_w</p:attrName>
                                        </p:attrNameLst>
                                      </p:cBhvr>
                                      <p:tavLst>
                                        <p:tav tm="0">
                                          <p:val>
                                            <p:fltVal val="0"/>
                                          </p:val>
                                        </p:tav>
                                        <p:tav tm="100000">
                                          <p:val>
                                            <p:strVal val="#ppt_w"/>
                                          </p:val>
                                        </p:tav>
                                      </p:tavLst>
                                    </p:anim>
                                    <p:anim calcmode="lin" valueType="num">
                                      <p:cBhvr>
                                        <p:cTn id="63" dur="250" fill="hold"/>
                                        <p:tgtEl>
                                          <p:spTgt spid="30"/>
                                        </p:tgtEl>
                                        <p:attrNameLst>
                                          <p:attrName>ppt_h</p:attrName>
                                        </p:attrNameLst>
                                      </p:cBhvr>
                                      <p:tavLst>
                                        <p:tav tm="0">
                                          <p:val>
                                            <p:fltVal val="0"/>
                                          </p:val>
                                        </p:tav>
                                        <p:tav tm="100000">
                                          <p:val>
                                            <p:strVal val="#ppt_h"/>
                                          </p:val>
                                        </p:tav>
                                      </p:tavLst>
                                    </p:anim>
                                  </p:childTnLst>
                                </p:cTn>
                              </p:par>
                            </p:childTnLst>
                          </p:cTn>
                        </p:par>
                        <p:par>
                          <p:cTn id="64" fill="hold">
                            <p:stCondLst>
                              <p:cond delay="2250"/>
                            </p:stCondLst>
                            <p:childTnLst>
                              <p:par>
                                <p:cTn id="65" presetID="22" presetClass="entr" presetSubtype="8"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left)">
                                      <p:cBhvr>
                                        <p:cTn id="67" dur="250"/>
                                        <p:tgtEl>
                                          <p:spTgt spid="69"/>
                                        </p:tgtEl>
                                      </p:cBhvr>
                                    </p:animEffect>
                                  </p:childTnLst>
                                </p:cTn>
                              </p:par>
                            </p:childTnLst>
                          </p:cTn>
                        </p:par>
                        <p:par>
                          <p:cTn id="68" fill="hold">
                            <p:stCondLst>
                              <p:cond delay="2500"/>
                            </p:stCondLst>
                            <p:childTnLst>
                              <p:par>
                                <p:cTn id="69" presetID="22" presetClass="entr" presetSubtype="4"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down)">
                                      <p:cBhvr>
                                        <p:cTn id="71" dur="250"/>
                                        <p:tgtEl>
                                          <p:spTgt spid="55"/>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animEffect transition="in" filter="wipe(down)">
                                      <p:cBhvr>
                                        <p:cTn id="74" dur="250"/>
                                        <p:tgtEl>
                                          <p:spTgt spid="77"/>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78"/>
                                        </p:tgtEl>
                                        <p:attrNameLst>
                                          <p:attrName>style.visibility</p:attrName>
                                        </p:attrNameLst>
                                      </p:cBhvr>
                                      <p:to>
                                        <p:strVal val="visible"/>
                                      </p:to>
                                    </p:set>
                                    <p:animEffect transition="in" filter="wipe(down)">
                                      <p:cBhvr>
                                        <p:cTn id="77" dur="250"/>
                                        <p:tgtEl>
                                          <p:spTgt spid="78"/>
                                        </p:tgtEl>
                                      </p:cBhvr>
                                    </p:animEffect>
                                  </p:childTnLst>
                                </p:cTn>
                              </p:par>
                            </p:childTnLst>
                          </p:cTn>
                        </p:par>
                        <p:par>
                          <p:cTn id="78" fill="hold">
                            <p:stCondLst>
                              <p:cond delay="2750"/>
                            </p:stCondLst>
                            <p:childTnLst>
                              <p:par>
                                <p:cTn id="79" presetID="23" presetClass="entr" presetSubtype="16" fill="hold" nodeType="after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p:cTn id="81" dur="250" fill="hold"/>
                                        <p:tgtEl>
                                          <p:spTgt spid="37"/>
                                        </p:tgtEl>
                                        <p:attrNameLst>
                                          <p:attrName>ppt_w</p:attrName>
                                        </p:attrNameLst>
                                      </p:cBhvr>
                                      <p:tavLst>
                                        <p:tav tm="0">
                                          <p:val>
                                            <p:fltVal val="0"/>
                                          </p:val>
                                        </p:tav>
                                        <p:tav tm="100000">
                                          <p:val>
                                            <p:strVal val="#ppt_w"/>
                                          </p:val>
                                        </p:tav>
                                      </p:tavLst>
                                    </p:anim>
                                    <p:anim calcmode="lin" valueType="num">
                                      <p:cBhvr>
                                        <p:cTn id="82" dur="250" fill="hold"/>
                                        <p:tgtEl>
                                          <p:spTgt spid="37"/>
                                        </p:tgtEl>
                                        <p:attrNameLst>
                                          <p:attrName>ppt_h</p:attrName>
                                        </p:attrNameLst>
                                      </p:cBhvr>
                                      <p:tavLst>
                                        <p:tav tm="0">
                                          <p:val>
                                            <p:fltVal val="0"/>
                                          </p:val>
                                        </p:tav>
                                        <p:tav tm="100000">
                                          <p:val>
                                            <p:strVal val="#ppt_h"/>
                                          </p:val>
                                        </p:tav>
                                      </p:tavLst>
                                    </p:anim>
                                  </p:childTnLst>
                                </p:cTn>
                              </p:par>
                            </p:childTnLst>
                          </p:cTn>
                        </p:par>
                        <p:par>
                          <p:cTn id="83" fill="hold">
                            <p:stCondLst>
                              <p:cond delay="3000"/>
                            </p:stCondLst>
                            <p:childTnLst>
                              <p:par>
                                <p:cTn id="84" presetID="22" presetClass="entr" presetSubtype="2" fill="hold" grpId="0"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wipe(right)">
                                      <p:cBhvr>
                                        <p:cTn id="86" dur="250"/>
                                        <p:tgtEl>
                                          <p:spTgt spid="70"/>
                                        </p:tgtEl>
                                      </p:cBhvr>
                                    </p:animEffect>
                                  </p:childTnLst>
                                </p:cTn>
                              </p:par>
                            </p:childTnLst>
                          </p:cTn>
                        </p:par>
                        <p:par>
                          <p:cTn id="87" fill="hold">
                            <p:stCondLst>
                              <p:cond delay="3250"/>
                            </p:stCondLst>
                            <p:childTnLst>
                              <p:par>
                                <p:cTn id="88" presetID="10" presetClass="entr" presetSubtype="0" fill="hold" grpId="0" nodeType="after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fade">
                                      <p:cBhvr>
                                        <p:cTn id="90" dur="250"/>
                                        <p:tgtEl>
                                          <p:spTgt spid="7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5"/>
                                        </p:tgtEl>
                                        <p:attrNameLst>
                                          <p:attrName>style.visibility</p:attrName>
                                        </p:attrNameLst>
                                      </p:cBhvr>
                                      <p:to>
                                        <p:strVal val="visible"/>
                                      </p:to>
                                    </p:set>
                                    <p:animEffect transition="in" filter="fade">
                                      <p:cBhvr>
                                        <p:cTn id="93" dur="250"/>
                                        <p:tgtEl>
                                          <p:spTgt spid="75"/>
                                        </p:tgtEl>
                                      </p:cBhvr>
                                    </p:animEffect>
                                  </p:childTnLst>
                                </p:cTn>
                              </p:par>
                              <p:par>
                                <p:cTn id="94" presetID="10" presetClass="entr" presetSubtype="0" fill="hold" nodeType="with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250"/>
                                        <p:tgtEl>
                                          <p:spTgt spid="44"/>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79"/>
                                        </p:tgtEl>
                                        <p:attrNameLst>
                                          <p:attrName>style.visibility</p:attrName>
                                        </p:attrNameLst>
                                      </p:cBhvr>
                                      <p:to>
                                        <p:strVal val="visible"/>
                                      </p:to>
                                    </p:set>
                                    <p:animEffect transition="in" filter="wipe(down)">
                                      <p:cBhvr>
                                        <p:cTn id="101" dur="7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7" grpId="0" animBg="1"/>
      <p:bldP spid="68" grpId="0" animBg="1"/>
      <p:bldP spid="69" grpId="0" animBg="1"/>
      <p:bldP spid="70" grpId="0" animBg="1"/>
      <p:bldP spid="71" grpId="0"/>
      <p:bldP spid="72" grpId="0"/>
      <p:bldP spid="73" grpId="0"/>
      <p:bldP spid="74" grpId="0"/>
      <p:bldP spid="75" grpId="0"/>
      <p:bldP spid="76" grpId="0"/>
      <p:bldP spid="77" grpId="0"/>
      <p:bldP spid="78" grpId="0"/>
      <p:bldP spid="7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820591" y="2984442"/>
            <a:ext cx="1282869" cy="1228808"/>
            <a:chOff x="1664154" y="1934950"/>
            <a:chExt cx="963741" cy="897257"/>
          </a:xfrm>
        </p:grpSpPr>
        <p:grpSp>
          <p:nvGrpSpPr>
            <p:cNvPr id="17" name="组合 16"/>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endParaRPr>
              </a:p>
            </p:txBody>
          </p:sp>
          <p:sp>
            <p:nvSpPr>
              <p:cNvPr id="20" name="椭圆 19"/>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sp>
          <p:nvSpPr>
            <p:cNvPr id="18" name="TextBox 44"/>
            <p:cNvSpPr txBox="1"/>
            <p:nvPr/>
          </p:nvSpPr>
          <p:spPr>
            <a:xfrm>
              <a:off x="1807549" y="2188595"/>
              <a:ext cx="820346" cy="381486"/>
            </a:xfrm>
            <a:prstGeom prst="rect">
              <a:avLst/>
            </a:prstGeom>
            <a:noFill/>
          </p:spPr>
          <p:txBody>
            <a:bodyPr wrap="square" rtlCol="0">
              <a:spAutoFit/>
            </a:bodyPr>
            <a:lstStyle/>
            <a:p>
              <a:r>
                <a:rPr lang="en-US" altLang="zh-CN" sz="2795" b="1" dirty="0">
                  <a:solidFill>
                    <a:srgbClr val="3ED22B"/>
                  </a:solidFill>
                  <a:latin typeface="微软雅黑" pitchFamily="34" charset="-122"/>
                  <a:ea typeface="微软雅黑" pitchFamily="34" charset="-122"/>
                </a:rPr>
                <a:t>45%</a:t>
              </a:r>
              <a:endParaRPr lang="zh-CN" altLang="en-US" sz="2795" b="1" dirty="0">
                <a:solidFill>
                  <a:srgbClr val="3ED22B"/>
                </a:solidFill>
                <a:latin typeface="微软雅黑" pitchFamily="34" charset="-122"/>
                <a:ea typeface="微软雅黑" pitchFamily="34" charset="-122"/>
              </a:endParaRPr>
            </a:p>
          </p:txBody>
        </p:sp>
      </p:grpSp>
      <p:grpSp>
        <p:nvGrpSpPr>
          <p:cNvPr id="21" name="组合 20"/>
          <p:cNvGrpSpPr/>
          <p:nvPr/>
        </p:nvGrpSpPr>
        <p:grpSpPr>
          <a:xfrm>
            <a:off x="4420606" y="2997862"/>
            <a:ext cx="1194372" cy="1228808"/>
            <a:chOff x="3293884" y="1912625"/>
            <a:chExt cx="897259" cy="897258"/>
          </a:xfrm>
        </p:grpSpPr>
        <p:grpSp>
          <p:nvGrpSpPr>
            <p:cNvPr id="22" name="组合 21"/>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endParaRPr>
              </a:p>
            </p:txBody>
          </p:sp>
          <p:sp>
            <p:nvSpPr>
              <p:cNvPr id="25" name="椭圆 24"/>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sp>
          <p:nvSpPr>
            <p:cNvPr id="23" name="TextBox 49"/>
            <p:cNvSpPr txBox="1"/>
            <p:nvPr/>
          </p:nvSpPr>
          <p:spPr>
            <a:xfrm>
              <a:off x="3404406" y="2201081"/>
              <a:ext cx="753231" cy="366551"/>
            </a:xfrm>
            <a:prstGeom prst="rect">
              <a:avLst/>
            </a:prstGeom>
            <a:noFill/>
          </p:spPr>
          <p:txBody>
            <a:bodyPr wrap="square" rtlCol="0">
              <a:spAutoFit/>
            </a:bodyPr>
            <a:lstStyle/>
            <a:p>
              <a:r>
                <a:rPr lang="en-US" altLang="zh-CN" sz="2662" b="1" dirty="0">
                  <a:solidFill>
                    <a:srgbClr val="00C3FD"/>
                  </a:solidFill>
                  <a:latin typeface="微软雅黑" pitchFamily="34" charset="-122"/>
                  <a:ea typeface="微软雅黑" pitchFamily="34" charset="-122"/>
                </a:rPr>
                <a:t>68%</a:t>
              </a:r>
              <a:endParaRPr lang="zh-CN" altLang="en-US" sz="2662" b="1" dirty="0">
                <a:solidFill>
                  <a:srgbClr val="00C3FD"/>
                </a:solidFill>
                <a:latin typeface="微软雅黑" pitchFamily="34" charset="-122"/>
                <a:ea typeface="微软雅黑" pitchFamily="34" charset="-122"/>
              </a:endParaRPr>
            </a:p>
          </p:txBody>
        </p:sp>
      </p:grpSp>
      <p:grpSp>
        <p:nvGrpSpPr>
          <p:cNvPr id="26" name="组合 25"/>
          <p:cNvGrpSpPr/>
          <p:nvPr/>
        </p:nvGrpSpPr>
        <p:grpSpPr>
          <a:xfrm>
            <a:off x="6823927" y="2990521"/>
            <a:ext cx="1253823" cy="1228808"/>
            <a:chOff x="4849324" y="1995712"/>
            <a:chExt cx="941921" cy="897257"/>
          </a:xfrm>
        </p:grpSpPr>
        <p:grpSp>
          <p:nvGrpSpPr>
            <p:cNvPr id="27" name="组合 26"/>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endParaRPr>
              </a:p>
            </p:txBody>
          </p:sp>
          <p:sp>
            <p:nvSpPr>
              <p:cNvPr id="30" name="椭圆 29"/>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sp>
          <p:nvSpPr>
            <p:cNvPr id="28" name="TextBox 54"/>
            <p:cNvSpPr txBox="1"/>
            <p:nvPr/>
          </p:nvSpPr>
          <p:spPr>
            <a:xfrm>
              <a:off x="4963049" y="2222298"/>
              <a:ext cx="828196" cy="381486"/>
            </a:xfrm>
            <a:prstGeom prst="rect">
              <a:avLst/>
            </a:prstGeom>
            <a:noFill/>
          </p:spPr>
          <p:txBody>
            <a:bodyPr wrap="square" rtlCol="0">
              <a:spAutoFit/>
            </a:bodyPr>
            <a:lstStyle/>
            <a:p>
              <a:r>
                <a:rPr lang="en-US" altLang="zh-CN" sz="2795" b="1" dirty="0">
                  <a:solidFill>
                    <a:srgbClr val="9AFB03"/>
                  </a:solidFill>
                  <a:latin typeface="微软雅黑" pitchFamily="34" charset="-122"/>
                  <a:ea typeface="微软雅黑" pitchFamily="34" charset="-122"/>
                </a:rPr>
                <a:t>79%</a:t>
              </a:r>
              <a:endParaRPr lang="zh-CN" altLang="en-US" sz="2795" b="1" dirty="0">
                <a:solidFill>
                  <a:srgbClr val="9AFB03"/>
                </a:solidFill>
                <a:latin typeface="微软雅黑" pitchFamily="34" charset="-122"/>
                <a:ea typeface="微软雅黑" pitchFamily="34" charset="-122"/>
              </a:endParaRPr>
            </a:p>
          </p:txBody>
        </p:sp>
      </p:grpSp>
      <p:grpSp>
        <p:nvGrpSpPr>
          <p:cNvPr id="31" name="组合 30"/>
          <p:cNvGrpSpPr/>
          <p:nvPr/>
        </p:nvGrpSpPr>
        <p:grpSpPr>
          <a:xfrm>
            <a:off x="9285161" y="2982511"/>
            <a:ext cx="1265961" cy="1228808"/>
            <a:chOff x="6380261" y="2029113"/>
            <a:chExt cx="951040" cy="897257"/>
          </a:xfrm>
        </p:grpSpPr>
        <p:grpSp>
          <p:nvGrpSpPr>
            <p:cNvPr id="32" name="组合 31"/>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endParaRPr>
              </a:p>
            </p:txBody>
          </p:sp>
          <p:sp>
            <p:nvSpPr>
              <p:cNvPr id="35" name="椭圆 34"/>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sp>
          <p:nvSpPr>
            <p:cNvPr id="33" name="TextBox 59"/>
            <p:cNvSpPr txBox="1"/>
            <p:nvPr/>
          </p:nvSpPr>
          <p:spPr>
            <a:xfrm>
              <a:off x="6501314" y="2303662"/>
              <a:ext cx="829987" cy="381486"/>
            </a:xfrm>
            <a:prstGeom prst="rect">
              <a:avLst/>
            </a:prstGeom>
            <a:noFill/>
          </p:spPr>
          <p:txBody>
            <a:bodyPr wrap="square" rtlCol="0">
              <a:spAutoFit/>
            </a:bodyPr>
            <a:lstStyle/>
            <a:p>
              <a:r>
                <a:rPr lang="en-US" altLang="zh-CN" sz="2795" b="1" dirty="0">
                  <a:solidFill>
                    <a:srgbClr val="FFC000"/>
                  </a:solidFill>
                  <a:latin typeface="微软雅黑" pitchFamily="34" charset="-122"/>
                  <a:ea typeface="微软雅黑" pitchFamily="34" charset="-122"/>
                </a:rPr>
                <a:t>92%</a:t>
              </a:r>
              <a:endParaRPr lang="zh-CN" altLang="en-US" sz="2795" b="1" dirty="0">
                <a:solidFill>
                  <a:srgbClr val="FFC000"/>
                </a:solidFill>
                <a:latin typeface="微软雅黑" pitchFamily="34" charset="-122"/>
                <a:ea typeface="微软雅黑" pitchFamily="34" charset="-122"/>
              </a:endParaRPr>
            </a:p>
          </p:txBody>
        </p:sp>
      </p:grpSp>
      <p:sp>
        <p:nvSpPr>
          <p:cNvPr id="36" name="Freeform 8"/>
          <p:cNvSpPr/>
          <p:nvPr/>
        </p:nvSpPr>
        <p:spPr bwMode="auto">
          <a:xfrm rot="18900000">
            <a:off x="1878823" y="3440081"/>
            <a:ext cx="1617787" cy="879366"/>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3ED22B"/>
          </a:solidFill>
          <a:ln w="3175" cap="flat">
            <a:noFill/>
            <a:prstDash val="solid"/>
            <a:miter lim="800000"/>
          </a:ln>
        </p:spPr>
        <p:txBody>
          <a:bodyPr vert="horz" wrap="square" lIns="122915" tIns="61457" rIns="122915" bIns="61457" numCol="1" anchor="t" anchorCtr="0" compatLnSpc="1"/>
          <a:lstStyle/>
          <a:p>
            <a:endParaRPr lang="zh-CN" altLang="en-US" sz="2396"/>
          </a:p>
        </p:txBody>
      </p:sp>
      <p:sp>
        <p:nvSpPr>
          <p:cNvPr id="37" name="Freeform 7"/>
          <p:cNvSpPr/>
          <p:nvPr/>
        </p:nvSpPr>
        <p:spPr bwMode="auto">
          <a:xfrm rot="19087048">
            <a:off x="4418694" y="3302987"/>
            <a:ext cx="1580951" cy="1068410"/>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C3FD"/>
          </a:solidFill>
          <a:ln w="3175" cap="flat">
            <a:noFill/>
            <a:prstDash val="solid"/>
            <a:miter lim="800000"/>
          </a:ln>
        </p:spPr>
        <p:txBody>
          <a:bodyPr vert="horz" wrap="square" lIns="122915" tIns="61457" rIns="122915" bIns="61457" numCol="1" anchor="t" anchorCtr="0" compatLnSpc="1"/>
          <a:lstStyle/>
          <a:p>
            <a:endParaRPr lang="zh-CN" altLang="en-US" sz="2396"/>
          </a:p>
        </p:txBody>
      </p:sp>
      <p:sp>
        <p:nvSpPr>
          <p:cNvPr id="38" name="Freeform 6"/>
          <p:cNvSpPr/>
          <p:nvPr/>
        </p:nvSpPr>
        <p:spPr bwMode="auto">
          <a:xfrm rot="19290703">
            <a:off x="6734987" y="3114894"/>
            <a:ext cx="1616367" cy="1258688"/>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9AFB03"/>
          </a:solidFill>
          <a:ln w="3175" cap="flat">
            <a:noFill/>
            <a:prstDash val="solid"/>
            <a:miter lim="800000"/>
          </a:ln>
        </p:spPr>
        <p:txBody>
          <a:bodyPr vert="horz" wrap="square" lIns="122915" tIns="61457" rIns="122915" bIns="61457" numCol="1" anchor="t" anchorCtr="0" compatLnSpc="1"/>
          <a:lstStyle/>
          <a:p>
            <a:endParaRPr lang="zh-CN" altLang="en-US" sz="2396"/>
          </a:p>
        </p:txBody>
      </p:sp>
      <p:sp>
        <p:nvSpPr>
          <p:cNvPr id="39" name="Freeform 5"/>
          <p:cNvSpPr/>
          <p:nvPr/>
        </p:nvSpPr>
        <p:spPr bwMode="auto">
          <a:xfrm rot="19810786">
            <a:off x="9129591" y="2853842"/>
            <a:ext cx="1557035" cy="1519151"/>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FFC000"/>
          </a:solidFill>
          <a:ln w="3175" cap="flat">
            <a:noFill/>
            <a:prstDash val="solid"/>
            <a:miter lim="800000"/>
          </a:ln>
        </p:spPr>
        <p:txBody>
          <a:bodyPr vert="horz" wrap="square" lIns="122915" tIns="61457" rIns="122915" bIns="61457" numCol="1" anchor="t" anchorCtr="0" compatLnSpc="1"/>
          <a:lstStyle/>
          <a:p>
            <a:endParaRPr lang="zh-CN" altLang="en-US" sz="2396"/>
          </a:p>
        </p:txBody>
      </p:sp>
      <p:grpSp>
        <p:nvGrpSpPr>
          <p:cNvPr id="40" name="组合 39"/>
          <p:cNvGrpSpPr/>
          <p:nvPr/>
        </p:nvGrpSpPr>
        <p:grpSpPr>
          <a:xfrm>
            <a:off x="1849959" y="1992261"/>
            <a:ext cx="1278775" cy="317651"/>
            <a:chOff x="3477359" y="8005745"/>
            <a:chExt cx="2534423" cy="616942"/>
          </a:xfrm>
          <a:effectLst>
            <a:outerShdw blurRad="203200" dist="114300" dir="5400000" sx="102000" sy="102000" algn="t" rotWithShape="0">
              <a:prstClr val="black">
                <a:alpha val="29000"/>
              </a:prstClr>
            </a:outerShdw>
          </a:effectLst>
        </p:grpSpPr>
        <p:sp>
          <p:nvSpPr>
            <p:cNvPr id="41" name="流程图: 可选过程 40"/>
            <p:cNvSpPr/>
            <p:nvPr/>
          </p:nvSpPr>
          <p:spPr>
            <a:xfrm>
              <a:off x="3477359" y="8032286"/>
              <a:ext cx="2534423" cy="584775"/>
            </a:xfrm>
            <a:prstGeom prst="flowChartAlternateProcess">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42" name="TextBox 72"/>
            <p:cNvSpPr txBox="1"/>
            <p:nvPr/>
          </p:nvSpPr>
          <p:spPr>
            <a:xfrm>
              <a:off x="3774691" y="8005745"/>
              <a:ext cx="1852835" cy="616942"/>
            </a:xfrm>
            <a:prstGeom prst="rect">
              <a:avLst/>
            </a:prstGeom>
            <a:noFill/>
          </p:spPr>
          <p:txBody>
            <a:bodyPr wrap="none" rtlCol="0">
              <a:spAutoFit/>
            </a:bodyPr>
            <a:lstStyle/>
            <a:p>
              <a:pPr algn="ctr"/>
              <a:r>
                <a:rPr lang="zh-CN" altLang="en-US" sz="1464" dirty="0">
                  <a:solidFill>
                    <a:schemeClr val="bg1"/>
                  </a:solidFill>
                  <a:latin typeface="微软雅黑" pitchFamily="34" charset="-122"/>
                  <a:ea typeface="微软雅黑" pitchFamily="34" charset="-122"/>
                </a:rPr>
                <a:t>添加标题</a:t>
              </a:r>
            </a:p>
          </p:txBody>
        </p:sp>
      </p:grpSp>
      <p:grpSp>
        <p:nvGrpSpPr>
          <p:cNvPr id="43" name="组合 42"/>
          <p:cNvGrpSpPr/>
          <p:nvPr/>
        </p:nvGrpSpPr>
        <p:grpSpPr>
          <a:xfrm>
            <a:off x="4266589" y="1992261"/>
            <a:ext cx="1278775" cy="317651"/>
            <a:chOff x="3477359" y="8005745"/>
            <a:chExt cx="2534423" cy="616942"/>
          </a:xfrm>
          <a:effectLst>
            <a:outerShdw blurRad="203200" dist="114300" dir="5400000" sx="102000" sy="102000" algn="t" rotWithShape="0">
              <a:prstClr val="black">
                <a:alpha val="29000"/>
              </a:prstClr>
            </a:outerShdw>
          </a:effectLst>
        </p:grpSpPr>
        <p:sp>
          <p:nvSpPr>
            <p:cNvPr id="44" name="流程图: 可选过程 43"/>
            <p:cNvSpPr/>
            <p:nvPr/>
          </p:nvSpPr>
          <p:spPr>
            <a:xfrm>
              <a:off x="3477359" y="8032286"/>
              <a:ext cx="2534423" cy="584775"/>
            </a:xfrm>
            <a:prstGeom prst="flowChartAlternateProcess">
              <a:avLst/>
            </a:prstGeom>
            <a:solidFill>
              <a:srgbClr val="00C3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45" name="TextBox 75"/>
            <p:cNvSpPr txBox="1"/>
            <p:nvPr/>
          </p:nvSpPr>
          <p:spPr>
            <a:xfrm>
              <a:off x="3774691" y="8005745"/>
              <a:ext cx="1852835" cy="616942"/>
            </a:xfrm>
            <a:prstGeom prst="rect">
              <a:avLst/>
            </a:prstGeom>
            <a:noFill/>
          </p:spPr>
          <p:txBody>
            <a:bodyPr wrap="none" rtlCol="0">
              <a:spAutoFit/>
            </a:bodyPr>
            <a:lstStyle/>
            <a:p>
              <a:pPr algn="ctr"/>
              <a:r>
                <a:rPr lang="zh-CN" altLang="en-US" sz="1464" dirty="0">
                  <a:solidFill>
                    <a:schemeClr val="bg1"/>
                  </a:solidFill>
                  <a:latin typeface="微软雅黑" pitchFamily="34" charset="-122"/>
                  <a:ea typeface="微软雅黑" pitchFamily="34" charset="-122"/>
                </a:rPr>
                <a:t>添加标题</a:t>
              </a:r>
            </a:p>
          </p:txBody>
        </p:sp>
      </p:grpSp>
      <p:grpSp>
        <p:nvGrpSpPr>
          <p:cNvPr id="46" name="组合 45"/>
          <p:cNvGrpSpPr/>
          <p:nvPr/>
        </p:nvGrpSpPr>
        <p:grpSpPr>
          <a:xfrm>
            <a:off x="6649479" y="1992261"/>
            <a:ext cx="1278775" cy="317651"/>
            <a:chOff x="3477359" y="8005745"/>
            <a:chExt cx="2534423" cy="616942"/>
          </a:xfrm>
          <a:effectLst>
            <a:outerShdw blurRad="203200" dist="114300" dir="5400000" sx="102000" sy="102000" algn="t" rotWithShape="0">
              <a:prstClr val="black">
                <a:alpha val="29000"/>
              </a:prstClr>
            </a:outerShdw>
          </a:effectLst>
        </p:grpSpPr>
        <p:sp>
          <p:nvSpPr>
            <p:cNvPr id="47" name="流程图: 可选过程 46"/>
            <p:cNvSpPr/>
            <p:nvPr/>
          </p:nvSpPr>
          <p:spPr>
            <a:xfrm>
              <a:off x="3477359" y="8032286"/>
              <a:ext cx="2534423" cy="584775"/>
            </a:xfrm>
            <a:prstGeom prst="flowChartAlternateProcess">
              <a:avLst/>
            </a:prstGeom>
            <a:solidFill>
              <a:srgbClr val="9AFB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48" name="TextBox 78"/>
            <p:cNvSpPr txBox="1"/>
            <p:nvPr/>
          </p:nvSpPr>
          <p:spPr>
            <a:xfrm>
              <a:off x="3774691" y="8005745"/>
              <a:ext cx="1852835" cy="616942"/>
            </a:xfrm>
            <a:prstGeom prst="rect">
              <a:avLst/>
            </a:prstGeom>
            <a:noFill/>
          </p:spPr>
          <p:txBody>
            <a:bodyPr wrap="none" rtlCol="0">
              <a:spAutoFit/>
            </a:bodyPr>
            <a:lstStyle/>
            <a:p>
              <a:pPr algn="ctr"/>
              <a:r>
                <a:rPr lang="zh-CN" altLang="en-US" sz="1464" dirty="0">
                  <a:solidFill>
                    <a:schemeClr val="bg1"/>
                  </a:solidFill>
                  <a:latin typeface="微软雅黑" pitchFamily="34" charset="-122"/>
                  <a:ea typeface="微软雅黑" pitchFamily="34" charset="-122"/>
                </a:rPr>
                <a:t>添加标题</a:t>
              </a:r>
            </a:p>
          </p:txBody>
        </p:sp>
      </p:grpSp>
      <p:grpSp>
        <p:nvGrpSpPr>
          <p:cNvPr id="49" name="组合 48"/>
          <p:cNvGrpSpPr/>
          <p:nvPr/>
        </p:nvGrpSpPr>
        <p:grpSpPr>
          <a:xfrm>
            <a:off x="9172296" y="1992261"/>
            <a:ext cx="1278775" cy="317651"/>
            <a:chOff x="3477359" y="8005745"/>
            <a:chExt cx="2534423" cy="616942"/>
          </a:xfrm>
          <a:effectLst>
            <a:outerShdw blurRad="203200" dist="114300" dir="5400000" sx="102000" sy="102000" algn="t" rotWithShape="0">
              <a:prstClr val="black">
                <a:alpha val="29000"/>
              </a:prstClr>
            </a:outerShdw>
          </a:effectLst>
        </p:grpSpPr>
        <p:sp>
          <p:nvSpPr>
            <p:cNvPr id="50" name="流程图: 可选过程 49"/>
            <p:cNvSpPr/>
            <p:nvPr/>
          </p:nvSpPr>
          <p:spPr>
            <a:xfrm>
              <a:off x="3477359" y="8032286"/>
              <a:ext cx="2534423" cy="584775"/>
            </a:xfrm>
            <a:prstGeom prst="flowChartAlternateProcess">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51" name="TextBox 81"/>
            <p:cNvSpPr txBox="1"/>
            <p:nvPr/>
          </p:nvSpPr>
          <p:spPr>
            <a:xfrm>
              <a:off x="3774691" y="8005745"/>
              <a:ext cx="1852835" cy="616942"/>
            </a:xfrm>
            <a:prstGeom prst="rect">
              <a:avLst/>
            </a:prstGeom>
            <a:noFill/>
          </p:spPr>
          <p:txBody>
            <a:bodyPr wrap="none" rtlCol="0">
              <a:spAutoFit/>
            </a:bodyPr>
            <a:lstStyle/>
            <a:p>
              <a:pPr algn="ctr"/>
              <a:r>
                <a:rPr lang="zh-CN" altLang="en-US" sz="1464" dirty="0">
                  <a:solidFill>
                    <a:schemeClr val="bg1"/>
                  </a:solidFill>
                  <a:latin typeface="微软雅黑" pitchFamily="34" charset="-122"/>
                  <a:ea typeface="微软雅黑" pitchFamily="34" charset="-122"/>
                </a:rPr>
                <a:t>添加标题</a:t>
              </a:r>
            </a:p>
          </p:txBody>
        </p:sp>
      </p:grpSp>
      <p:sp>
        <p:nvSpPr>
          <p:cNvPr id="52" name="TextBox 83"/>
          <p:cNvSpPr txBox="1"/>
          <p:nvPr/>
        </p:nvSpPr>
        <p:spPr>
          <a:xfrm>
            <a:off x="1580612" y="4711564"/>
            <a:ext cx="2192936" cy="930689"/>
          </a:xfrm>
          <a:prstGeom prst="rect">
            <a:avLst/>
          </a:prstGeom>
          <a:noFill/>
        </p:spPr>
        <p:txBody>
          <a:bodyPr wrap="square" lIns="91297" tIns="45649" rIns="91297" bIns="45649" rtlCol="0">
            <a:spAutoFit/>
          </a:bodyPr>
          <a:lstStyle/>
          <a:p>
            <a:pPr defTabSz="1216975">
              <a:lnSpc>
                <a:spcPct val="130000"/>
              </a:lnSpc>
              <a:defRPr/>
            </a:pPr>
            <a:r>
              <a:rPr lang="zh-CN" altLang="en-US" sz="1397"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53" name="TextBox 84"/>
          <p:cNvSpPr txBox="1"/>
          <p:nvPr/>
        </p:nvSpPr>
        <p:spPr>
          <a:xfrm>
            <a:off x="4029009" y="4711564"/>
            <a:ext cx="2192936" cy="930689"/>
          </a:xfrm>
          <a:prstGeom prst="rect">
            <a:avLst/>
          </a:prstGeom>
          <a:noFill/>
        </p:spPr>
        <p:txBody>
          <a:bodyPr wrap="square" lIns="91297" tIns="45649" rIns="91297" bIns="45649" rtlCol="0">
            <a:spAutoFit/>
          </a:bodyPr>
          <a:lstStyle/>
          <a:p>
            <a:pPr defTabSz="1216975">
              <a:lnSpc>
                <a:spcPct val="130000"/>
              </a:lnSpc>
              <a:defRPr/>
            </a:pPr>
            <a:r>
              <a:rPr lang="zh-CN" altLang="en-US" sz="1397"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54" name="TextBox 85"/>
          <p:cNvSpPr txBox="1"/>
          <p:nvPr/>
        </p:nvSpPr>
        <p:spPr>
          <a:xfrm>
            <a:off x="6383679" y="4711564"/>
            <a:ext cx="2192936" cy="930689"/>
          </a:xfrm>
          <a:prstGeom prst="rect">
            <a:avLst/>
          </a:prstGeom>
          <a:noFill/>
        </p:spPr>
        <p:txBody>
          <a:bodyPr wrap="square" lIns="91297" tIns="45649" rIns="91297" bIns="45649" rtlCol="0">
            <a:spAutoFit/>
          </a:bodyPr>
          <a:lstStyle/>
          <a:p>
            <a:pPr defTabSz="1216975">
              <a:lnSpc>
                <a:spcPct val="130000"/>
              </a:lnSpc>
              <a:defRPr/>
            </a:pPr>
            <a:r>
              <a:rPr lang="zh-CN" altLang="en-US" sz="1397"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55" name="TextBox 86"/>
          <p:cNvSpPr txBox="1"/>
          <p:nvPr/>
        </p:nvSpPr>
        <p:spPr>
          <a:xfrm>
            <a:off x="8971240" y="4711564"/>
            <a:ext cx="2192936" cy="930689"/>
          </a:xfrm>
          <a:prstGeom prst="rect">
            <a:avLst/>
          </a:prstGeom>
          <a:noFill/>
        </p:spPr>
        <p:txBody>
          <a:bodyPr wrap="square" lIns="91297" tIns="45649" rIns="91297" bIns="45649" rtlCol="0">
            <a:spAutoFit/>
          </a:bodyPr>
          <a:lstStyle/>
          <a:p>
            <a:pPr defTabSz="1216975">
              <a:lnSpc>
                <a:spcPct val="130000"/>
              </a:lnSpc>
              <a:defRPr/>
            </a:pPr>
            <a:r>
              <a:rPr lang="zh-CN" altLang="en-US" sz="1397" kern="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a:t>
            </a:r>
          </a:p>
        </p:txBody>
      </p:sp>
      <p:sp>
        <p:nvSpPr>
          <p:cNvPr id="56" name="文本框 55"/>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04814002"/>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7"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anim calcmode="lin" valueType="num">
                                      <p:cBhvr>
                                        <p:cTn id="25" dur="500" fill="hold"/>
                                        <p:tgtEl>
                                          <p:spTgt spid="40"/>
                                        </p:tgtEl>
                                        <p:attrNameLst>
                                          <p:attrName>ppt_x</p:attrName>
                                        </p:attrNameLst>
                                      </p:cBhvr>
                                      <p:tavLst>
                                        <p:tav tm="0">
                                          <p:val>
                                            <p:strVal val="#ppt_x"/>
                                          </p:val>
                                        </p:tav>
                                        <p:tav tm="100000">
                                          <p:val>
                                            <p:strVal val="#ppt_x"/>
                                          </p:val>
                                        </p:tav>
                                      </p:tavLst>
                                    </p:anim>
                                    <p:anim calcmode="lin" valueType="num">
                                      <p:cBhvr>
                                        <p:cTn id="26" dur="500" fill="hold"/>
                                        <p:tgtEl>
                                          <p:spTgt spid="4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anim calcmode="lin" valueType="num">
                                      <p:cBhvr>
                                        <p:cTn id="31" dur="500" fill="hold"/>
                                        <p:tgtEl>
                                          <p:spTgt spid="43"/>
                                        </p:tgtEl>
                                        <p:attrNameLst>
                                          <p:attrName>ppt_x</p:attrName>
                                        </p:attrNameLst>
                                      </p:cBhvr>
                                      <p:tavLst>
                                        <p:tav tm="0">
                                          <p:val>
                                            <p:strVal val="#ppt_x"/>
                                          </p:val>
                                        </p:tav>
                                        <p:tav tm="100000">
                                          <p:val>
                                            <p:strVal val="#ppt_x"/>
                                          </p:val>
                                        </p:tav>
                                      </p:tavLst>
                                    </p:anim>
                                    <p:anim calcmode="lin" valueType="num">
                                      <p:cBhvr>
                                        <p:cTn id="32" dur="500" fill="hold"/>
                                        <p:tgtEl>
                                          <p:spTgt spid="43"/>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47" presetClass="entr" presetSubtype="0"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anim calcmode="lin" valueType="num">
                                      <p:cBhvr>
                                        <p:cTn id="37" dur="500" fill="hold"/>
                                        <p:tgtEl>
                                          <p:spTgt spid="46"/>
                                        </p:tgtEl>
                                        <p:attrNameLst>
                                          <p:attrName>ppt_x</p:attrName>
                                        </p:attrNameLst>
                                      </p:cBhvr>
                                      <p:tavLst>
                                        <p:tav tm="0">
                                          <p:val>
                                            <p:strVal val="#ppt_x"/>
                                          </p:val>
                                        </p:tav>
                                        <p:tav tm="100000">
                                          <p:val>
                                            <p:strVal val="#ppt_x"/>
                                          </p:val>
                                        </p:tav>
                                      </p:tavLst>
                                    </p:anim>
                                    <p:anim calcmode="lin" valueType="num">
                                      <p:cBhvr>
                                        <p:cTn id="38" dur="500" fill="hold"/>
                                        <p:tgtEl>
                                          <p:spTgt spid="46"/>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47" presetClass="entr" presetSubtype="0"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500"/>
                                        <p:tgtEl>
                                          <p:spTgt spid="49"/>
                                        </p:tgtEl>
                                      </p:cBhvr>
                                    </p:animEffect>
                                    <p:anim calcmode="lin" valueType="num">
                                      <p:cBhvr>
                                        <p:cTn id="43" dur="500" fill="hold"/>
                                        <p:tgtEl>
                                          <p:spTgt spid="49"/>
                                        </p:tgtEl>
                                        <p:attrNameLst>
                                          <p:attrName>ppt_x</p:attrName>
                                        </p:attrNameLst>
                                      </p:cBhvr>
                                      <p:tavLst>
                                        <p:tav tm="0">
                                          <p:val>
                                            <p:strVal val="#ppt_x"/>
                                          </p:val>
                                        </p:tav>
                                        <p:tav tm="100000">
                                          <p:val>
                                            <p:strVal val="#ppt_x"/>
                                          </p:val>
                                        </p:tav>
                                      </p:tavLst>
                                    </p:anim>
                                    <p:anim calcmode="lin" valueType="num">
                                      <p:cBhvr>
                                        <p:cTn id="44" dur="500" fill="hold"/>
                                        <p:tgtEl>
                                          <p:spTgt spid="49"/>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strVal val="2/3*#ppt_w"/>
                                          </p:val>
                                        </p:tav>
                                        <p:tav tm="100000">
                                          <p:val>
                                            <p:strVal val="#ppt_w"/>
                                          </p:val>
                                        </p:tav>
                                      </p:tavLst>
                                    </p:anim>
                                    <p:anim calcmode="lin" valueType="num">
                                      <p:cBhvr>
                                        <p:cTn id="49" dur="500" fill="hold"/>
                                        <p:tgtEl>
                                          <p:spTgt spid="10"/>
                                        </p:tgtEl>
                                        <p:attrNameLst>
                                          <p:attrName>ppt_h</p:attrName>
                                        </p:attrNameLst>
                                      </p:cBhvr>
                                      <p:tavLst>
                                        <p:tav tm="0">
                                          <p:val>
                                            <p:strVal val="2/3*#ppt_h"/>
                                          </p:val>
                                        </p:tav>
                                        <p:tav tm="100000">
                                          <p:val>
                                            <p:strVal val="#ppt_h"/>
                                          </p:val>
                                        </p:tav>
                                      </p:tavLst>
                                    </p:anim>
                                  </p:childTnLst>
                                </p:cTn>
                              </p:par>
                              <p:par>
                                <p:cTn id="50" presetID="21" presetClass="entr" presetSubtype="1"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heel(1)">
                                      <p:cBhvr>
                                        <p:cTn id="52" dur="1000"/>
                                        <p:tgtEl>
                                          <p:spTgt spid="36"/>
                                        </p:tgtEl>
                                      </p:cBhvr>
                                    </p:animEffect>
                                  </p:childTnLst>
                                </p:cTn>
                              </p:par>
                            </p:childTnLst>
                          </p:cTn>
                        </p:par>
                        <p:par>
                          <p:cTn id="53" fill="hold">
                            <p:stCondLst>
                              <p:cond delay="3500"/>
                            </p:stCondLst>
                            <p:childTnLst>
                              <p:par>
                                <p:cTn id="54" presetID="23" presetClass="entr" presetSubtype="272"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strVal val="2/3*#ppt_w"/>
                                          </p:val>
                                        </p:tav>
                                        <p:tav tm="100000">
                                          <p:val>
                                            <p:strVal val="#ppt_w"/>
                                          </p:val>
                                        </p:tav>
                                      </p:tavLst>
                                    </p:anim>
                                    <p:anim calcmode="lin" valueType="num">
                                      <p:cBhvr>
                                        <p:cTn id="57" dur="500" fill="hold"/>
                                        <p:tgtEl>
                                          <p:spTgt spid="21"/>
                                        </p:tgtEl>
                                        <p:attrNameLst>
                                          <p:attrName>ppt_h</p:attrName>
                                        </p:attrNameLst>
                                      </p:cBhvr>
                                      <p:tavLst>
                                        <p:tav tm="0">
                                          <p:val>
                                            <p:strVal val="2/3*#ppt_h"/>
                                          </p:val>
                                        </p:tav>
                                        <p:tav tm="100000">
                                          <p:val>
                                            <p:strVal val="#ppt_h"/>
                                          </p:val>
                                        </p:tav>
                                      </p:tavLst>
                                    </p:anim>
                                  </p:childTnLst>
                                </p:cTn>
                              </p:par>
                              <p:par>
                                <p:cTn id="58" presetID="21" presetClass="entr" presetSubtype="1"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heel(1)">
                                      <p:cBhvr>
                                        <p:cTn id="60" dur="1000"/>
                                        <p:tgtEl>
                                          <p:spTgt spid="37"/>
                                        </p:tgtEl>
                                      </p:cBhvr>
                                    </p:animEffect>
                                  </p:childTnLst>
                                </p:cTn>
                              </p:par>
                            </p:childTnLst>
                          </p:cTn>
                        </p:par>
                        <p:par>
                          <p:cTn id="61" fill="hold">
                            <p:stCondLst>
                              <p:cond delay="4500"/>
                            </p:stCondLst>
                            <p:childTnLst>
                              <p:par>
                                <p:cTn id="62" presetID="23" presetClass="entr" presetSubtype="272" fill="hold"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strVal val="2/3*#ppt_w"/>
                                          </p:val>
                                        </p:tav>
                                        <p:tav tm="100000">
                                          <p:val>
                                            <p:strVal val="#ppt_w"/>
                                          </p:val>
                                        </p:tav>
                                      </p:tavLst>
                                    </p:anim>
                                    <p:anim calcmode="lin" valueType="num">
                                      <p:cBhvr>
                                        <p:cTn id="65" dur="500" fill="hold"/>
                                        <p:tgtEl>
                                          <p:spTgt spid="26"/>
                                        </p:tgtEl>
                                        <p:attrNameLst>
                                          <p:attrName>ppt_h</p:attrName>
                                        </p:attrNameLst>
                                      </p:cBhvr>
                                      <p:tavLst>
                                        <p:tav tm="0">
                                          <p:val>
                                            <p:strVal val="2/3*#ppt_h"/>
                                          </p:val>
                                        </p:tav>
                                        <p:tav tm="100000">
                                          <p:val>
                                            <p:strVal val="#ppt_h"/>
                                          </p:val>
                                        </p:tav>
                                      </p:tavLst>
                                    </p:anim>
                                  </p:childTnLst>
                                </p:cTn>
                              </p:par>
                              <p:par>
                                <p:cTn id="66" presetID="21"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heel(1)">
                                      <p:cBhvr>
                                        <p:cTn id="68" dur="1000"/>
                                        <p:tgtEl>
                                          <p:spTgt spid="38"/>
                                        </p:tgtEl>
                                      </p:cBhvr>
                                    </p:animEffect>
                                  </p:childTnLst>
                                </p:cTn>
                              </p:par>
                            </p:childTnLst>
                          </p:cTn>
                        </p:par>
                        <p:par>
                          <p:cTn id="69" fill="hold">
                            <p:stCondLst>
                              <p:cond delay="5500"/>
                            </p:stCondLst>
                            <p:childTnLst>
                              <p:par>
                                <p:cTn id="70" presetID="23" presetClass="entr" presetSubtype="272"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strVal val="2/3*#ppt_w"/>
                                          </p:val>
                                        </p:tav>
                                        <p:tav tm="100000">
                                          <p:val>
                                            <p:strVal val="#ppt_w"/>
                                          </p:val>
                                        </p:tav>
                                      </p:tavLst>
                                    </p:anim>
                                    <p:anim calcmode="lin" valueType="num">
                                      <p:cBhvr>
                                        <p:cTn id="73" dur="500" fill="hold"/>
                                        <p:tgtEl>
                                          <p:spTgt spid="31"/>
                                        </p:tgtEl>
                                        <p:attrNameLst>
                                          <p:attrName>ppt_h</p:attrName>
                                        </p:attrNameLst>
                                      </p:cBhvr>
                                      <p:tavLst>
                                        <p:tav tm="0">
                                          <p:val>
                                            <p:strVal val="2/3*#ppt_h"/>
                                          </p:val>
                                        </p:tav>
                                        <p:tav tm="100000">
                                          <p:val>
                                            <p:strVal val="#ppt_h"/>
                                          </p:val>
                                        </p:tav>
                                      </p:tavLst>
                                    </p:anim>
                                  </p:childTnLst>
                                </p:cTn>
                              </p:par>
                              <p:par>
                                <p:cTn id="74" presetID="21"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heel(1)">
                                      <p:cBhvr>
                                        <p:cTn id="76" dur="1000"/>
                                        <p:tgtEl>
                                          <p:spTgt spid="39"/>
                                        </p:tgtEl>
                                      </p:cBhvr>
                                    </p:animEffect>
                                  </p:childTnLst>
                                </p:cTn>
                              </p:par>
                            </p:childTnLst>
                          </p:cTn>
                        </p:par>
                        <p:par>
                          <p:cTn id="77" fill="hold">
                            <p:stCondLst>
                              <p:cond delay="6500"/>
                            </p:stCondLst>
                            <p:childTnLst>
                              <p:par>
                                <p:cTn id="78" presetID="14" presetClass="entr" presetSubtype="10" fill="hold" grpId="0"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randombar(horizontal)">
                                      <p:cBhvr>
                                        <p:cTn id="80" dur="500"/>
                                        <p:tgtEl>
                                          <p:spTgt spid="52"/>
                                        </p:tgtEl>
                                      </p:cBhvr>
                                    </p:animEffect>
                                  </p:childTnLst>
                                </p:cTn>
                              </p:par>
                            </p:childTnLst>
                          </p:cTn>
                        </p:par>
                        <p:par>
                          <p:cTn id="81" fill="hold">
                            <p:stCondLst>
                              <p:cond delay="7000"/>
                            </p:stCondLst>
                            <p:childTnLst>
                              <p:par>
                                <p:cTn id="82" presetID="14" presetClass="entr" presetSubtype="10"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randombar(horizontal)">
                                      <p:cBhvr>
                                        <p:cTn id="84" dur="500"/>
                                        <p:tgtEl>
                                          <p:spTgt spid="53"/>
                                        </p:tgtEl>
                                      </p:cBhvr>
                                    </p:animEffect>
                                  </p:childTnLst>
                                </p:cTn>
                              </p:par>
                            </p:childTnLst>
                          </p:cTn>
                        </p:par>
                        <p:par>
                          <p:cTn id="85" fill="hold">
                            <p:stCondLst>
                              <p:cond delay="7500"/>
                            </p:stCondLst>
                            <p:childTnLst>
                              <p:par>
                                <p:cTn id="86" presetID="14" presetClass="entr" presetSubtype="1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randombar(horizontal)">
                                      <p:cBhvr>
                                        <p:cTn id="88" dur="500"/>
                                        <p:tgtEl>
                                          <p:spTgt spid="54"/>
                                        </p:tgtEl>
                                      </p:cBhvr>
                                    </p:animEffect>
                                  </p:childTnLst>
                                </p:cTn>
                              </p:par>
                            </p:childTnLst>
                          </p:cTn>
                        </p:par>
                        <p:par>
                          <p:cTn id="89" fill="hold">
                            <p:stCondLst>
                              <p:cond delay="8000"/>
                            </p:stCondLst>
                            <p:childTnLst>
                              <p:par>
                                <p:cTn id="90" presetID="14" presetClass="entr" presetSubtype="10"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randombar(horizontal)">
                                      <p:cBhvr>
                                        <p:cTn id="92" dur="500"/>
                                        <p:tgtEl>
                                          <p:spTgt spid="55"/>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56"/>
                                        </p:tgtEl>
                                        <p:attrNameLst>
                                          <p:attrName>style.visibility</p:attrName>
                                        </p:attrNameLst>
                                      </p:cBhvr>
                                      <p:to>
                                        <p:strVal val="visible"/>
                                      </p:to>
                                    </p:set>
                                    <p:animEffect transition="in" filter="wipe(down)">
                                      <p:cBhvr>
                                        <p:cTn id="97"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6" grpId="0" animBg="1"/>
      <p:bldP spid="37" grpId="0" animBg="1"/>
      <p:bldP spid="38" grpId="0" animBg="1"/>
      <p:bldP spid="39" grpId="0" animBg="1"/>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cxnSp>
        <p:nvCxnSpPr>
          <p:cNvPr id="10" name="直接连接符 9"/>
          <p:cNvCxnSpPr>
            <a:stCxn id="37" idx="2"/>
            <a:endCxn id="30" idx="5"/>
          </p:cNvCxnSpPr>
          <p:nvPr/>
        </p:nvCxnSpPr>
        <p:spPr>
          <a:xfrm flipH="1">
            <a:off x="1473131" y="4745916"/>
            <a:ext cx="632532" cy="35010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4" idx="1"/>
            <a:endCxn id="37" idx="4"/>
          </p:cNvCxnSpPr>
          <p:nvPr/>
        </p:nvCxnSpPr>
        <p:spPr>
          <a:xfrm flipH="1">
            <a:off x="2254949" y="3750799"/>
            <a:ext cx="748127" cy="84582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51" idx="7"/>
          </p:cNvCxnSpPr>
          <p:nvPr/>
        </p:nvCxnSpPr>
        <p:spPr>
          <a:xfrm flipH="1" flipV="1">
            <a:off x="3101617" y="3731273"/>
            <a:ext cx="1066471" cy="69882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51" idx="5"/>
            <a:endCxn id="58" idx="5"/>
          </p:cNvCxnSpPr>
          <p:nvPr/>
        </p:nvCxnSpPr>
        <p:spPr>
          <a:xfrm flipV="1">
            <a:off x="4168085" y="3321787"/>
            <a:ext cx="898043" cy="89719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58" idx="0"/>
            <a:endCxn id="65" idx="1"/>
          </p:cNvCxnSpPr>
          <p:nvPr/>
        </p:nvCxnSpPr>
        <p:spPr>
          <a:xfrm>
            <a:off x="4960568" y="3576635"/>
            <a:ext cx="665240" cy="56553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711084" y="3603229"/>
            <a:ext cx="951947" cy="48527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72" idx="5"/>
            <a:endCxn id="79" idx="5"/>
          </p:cNvCxnSpPr>
          <p:nvPr/>
        </p:nvCxnSpPr>
        <p:spPr>
          <a:xfrm flipV="1">
            <a:off x="6683316" y="2792374"/>
            <a:ext cx="933591" cy="69711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79" idx="7"/>
            <a:endCxn id="86" idx="7"/>
          </p:cNvCxnSpPr>
          <p:nvPr/>
        </p:nvCxnSpPr>
        <p:spPr>
          <a:xfrm>
            <a:off x="7616905" y="3003498"/>
            <a:ext cx="1079179" cy="129701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93" idx="2"/>
            <a:endCxn id="86" idx="1"/>
          </p:cNvCxnSpPr>
          <p:nvPr/>
        </p:nvCxnSpPr>
        <p:spPr>
          <a:xfrm flipH="1">
            <a:off x="8484961" y="3595051"/>
            <a:ext cx="900337" cy="70546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00" idx="2"/>
            <a:endCxn id="93" idx="7"/>
          </p:cNvCxnSpPr>
          <p:nvPr/>
        </p:nvCxnSpPr>
        <p:spPr>
          <a:xfrm flipH="1" flipV="1">
            <a:off x="9640147" y="3700614"/>
            <a:ext cx="618699" cy="52851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00" idx="0"/>
            <a:endCxn id="107" idx="1"/>
          </p:cNvCxnSpPr>
          <p:nvPr/>
        </p:nvCxnSpPr>
        <p:spPr>
          <a:xfrm flipV="1">
            <a:off x="10408133" y="2861022"/>
            <a:ext cx="770320" cy="151739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684548" y="5829798"/>
            <a:ext cx="11066889" cy="388466"/>
          </a:xfrm>
          <a:prstGeom prst="rect">
            <a:avLst/>
          </a:prstGeom>
        </p:spPr>
      </p:pic>
      <p:grpSp>
        <p:nvGrpSpPr>
          <p:cNvPr id="28" name="组合 27"/>
          <p:cNvGrpSpPr/>
          <p:nvPr/>
        </p:nvGrpSpPr>
        <p:grpSpPr>
          <a:xfrm flipV="1">
            <a:off x="1145072" y="4980560"/>
            <a:ext cx="444995" cy="1038117"/>
            <a:chOff x="581025" y="-319722"/>
            <a:chExt cx="1619642" cy="3778428"/>
          </a:xfrm>
        </p:grpSpPr>
        <p:grpSp>
          <p:nvGrpSpPr>
            <p:cNvPr id="29" name="组合 28"/>
            <p:cNvGrpSpPr/>
            <p:nvPr/>
          </p:nvGrpSpPr>
          <p:grpSpPr>
            <a:xfrm>
              <a:off x="581025" y="-319722"/>
              <a:ext cx="1619642" cy="3778428"/>
              <a:chOff x="6651335" y="-244074"/>
              <a:chExt cx="1360493" cy="3099538"/>
            </a:xfrm>
            <a:effectLst/>
          </p:grpSpPr>
          <p:grpSp>
            <p:nvGrpSpPr>
              <p:cNvPr id="31" name="组合 3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7"/>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椭圆 29"/>
            <p:cNvSpPr/>
            <p:nvPr/>
          </p:nvSpPr>
          <p:spPr>
            <a:xfrm>
              <a:off x="847487" y="2110889"/>
              <a:ext cx="1086718" cy="1086719"/>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flipV="1">
            <a:off x="2032451" y="4524895"/>
            <a:ext cx="444995" cy="1038117"/>
            <a:chOff x="581025" y="-319722"/>
            <a:chExt cx="1619642" cy="3778428"/>
          </a:xfrm>
        </p:grpSpPr>
        <p:grpSp>
          <p:nvGrpSpPr>
            <p:cNvPr id="36" name="组合 35"/>
            <p:cNvGrpSpPr/>
            <p:nvPr/>
          </p:nvGrpSpPr>
          <p:grpSpPr>
            <a:xfrm>
              <a:off x="581025" y="-319722"/>
              <a:ext cx="1619642" cy="3778428"/>
              <a:chOff x="6651335" y="-244074"/>
              <a:chExt cx="1360493" cy="3099538"/>
            </a:xfrm>
            <a:effectLst/>
          </p:grpSpPr>
          <p:grpSp>
            <p:nvGrpSpPr>
              <p:cNvPr id="38" name="组合 3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TextBox 15"/>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椭圆 36"/>
            <p:cNvSpPr/>
            <p:nvPr/>
          </p:nvSpPr>
          <p:spPr>
            <a:xfrm>
              <a:off x="847487" y="2110889"/>
              <a:ext cx="1086718" cy="1086719"/>
            </a:xfrm>
            <a:prstGeom prst="ellipse">
              <a:avLst/>
            </a:prstGeom>
            <a:solidFill>
              <a:srgbClr val="9AFB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组合 41"/>
          <p:cNvGrpSpPr/>
          <p:nvPr/>
        </p:nvGrpSpPr>
        <p:grpSpPr>
          <a:xfrm flipV="1">
            <a:off x="2886139" y="3424216"/>
            <a:ext cx="444995" cy="1038117"/>
            <a:chOff x="581025" y="-319722"/>
            <a:chExt cx="1619642" cy="3778428"/>
          </a:xfrm>
        </p:grpSpPr>
        <p:grpSp>
          <p:nvGrpSpPr>
            <p:cNvPr id="43" name="组合 42"/>
            <p:cNvGrpSpPr/>
            <p:nvPr/>
          </p:nvGrpSpPr>
          <p:grpSpPr>
            <a:xfrm>
              <a:off x="581025" y="-319722"/>
              <a:ext cx="1619642" cy="3778428"/>
              <a:chOff x="6651335" y="-244074"/>
              <a:chExt cx="1360493" cy="3099538"/>
            </a:xfrm>
            <a:effectLst/>
          </p:grpSpPr>
          <p:grpSp>
            <p:nvGrpSpPr>
              <p:cNvPr id="45" name="组合 4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22"/>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椭圆 43"/>
            <p:cNvSpPr/>
            <p:nvPr/>
          </p:nvSpPr>
          <p:spPr>
            <a:xfrm>
              <a:off x="847487" y="2110889"/>
              <a:ext cx="1086718" cy="1086719"/>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flipV="1">
            <a:off x="3840028" y="4103519"/>
            <a:ext cx="444995" cy="1038117"/>
            <a:chOff x="581025" y="-319722"/>
            <a:chExt cx="1619642" cy="3778428"/>
          </a:xfrm>
        </p:grpSpPr>
        <p:grpSp>
          <p:nvGrpSpPr>
            <p:cNvPr id="50" name="组合 49"/>
            <p:cNvGrpSpPr/>
            <p:nvPr/>
          </p:nvGrpSpPr>
          <p:grpSpPr>
            <a:xfrm>
              <a:off x="581025" y="-319722"/>
              <a:ext cx="1619642" cy="3778428"/>
              <a:chOff x="6651335" y="-244074"/>
              <a:chExt cx="1360493" cy="3099538"/>
            </a:xfrm>
            <a:effectLst/>
          </p:grpSpPr>
          <p:grpSp>
            <p:nvGrpSpPr>
              <p:cNvPr id="52" name="组合 5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TextBox 29"/>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椭圆 50"/>
            <p:cNvSpPr/>
            <p:nvPr/>
          </p:nvSpPr>
          <p:spPr>
            <a:xfrm>
              <a:off x="847487" y="2110889"/>
              <a:ext cx="1086718" cy="1086719"/>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flipV="1">
            <a:off x="4738069" y="3206328"/>
            <a:ext cx="444995" cy="1038117"/>
            <a:chOff x="581025" y="-319722"/>
            <a:chExt cx="1619642" cy="3778428"/>
          </a:xfrm>
        </p:grpSpPr>
        <p:grpSp>
          <p:nvGrpSpPr>
            <p:cNvPr id="57" name="组合 56"/>
            <p:cNvGrpSpPr/>
            <p:nvPr/>
          </p:nvGrpSpPr>
          <p:grpSpPr>
            <a:xfrm>
              <a:off x="581025" y="-319722"/>
              <a:ext cx="1619642" cy="3778428"/>
              <a:chOff x="6651335" y="-244074"/>
              <a:chExt cx="1360493" cy="3099538"/>
            </a:xfrm>
            <a:effectLst/>
          </p:grpSpPr>
          <p:grpSp>
            <p:nvGrpSpPr>
              <p:cNvPr id="59" name="组合 5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TextBox 36"/>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椭圆 57"/>
            <p:cNvSpPr/>
            <p:nvPr/>
          </p:nvSpPr>
          <p:spPr>
            <a:xfrm>
              <a:off x="847487" y="2110889"/>
              <a:ext cx="1086718" cy="1086719"/>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flipV="1">
            <a:off x="5508873" y="3815583"/>
            <a:ext cx="444995" cy="1038117"/>
            <a:chOff x="581025" y="-319722"/>
            <a:chExt cx="1619642" cy="3778428"/>
          </a:xfrm>
        </p:grpSpPr>
        <p:grpSp>
          <p:nvGrpSpPr>
            <p:cNvPr id="64" name="组合 63"/>
            <p:cNvGrpSpPr/>
            <p:nvPr/>
          </p:nvGrpSpPr>
          <p:grpSpPr>
            <a:xfrm>
              <a:off x="581025" y="-319722"/>
              <a:ext cx="1619642" cy="3778428"/>
              <a:chOff x="6651335" y="-244074"/>
              <a:chExt cx="1360493" cy="3099538"/>
            </a:xfrm>
            <a:effectLst/>
          </p:grpSpPr>
          <p:grpSp>
            <p:nvGrpSpPr>
              <p:cNvPr id="66" name="组合 6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TextBox 43"/>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椭圆 64"/>
            <p:cNvSpPr/>
            <p:nvPr/>
          </p:nvSpPr>
          <p:spPr>
            <a:xfrm>
              <a:off x="847487" y="2110889"/>
              <a:ext cx="1086718" cy="1086719"/>
            </a:xfrm>
            <a:prstGeom prst="ellipse">
              <a:avLst/>
            </a:prstGeom>
            <a:solidFill>
              <a:srgbClr val="9AFB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flipV="1">
            <a:off x="6355257" y="3374032"/>
            <a:ext cx="444995" cy="1038117"/>
            <a:chOff x="581025" y="-319722"/>
            <a:chExt cx="1619642" cy="3778428"/>
          </a:xfrm>
        </p:grpSpPr>
        <p:grpSp>
          <p:nvGrpSpPr>
            <p:cNvPr id="71" name="组合 70"/>
            <p:cNvGrpSpPr/>
            <p:nvPr/>
          </p:nvGrpSpPr>
          <p:grpSpPr>
            <a:xfrm>
              <a:off x="581025" y="-319722"/>
              <a:ext cx="1619642" cy="3778428"/>
              <a:chOff x="6651335" y="-244074"/>
              <a:chExt cx="1360493" cy="3099538"/>
            </a:xfrm>
            <a:effectLst/>
          </p:grpSpPr>
          <p:grpSp>
            <p:nvGrpSpPr>
              <p:cNvPr id="73" name="组合 7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74" name="TextBox 50"/>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椭圆 71"/>
            <p:cNvSpPr/>
            <p:nvPr/>
          </p:nvSpPr>
          <p:spPr>
            <a:xfrm>
              <a:off x="847487" y="2110889"/>
              <a:ext cx="1086718" cy="1086719"/>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7" name="组合 76"/>
          <p:cNvGrpSpPr/>
          <p:nvPr/>
        </p:nvGrpSpPr>
        <p:grpSpPr>
          <a:xfrm flipV="1">
            <a:off x="7288846" y="2676915"/>
            <a:ext cx="444995" cy="1038117"/>
            <a:chOff x="581025" y="-319722"/>
            <a:chExt cx="1619642" cy="3778428"/>
          </a:xfrm>
        </p:grpSpPr>
        <p:grpSp>
          <p:nvGrpSpPr>
            <p:cNvPr id="78" name="组合 77"/>
            <p:cNvGrpSpPr/>
            <p:nvPr/>
          </p:nvGrpSpPr>
          <p:grpSpPr>
            <a:xfrm>
              <a:off x="581025" y="-319722"/>
              <a:ext cx="1619642" cy="3778428"/>
              <a:chOff x="6651335" y="-244074"/>
              <a:chExt cx="1360493" cy="3099538"/>
            </a:xfrm>
            <a:effectLst/>
          </p:grpSpPr>
          <p:grpSp>
            <p:nvGrpSpPr>
              <p:cNvPr id="80" name="组合 7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81" name="TextBox 57"/>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椭圆 78"/>
            <p:cNvSpPr/>
            <p:nvPr/>
          </p:nvSpPr>
          <p:spPr>
            <a:xfrm>
              <a:off x="847487" y="2110889"/>
              <a:ext cx="1086718" cy="1086719"/>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4" name="组合 83"/>
          <p:cNvGrpSpPr/>
          <p:nvPr/>
        </p:nvGrpSpPr>
        <p:grpSpPr>
          <a:xfrm flipV="1">
            <a:off x="8368025" y="3973929"/>
            <a:ext cx="444995" cy="1038117"/>
            <a:chOff x="581025" y="-319722"/>
            <a:chExt cx="1619642" cy="3778428"/>
          </a:xfrm>
        </p:grpSpPr>
        <p:grpSp>
          <p:nvGrpSpPr>
            <p:cNvPr id="85" name="组合 84"/>
            <p:cNvGrpSpPr/>
            <p:nvPr/>
          </p:nvGrpSpPr>
          <p:grpSpPr>
            <a:xfrm>
              <a:off x="581025" y="-319722"/>
              <a:ext cx="1619642" cy="3778428"/>
              <a:chOff x="6651335" y="-244074"/>
              <a:chExt cx="1360493" cy="3099538"/>
            </a:xfrm>
            <a:effectLst/>
          </p:grpSpPr>
          <p:grpSp>
            <p:nvGrpSpPr>
              <p:cNvPr id="87" name="组合 8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88" name="TextBox 64"/>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椭圆 85"/>
            <p:cNvSpPr/>
            <p:nvPr/>
          </p:nvSpPr>
          <p:spPr>
            <a:xfrm>
              <a:off x="847487" y="2110889"/>
              <a:ext cx="1086718" cy="1086719"/>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flipV="1">
            <a:off x="9312088" y="3374031"/>
            <a:ext cx="444995" cy="1038117"/>
            <a:chOff x="581025" y="-319722"/>
            <a:chExt cx="1619642" cy="3778428"/>
          </a:xfrm>
        </p:grpSpPr>
        <p:grpSp>
          <p:nvGrpSpPr>
            <p:cNvPr id="92" name="组合 91"/>
            <p:cNvGrpSpPr/>
            <p:nvPr/>
          </p:nvGrpSpPr>
          <p:grpSpPr>
            <a:xfrm>
              <a:off x="581025" y="-319722"/>
              <a:ext cx="1619642" cy="3778428"/>
              <a:chOff x="6651335" y="-244074"/>
              <a:chExt cx="1360493" cy="3099538"/>
            </a:xfrm>
            <a:effectLst/>
          </p:grpSpPr>
          <p:grpSp>
            <p:nvGrpSpPr>
              <p:cNvPr id="94" name="组合 9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95" name="TextBox 71"/>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93" name="椭圆 92"/>
            <p:cNvSpPr/>
            <p:nvPr/>
          </p:nvSpPr>
          <p:spPr>
            <a:xfrm>
              <a:off x="847487" y="2110889"/>
              <a:ext cx="1086718" cy="1086719"/>
            </a:xfrm>
            <a:prstGeom prst="ellipse">
              <a:avLst/>
            </a:prstGeom>
            <a:solidFill>
              <a:srgbClr val="9AFB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flipV="1">
            <a:off x="10185636" y="4008106"/>
            <a:ext cx="444995" cy="1038117"/>
            <a:chOff x="581025" y="-319722"/>
            <a:chExt cx="1619642" cy="3778428"/>
          </a:xfrm>
        </p:grpSpPr>
        <p:grpSp>
          <p:nvGrpSpPr>
            <p:cNvPr id="99" name="组合 98"/>
            <p:cNvGrpSpPr/>
            <p:nvPr/>
          </p:nvGrpSpPr>
          <p:grpSpPr>
            <a:xfrm>
              <a:off x="581025" y="-319722"/>
              <a:ext cx="1619642" cy="3778428"/>
              <a:chOff x="6651335" y="-244074"/>
              <a:chExt cx="1360493" cy="3099538"/>
            </a:xfrm>
            <a:effectLst/>
          </p:grpSpPr>
          <p:grpSp>
            <p:nvGrpSpPr>
              <p:cNvPr id="101" name="组合 10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102" name="TextBox 78"/>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00" name="椭圆 99"/>
            <p:cNvSpPr/>
            <p:nvPr/>
          </p:nvSpPr>
          <p:spPr>
            <a:xfrm>
              <a:off x="847487" y="2110889"/>
              <a:ext cx="1086718" cy="1086719"/>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flipV="1">
            <a:off x="11061517" y="2534438"/>
            <a:ext cx="444995" cy="1038117"/>
            <a:chOff x="581025" y="-319722"/>
            <a:chExt cx="1619642" cy="3778428"/>
          </a:xfrm>
        </p:grpSpPr>
        <p:grpSp>
          <p:nvGrpSpPr>
            <p:cNvPr id="106" name="组合 105"/>
            <p:cNvGrpSpPr/>
            <p:nvPr/>
          </p:nvGrpSpPr>
          <p:grpSpPr>
            <a:xfrm>
              <a:off x="581025" y="-319722"/>
              <a:ext cx="1619642" cy="3778428"/>
              <a:chOff x="6651335" y="-244074"/>
              <a:chExt cx="1360493" cy="3099538"/>
            </a:xfrm>
            <a:effectLst/>
          </p:grpSpPr>
          <p:grpSp>
            <p:nvGrpSpPr>
              <p:cNvPr id="108" name="组合 10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椭圆 1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109" name="TextBox 85"/>
              <p:cNvSpPr txBox="1"/>
              <p:nvPr/>
            </p:nvSpPr>
            <p:spPr>
              <a:xfrm>
                <a:off x="6854607" y="-244074"/>
                <a:ext cx="564782" cy="2476921"/>
              </a:xfrm>
              <a:prstGeom prst="rect">
                <a:avLst/>
              </a:prstGeom>
              <a:noFill/>
            </p:spPr>
            <p:txBody>
              <a:bodyPr wrap="none" rtlCol="0">
                <a:spAutoFit/>
              </a:bodyPr>
              <a:lstStyle/>
              <a:p>
                <a:endParaRPr lang="zh-CN" altLang="en-US" sz="4791"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07" name="椭圆 106"/>
            <p:cNvSpPr/>
            <p:nvPr/>
          </p:nvSpPr>
          <p:spPr>
            <a:xfrm>
              <a:off x="847487" y="2110889"/>
              <a:ext cx="1086718" cy="1086719"/>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sp>
        <p:nvSpPr>
          <p:cNvPr id="112" name="TextBox 137"/>
          <p:cNvSpPr txBox="1"/>
          <p:nvPr/>
        </p:nvSpPr>
        <p:spPr>
          <a:xfrm>
            <a:off x="974381"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1</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38"/>
          <p:cNvSpPr txBox="1"/>
          <p:nvPr/>
        </p:nvSpPr>
        <p:spPr>
          <a:xfrm>
            <a:off x="1922437"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2</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TextBox 139"/>
          <p:cNvSpPr txBox="1"/>
          <p:nvPr/>
        </p:nvSpPr>
        <p:spPr>
          <a:xfrm>
            <a:off x="2886139"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3</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TextBox 140"/>
          <p:cNvSpPr txBox="1"/>
          <p:nvPr/>
        </p:nvSpPr>
        <p:spPr>
          <a:xfrm>
            <a:off x="3834185"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4</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TextBox 141"/>
          <p:cNvSpPr txBox="1"/>
          <p:nvPr/>
        </p:nvSpPr>
        <p:spPr>
          <a:xfrm>
            <a:off x="4692085"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5</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Box 142"/>
          <p:cNvSpPr txBox="1"/>
          <p:nvPr/>
        </p:nvSpPr>
        <p:spPr>
          <a:xfrm>
            <a:off x="5614762"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6</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TextBox 143"/>
          <p:cNvSpPr txBox="1"/>
          <p:nvPr/>
        </p:nvSpPr>
        <p:spPr>
          <a:xfrm>
            <a:off x="6472499"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7</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TextBox 144"/>
          <p:cNvSpPr txBox="1"/>
          <p:nvPr/>
        </p:nvSpPr>
        <p:spPr>
          <a:xfrm>
            <a:off x="7380711"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8</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TextBox 145"/>
          <p:cNvSpPr txBox="1"/>
          <p:nvPr/>
        </p:nvSpPr>
        <p:spPr>
          <a:xfrm>
            <a:off x="8327993" y="6024029"/>
            <a:ext cx="556563"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9</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Box 146"/>
          <p:cNvSpPr txBox="1"/>
          <p:nvPr/>
        </p:nvSpPr>
        <p:spPr>
          <a:xfrm>
            <a:off x="9226088" y="6024029"/>
            <a:ext cx="689612"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10</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TextBox 147"/>
          <p:cNvSpPr txBox="1"/>
          <p:nvPr/>
        </p:nvSpPr>
        <p:spPr>
          <a:xfrm>
            <a:off x="10176302" y="6024029"/>
            <a:ext cx="671851"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11</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TextBox 148"/>
          <p:cNvSpPr txBox="1"/>
          <p:nvPr/>
        </p:nvSpPr>
        <p:spPr>
          <a:xfrm>
            <a:off x="11033879" y="6024029"/>
            <a:ext cx="689612" cy="379206"/>
          </a:xfrm>
          <a:prstGeom prst="rect">
            <a:avLst/>
          </a:prstGeom>
          <a:noFill/>
        </p:spPr>
        <p:txBody>
          <a:bodyPr wrap="none" rtlCol="0">
            <a:spAutoFit/>
          </a:bodyPr>
          <a:lstStyle/>
          <a:p>
            <a:r>
              <a:rPr lang="en-US" altLang="zh-CN"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12</a:t>
            </a:r>
            <a:r>
              <a:rPr lang="zh-CN" altLang="en-US" sz="1864"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sz="2396"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Box 149"/>
          <p:cNvSpPr txBox="1"/>
          <p:nvPr/>
        </p:nvSpPr>
        <p:spPr>
          <a:xfrm>
            <a:off x="369916" y="1193927"/>
            <a:ext cx="2233304" cy="501997"/>
          </a:xfrm>
          <a:prstGeom prst="rect">
            <a:avLst/>
          </a:prstGeom>
          <a:noFill/>
        </p:spPr>
        <p:txBody>
          <a:bodyPr wrap="none" rtlCol="0">
            <a:spAutoFit/>
          </a:bodyPr>
          <a:lstStyle/>
          <a:p>
            <a:r>
              <a:rPr lang="zh-CN" altLang="en-US" sz="2662" dirty="0">
                <a:solidFill>
                  <a:srgbClr val="3ED22B"/>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25" name="TextBox 150"/>
          <p:cNvSpPr txBox="1"/>
          <p:nvPr/>
        </p:nvSpPr>
        <p:spPr>
          <a:xfrm>
            <a:off x="1590065" y="5096019"/>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26" name="TextBox 151"/>
          <p:cNvSpPr txBox="1"/>
          <p:nvPr/>
        </p:nvSpPr>
        <p:spPr>
          <a:xfrm>
            <a:off x="2520605" y="4614723"/>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27" name="TextBox 152"/>
          <p:cNvSpPr txBox="1"/>
          <p:nvPr/>
        </p:nvSpPr>
        <p:spPr>
          <a:xfrm>
            <a:off x="2520605" y="2897936"/>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28" name="TextBox 153"/>
          <p:cNvSpPr txBox="1"/>
          <p:nvPr/>
        </p:nvSpPr>
        <p:spPr>
          <a:xfrm>
            <a:off x="4372536" y="4269492"/>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29" name="TextBox 154"/>
          <p:cNvSpPr txBox="1"/>
          <p:nvPr/>
        </p:nvSpPr>
        <p:spPr>
          <a:xfrm>
            <a:off x="4392153" y="2686858"/>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0" name="TextBox 155"/>
          <p:cNvSpPr txBox="1"/>
          <p:nvPr/>
        </p:nvSpPr>
        <p:spPr>
          <a:xfrm>
            <a:off x="6142269" y="4031840"/>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1" name="TextBox 156"/>
          <p:cNvSpPr txBox="1"/>
          <p:nvPr/>
        </p:nvSpPr>
        <p:spPr>
          <a:xfrm>
            <a:off x="6853357" y="2232685"/>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2" name="TextBox 157"/>
          <p:cNvSpPr txBox="1"/>
          <p:nvPr/>
        </p:nvSpPr>
        <p:spPr>
          <a:xfrm>
            <a:off x="7973308" y="4522171"/>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3" name="TextBox 158"/>
          <p:cNvSpPr txBox="1"/>
          <p:nvPr/>
        </p:nvSpPr>
        <p:spPr>
          <a:xfrm>
            <a:off x="8750436" y="2897936"/>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4" name="TextBox 159"/>
          <p:cNvSpPr txBox="1"/>
          <p:nvPr/>
        </p:nvSpPr>
        <p:spPr>
          <a:xfrm>
            <a:off x="9820101" y="4639835"/>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5" name="TextBox 160"/>
          <p:cNvSpPr txBox="1"/>
          <p:nvPr/>
        </p:nvSpPr>
        <p:spPr>
          <a:xfrm>
            <a:off x="10441440" y="2048356"/>
            <a:ext cx="1415772" cy="338106"/>
          </a:xfrm>
          <a:prstGeom prst="rect">
            <a:avLst/>
          </a:prstGeom>
          <a:noFill/>
        </p:spPr>
        <p:txBody>
          <a:bodyPr wrap="non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36" name="TextBox 161"/>
          <p:cNvSpPr txBox="1"/>
          <p:nvPr/>
        </p:nvSpPr>
        <p:spPr>
          <a:xfrm>
            <a:off x="220584" y="1729452"/>
            <a:ext cx="3414267" cy="1075423"/>
          </a:xfrm>
          <a:prstGeom prst="rect">
            <a:avLst/>
          </a:prstGeom>
          <a:noFill/>
        </p:spPr>
        <p:txBody>
          <a:bodyPr wrap="squar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137" name="文本框 136"/>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746465523"/>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1000" fill="hold"/>
                                        <p:tgtEl>
                                          <p:spTgt spid="124"/>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8" presetClass="entr" presetSubtype="3" fill="hold" grpId="0" nodeType="afterEffect">
                                  <p:stCondLst>
                                    <p:cond delay="0"/>
                                  </p:stCondLst>
                                  <p:childTnLst>
                                    <p:set>
                                      <p:cBhvr>
                                        <p:cTn id="30" dur="1" fill="hold">
                                          <p:stCondLst>
                                            <p:cond delay="0"/>
                                          </p:stCondLst>
                                        </p:cTn>
                                        <p:tgtEl>
                                          <p:spTgt spid="136"/>
                                        </p:tgtEl>
                                        <p:attrNameLst>
                                          <p:attrName>style.visibility</p:attrName>
                                        </p:attrNameLst>
                                      </p:cBhvr>
                                      <p:to>
                                        <p:strVal val="visible"/>
                                      </p:to>
                                    </p:set>
                                    <p:animEffect transition="in" filter="strips(upRight)">
                                      <p:cBhvr>
                                        <p:cTn id="31" dur="500"/>
                                        <p:tgtEl>
                                          <p:spTgt spid="13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fade">
                                      <p:cBhvr>
                                        <p:cTn id="41" dur="500"/>
                                        <p:tgtEl>
                                          <p:spTgt spid="112"/>
                                        </p:tgtEl>
                                      </p:cBhvr>
                                    </p:animEffect>
                                  </p:childTnLst>
                                </p:cTn>
                              </p:par>
                              <p:par>
                                <p:cTn id="42" presetID="10" presetClass="entr" presetSubtype="0" fill="hold" grpId="0" nodeType="withEffect">
                                  <p:stCondLst>
                                    <p:cond delay="100"/>
                                  </p:stCondLst>
                                  <p:childTnLst>
                                    <p:set>
                                      <p:cBhvr>
                                        <p:cTn id="43" dur="1" fill="hold">
                                          <p:stCondLst>
                                            <p:cond delay="0"/>
                                          </p:stCondLst>
                                        </p:cTn>
                                        <p:tgtEl>
                                          <p:spTgt spid="113"/>
                                        </p:tgtEl>
                                        <p:attrNameLst>
                                          <p:attrName>style.visibility</p:attrName>
                                        </p:attrNameLst>
                                      </p:cBhvr>
                                      <p:to>
                                        <p:strVal val="visible"/>
                                      </p:to>
                                    </p:set>
                                    <p:animEffect transition="in" filter="fade">
                                      <p:cBhvr>
                                        <p:cTn id="44" dur="500"/>
                                        <p:tgtEl>
                                          <p:spTgt spid="113"/>
                                        </p:tgtEl>
                                      </p:cBhvr>
                                    </p:animEffect>
                                  </p:childTnLst>
                                </p:cTn>
                              </p:par>
                              <p:par>
                                <p:cTn id="45" presetID="10" presetClass="entr" presetSubtype="0" fill="hold" grpId="0" nodeType="withEffect">
                                  <p:stCondLst>
                                    <p:cond delay="200"/>
                                  </p:stCondLst>
                                  <p:childTnLst>
                                    <p:set>
                                      <p:cBhvr>
                                        <p:cTn id="46" dur="1" fill="hold">
                                          <p:stCondLst>
                                            <p:cond delay="0"/>
                                          </p:stCondLst>
                                        </p:cTn>
                                        <p:tgtEl>
                                          <p:spTgt spid="114"/>
                                        </p:tgtEl>
                                        <p:attrNameLst>
                                          <p:attrName>style.visibility</p:attrName>
                                        </p:attrNameLst>
                                      </p:cBhvr>
                                      <p:to>
                                        <p:strVal val="visible"/>
                                      </p:to>
                                    </p:set>
                                    <p:animEffect transition="in" filter="fade">
                                      <p:cBhvr>
                                        <p:cTn id="47" dur="500"/>
                                        <p:tgtEl>
                                          <p:spTgt spid="114"/>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115"/>
                                        </p:tgtEl>
                                        <p:attrNameLst>
                                          <p:attrName>style.visibility</p:attrName>
                                        </p:attrNameLst>
                                      </p:cBhvr>
                                      <p:to>
                                        <p:strVal val="visible"/>
                                      </p:to>
                                    </p:set>
                                    <p:animEffect transition="in" filter="fade">
                                      <p:cBhvr>
                                        <p:cTn id="50" dur="500"/>
                                        <p:tgtEl>
                                          <p:spTgt spid="115"/>
                                        </p:tgtEl>
                                      </p:cBhvr>
                                    </p:animEffect>
                                  </p:childTnLst>
                                </p:cTn>
                              </p:par>
                              <p:par>
                                <p:cTn id="51" presetID="10" presetClass="entr" presetSubtype="0" fill="hold" grpId="0" nodeType="withEffect">
                                  <p:stCondLst>
                                    <p:cond delay="40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500"/>
                                        <p:tgtEl>
                                          <p:spTgt spid="116"/>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117"/>
                                        </p:tgtEl>
                                        <p:attrNameLst>
                                          <p:attrName>style.visibility</p:attrName>
                                        </p:attrNameLst>
                                      </p:cBhvr>
                                      <p:to>
                                        <p:strVal val="visible"/>
                                      </p:to>
                                    </p:set>
                                    <p:animEffect transition="in" filter="fade">
                                      <p:cBhvr>
                                        <p:cTn id="56" dur="500"/>
                                        <p:tgtEl>
                                          <p:spTgt spid="117"/>
                                        </p:tgtEl>
                                      </p:cBhvr>
                                    </p:animEffect>
                                  </p:childTnLst>
                                </p:cTn>
                              </p:par>
                              <p:par>
                                <p:cTn id="57" presetID="10" presetClass="entr" presetSubtype="0" fill="hold" grpId="0" nodeType="withEffect">
                                  <p:stCondLst>
                                    <p:cond delay="600"/>
                                  </p:stCondLst>
                                  <p:childTnLst>
                                    <p:set>
                                      <p:cBhvr>
                                        <p:cTn id="58" dur="1" fill="hold">
                                          <p:stCondLst>
                                            <p:cond delay="0"/>
                                          </p:stCondLst>
                                        </p:cTn>
                                        <p:tgtEl>
                                          <p:spTgt spid="118"/>
                                        </p:tgtEl>
                                        <p:attrNameLst>
                                          <p:attrName>style.visibility</p:attrName>
                                        </p:attrNameLst>
                                      </p:cBhvr>
                                      <p:to>
                                        <p:strVal val="visible"/>
                                      </p:to>
                                    </p:set>
                                    <p:animEffect transition="in" filter="fade">
                                      <p:cBhvr>
                                        <p:cTn id="59" dur="500"/>
                                        <p:tgtEl>
                                          <p:spTgt spid="118"/>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500"/>
                                        <p:tgtEl>
                                          <p:spTgt spid="119"/>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120"/>
                                        </p:tgtEl>
                                        <p:attrNameLst>
                                          <p:attrName>style.visibility</p:attrName>
                                        </p:attrNameLst>
                                      </p:cBhvr>
                                      <p:to>
                                        <p:strVal val="visible"/>
                                      </p:to>
                                    </p:set>
                                    <p:animEffect transition="in" filter="fade">
                                      <p:cBhvr>
                                        <p:cTn id="65" dur="500"/>
                                        <p:tgtEl>
                                          <p:spTgt spid="120"/>
                                        </p:tgtEl>
                                      </p:cBhvr>
                                    </p:animEffect>
                                  </p:childTnLst>
                                </p:cTn>
                              </p:par>
                              <p:par>
                                <p:cTn id="66" presetID="10" presetClass="entr" presetSubtype="0" fill="hold" grpId="0" nodeType="withEffect">
                                  <p:stCondLst>
                                    <p:cond delay="900"/>
                                  </p:stCondLst>
                                  <p:childTnLst>
                                    <p:set>
                                      <p:cBhvr>
                                        <p:cTn id="67" dur="1" fill="hold">
                                          <p:stCondLst>
                                            <p:cond delay="0"/>
                                          </p:stCondLst>
                                        </p:cTn>
                                        <p:tgtEl>
                                          <p:spTgt spid="121"/>
                                        </p:tgtEl>
                                        <p:attrNameLst>
                                          <p:attrName>style.visibility</p:attrName>
                                        </p:attrNameLst>
                                      </p:cBhvr>
                                      <p:to>
                                        <p:strVal val="visible"/>
                                      </p:to>
                                    </p:set>
                                    <p:animEffect transition="in" filter="fade">
                                      <p:cBhvr>
                                        <p:cTn id="68" dur="500"/>
                                        <p:tgtEl>
                                          <p:spTgt spid="121"/>
                                        </p:tgtEl>
                                      </p:cBhvr>
                                    </p:animEffect>
                                  </p:childTnLst>
                                </p:cTn>
                              </p:par>
                              <p:par>
                                <p:cTn id="69" presetID="10" presetClass="entr" presetSubtype="0" fill="hold" grpId="0" nodeType="withEffect">
                                  <p:stCondLst>
                                    <p:cond delay="1000"/>
                                  </p:stCondLst>
                                  <p:childTnLst>
                                    <p:set>
                                      <p:cBhvr>
                                        <p:cTn id="70" dur="1" fill="hold">
                                          <p:stCondLst>
                                            <p:cond delay="0"/>
                                          </p:stCondLst>
                                        </p:cTn>
                                        <p:tgtEl>
                                          <p:spTgt spid="122"/>
                                        </p:tgtEl>
                                        <p:attrNameLst>
                                          <p:attrName>style.visibility</p:attrName>
                                        </p:attrNameLst>
                                      </p:cBhvr>
                                      <p:to>
                                        <p:strVal val="visible"/>
                                      </p:to>
                                    </p:set>
                                    <p:animEffect transition="in" filter="fade">
                                      <p:cBhvr>
                                        <p:cTn id="71" dur="500"/>
                                        <p:tgtEl>
                                          <p:spTgt spid="122"/>
                                        </p:tgtEl>
                                      </p:cBhvr>
                                    </p:animEffect>
                                  </p:childTnLst>
                                </p:cTn>
                              </p:par>
                              <p:par>
                                <p:cTn id="72" presetID="10" presetClass="entr" presetSubtype="0" fill="hold" grpId="0" nodeType="withEffect">
                                  <p:stCondLst>
                                    <p:cond delay="110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500"/>
                                        <p:tgtEl>
                                          <p:spTgt spid="123"/>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125"/>
                                        </p:tgtEl>
                                        <p:attrNameLst>
                                          <p:attrName>style.visibility</p:attrName>
                                        </p:attrNameLst>
                                      </p:cBhvr>
                                      <p:to>
                                        <p:strVal val="visible"/>
                                      </p:to>
                                    </p:set>
                                    <p:animEffect transition="in" filter="wipe(left)">
                                      <p:cBhvr>
                                        <p:cTn id="84" dur="500"/>
                                        <p:tgtEl>
                                          <p:spTgt spid="125"/>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wipe(down)">
                                      <p:cBhvr>
                                        <p:cTn id="89" dur="500"/>
                                        <p:tgtEl>
                                          <p:spTgt spid="10"/>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500"/>
                                        <p:tgtEl>
                                          <p:spTgt spid="35"/>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grpId="0" nodeType="clickEffect">
                                  <p:stCondLst>
                                    <p:cond delay="0"/>
                                  </p:stCondLst>
                                  <p:childTnLst>
                                    <p:set>
                                      <p:cBhvr>
                                        <p:cTn id="98" dur="1" fill="hold">
                                          <p:stCondLst>
                                            <p:cond delay="0"/>
                                          </p:stCondLst>
                                        </p:cTn>
                                        <p:tgtEl>
                                          <p:spTgt spid="126"/>
                                        </p:tgtEl>
                                        <p:attrNameLst>
                                          <p:attrName>style.visibility</p:attrName>
                                        </p:attrNameLst>
                                      </p:cBhvr>
                                      <p:to>
                                        <p:strVal val="visible"/>
                                      </p:to>
                                    </p:set>
                                    <p:animEffect transition="in" filter="wipe(left)">
                                      <p:cBhvr>
                                        <p:cTn id="99" dur="500"/>
                                        <p:tgtEl>
                                          <p:spTgt spid="126"/>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down)">
                                      <p:cBhvr>
                                        <p:cTn id="104" dur="500"/>
                                        <p:tgtEl>
                                          <p:spTgt spid="17"/>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fade">
                                      <p:cBhvr>
                                        <p:cTn id="109" dur="500"/>
                                        <p:tgtEl>
                                          <p:spTgt spid="42"/>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127"/>
                                        </p:tgtEl>
                                        <p:attrNameLst>
                                          <p:attrName>style.visibility</p:attrName>
                                        </p:attrNameLst>
                                      </p:cBhvr>
                                      <p:to>
                                        <p:strVal val="visible"/>
                                      </p:to>
                                    </p:set>
                                    <p:animEffect transition="in" filter="wipe(left)">
                                      <p:cBhvr>
                                        <p:cTn id="114" dur="500"/>
                                        <p:tgtEl>
                                          <p:spTgt spid="127"/>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left)">
                                      <p:cBhvr>
                                        <p:cTn id="119" dur="500"/>
                                        <p:tgtEl>
                                          <p:spTgt spid="18"/>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nodeType="clickEffect">
                                  <p:stCondLst>
                                    <p:cond delay="0"/>
                                  </p:stCondLst>
                                  <p:childTnLst>
                                    <p:set>
                                      <p:cBhvr>
                                        <p:cTn id="123" dur="1" fill="hold">
                                          <p:stCondLst>
                                            <p:cond delay="0"/>
                                          </p:stCondLst>
                                        </p:cTn>
                                        <p:tgtEl>
                                          <p:spTgt spid="49"/>
                                        </p:tgtEl>
                                        <p:attrNameLst>
                                          <p:attrName>style.visibility</p:attrName>
                                        </p:attrNameLst>
                                      </p:cBhvr>
                                      <p:to>
                                        <p:strVal val="visible"/>
                                      </p:to>
                                    </p:set>
                                    <p:animEffect transition="in" filter="fade">
                                      <p:cBhvr>
                                        <p:cTn id="124" dur="500"/>
                                        <p:tgtEl>
                                          <p:spTgt spid="49"/>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128"/>
                                        </p:tgtEl>
                                        <p:attrNameLst>
                                          <p:attrName>style.visibility</p:attrName>
                                        </p:attrNameLst>
                                      </p:cBhvr>
                                      <p:to>
                                        <p:strVal val="visible"/>
                                      </p:to>
                                    </p:set>
                                    <p:animEffect transition="in" filter="wipe(left)">
                                      <p:cBhvr>
                                        <p:cTn id="129" dur="500"/>
                                        <p:tgtEl>
                                          <p:spTgt spid="128"/>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nodeType="clickEffect">
                                  <p:stCondLst>
                                    <p:cond delay="0"/>
                                  </p:stCondLst>
                                  <p:childTnLst>
                                    <p:set>
                                      <p:cBhvr>
                                        <p:cTn id="133" dur="1" fill="hold">
                                          <p:stCondLst>
                                            <p:cond delay="0"/>
                                          </p:stCondLst>
                                        </p:cTn>
                                        <p:tgtEl>
                                          <p:spTgt spid="19"/>
                                        </p:tgtEl>
                                        <p:attrNameLst>
                                          <p:attrName>style.visibility</p:attrName>
                                        </p:attrNameLst>
                                      </p:cBhvr>
                                      <p:to>
                                        <p:strVal val="visible"/>
                                      </p:to>
                                    </p:set>
                                    <p:animEffect transition="in" filter="wipe(down)">
                                      <p:cBhvr>
                                        <p:cTn id="134" dur="500"/>
                                        <p:tgtEl>
                                          <p:spTgt spid="19"/>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56"/>
                                        </p:tgtEl>
                                        <p:attrNameLst>
                                          <p:attrName>style.visibility</p:attrName>
                                        </p:attrNameLst>
                                      </p:cBhvr>
                                      <p:to>
                                        <p:strVal val="visible"/>
                                      </p:to>
                                    </p:set>
                                    <p:animEffect transition="in" filter="fade">
                                      <p:cBhvr>
                                        <p:cTn id="139" dur="500"/>
                                        <p:tgtEl>
                                          <p:spTgt spid="56"/>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8" fill="hold" grpId="0" nodeType="clickEffect">
                                  <p:stCondLst>
                                    <p:cond delay="0"/>
                                  </p:stCondLst>
                                  <p:childTnLst>
                                    <p:set>
                                      <p:cBhvr>
                                        <p:cTn id="143" dur="1" fill="hold">
                                          <p:stCondLst>
                                            <p:cond delay="0"/>
                                          </p:stCondLst>
                                        </p:cTn>
                                        <p:tgtEl>
                                          <p:spTgt spid="129"/>
                                        </p:tgtEl>
                                        <p:attrNameLst>
                                          <p:attrName>style.visibility</p:attrName>
                                        </p:attrNameLst>
                                      </p:cBhvr>
                                      <p:to>
                                        <p:strVal val="visible"/>
                                      </p:to>
                                    </p:set>
                                    <p:animEffect transition="in" filter="wipe(left)">
                                      <p:cBhvr>
                                        <p:cTn id="144" dur="500"/>
                                        <p:tgtEl>
                                          <p:spTgt spid="129"/>
                                        </p:tgtEl>
                                      </p:cBhvr>
                                    </p:animEffect>
                                  </p:childTnLst>
                                </p:cTn>
                              </p:par>
                            </p:childTnLst>
                          </p:cTn>
                        </p:par>
                      </p:childTnLst>
                    </p:cTn>
                  </p:par>
                  <p:par>
                    <p:cTn id="145" fill="hold">
                      <p:stCondLst>
                        <p:cond delay="indefinite"/>
                      </p:stCondLst>
                      <p:childTnLst>
                        <p:par>
                          <p:cTn id="146" fill="hold">
                            <p:stCondLst>
                              <p:cond delay="0"/>
                            </p:stCondLst>
                            <p:childTnLst>
                              <p:par>
                                <p:cTn id="147" presetID="22" presetClass="entr" presetSubtype="8" fill="hold" nodeType="clickEffect">
                                  <p:stCondLst>
                                    <p:cond delay="0"/>
                                  </p:stCondLst>
                                  <p:childTnLst>
                                    <p:set>
                                      <p:cBhvr>
                                        <p:cTn id="148" dur="1" fill="hold">
                                          <p:stCondLst>
                                            <p:cond delay="0"/>
                                          </p:stCondLst>
                                        </p:cTn>
                                        <p:tgtEl>
                                          <p:spTgt spid="20"/>
                                        </p:tgtEl>
                                        <p:attrNameLst>
                                          <p:attrName>style.visibility</p:attrName>
                                        </p:attrNameLst>
                                      </p:cBhvr>
                                      <p:to>
                                        <p:strVal val="visible"/>
                                      </p:to>
                                    </p:set>
                                    <p:animEffect transition="in" filter="wipe(left)">
                                      <p:cBhvr>
                                        <p:cTn id="149" dur="500"/>
                                        <p:tgtEl>
                                          <p:spTgt spid="20"/>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nodeType="click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fade">
                                      <p:cBhvr>
                                        <p:cTn id="154" dur="500"/>
                                        <p:tgtEl>
                                          <p:spTgt spid="63"/>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8" fill="hold" grpId="0" nodeType="clickEffect">
                                  <p:stCondLst>
                                    <p:cond delay="0"/>
                                  </p:stCondLst>
                                  <p:childTnLst>
                                    <p:set>
                                      <p:cBhvr>
                                        <p:cTn id="158" dur="1" fill="hold">
                                          <p:stCondLst>
                                            <p:cond delay="0"/>
                                          </p:stCondLst>
                                        </p:cTn>
                                        <p:tgtEl>
                                          <p:spTgt spid="130"/>
                                        </p:tgtEl>
                                        <p:attrNameLst>
                                          <p:attrName>style.visibility</p:attrName>
                                        </p:attrNameLst>
                                      </p:cBhvr>
                                      <p:to>
                                        <p:strVal val="visible"/>
                                      </p:to>
                                    </p:set>
                                    <p:animEffect transition="in" filter="wipe(left)">
                                      <p:cBhvr>
                                        <p:cTn id="159" dur="500"/>
                                        <p:tgtEl>
                                          <p:spTgt spid="130"/>
                                        </p:tgtEl>
                                      </p:cBhvr>
                                    </p:animEffect>
                                  </p:childTnLst>
                                </p:cTn>
                              </p:par>
                            </p:childTnLst>
                          </p:cTn>
                        </p:par>
                      </p:childTnLst>
                    </p:cTn>
                  </p:par>
                  <p:par>
                    <p:cTn id="160" fill="hold">
                      <p:stCondLst>
                        <p:cond delay="indefinite"/>
                      </p:stCondLst>
                      <p:childTnLst>
                        <p:par>
                          <p:cTn id="161" fill="hold">
                            <p:stCondLst>
                              <p:cond delay="0"/>
                            </p:stCondLst>
                            <p:childTnLst>
                              <p:par>
                                <p:cTn id="162" presetID="22" presetClass="entr" presetSubtype="4" fill="hold" nodeType="click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nodeType="clickEffect">
                                  <p:stCondLst>
                                    <p:cond delay="0"/>
                                  </p:stCondLst>
                                  <p:childTnLst>
                                    <p:set>
                                      <p:cBhvr>
                                        <p:cTn id="168" dur="1" fill="hold">
                                          <p:stCondLst>
                                            <p:cond delay="0"/>
                                          </p:stCondLst>
                                        </p:cTn>
                                        <p:tgtEl>
                                          <p:spTgt spid="70"/>
                                        </p:tgtEl>
                                        <p:attrNameLst>
                                          <p:attrName>style.visibility</p:attrName>
                                        </p:attrNameLst>
                                      </p:cBhvr>
                                      <p:to>
                                        <p:strVal val="visible"/>
                                      </p:to>
                                    </p:set>
                                    <p:animEffect transition="in" filter="fade">
                                      <p:cBhvr>
                                        <p:cTn id="169" dur="500"/>
                                        <p:tgtEl>
                                          <p:spTgt spid="70"/>
                                        </p:tgtEl>
                                      </p:cBhvr>
                                    </p:animEffect>
                                  </p:childTnLst>
                                </p:cTn>
                              </p:par>
                            </p:childTnLst>
                          </p:cTn>
                        </p:par>
                      </p:childTnLst>
                    </p:cTn>
                  </p:par>
                  <p:par>
                    <p:cTn id="170" fill="hold">
                      <p:stCondLst>
                        <p:cond delay="indefinite"/>
                      </p:stCondLst>
                      <p:childTnLst>
                        <p:par>
                          <p:cTn id="171" fill="hold">
                            <p:stCondLst>
                              <p:cond delay="0"/>
                            </p:stCondLst>
                            <p:childTnLst>
                              <p:par>
                                <p:cTn id="172" presetID="22" presetClass="entr" presetSubtype="4" fill="hold" nodeType="clickEffect">
                                  <p:stCondLst>
                                    <p:cond delay="0"/>
                                  </p:stCondLst>
                                  <p:childTnLst>
                                    <p:set>
                                      <p:cBhvr>
                                        <p:cTn id="173" dur="1" fill="hold">
                                          <p:stCondLst>
                                            <p:cond delay="0"/>
                                          </p:stCondLst>
                                        </p:cTn>
                                        <p:tgtEl>
                                          <p:spTgt spid="22"/>
                                        </p:tgtEl>
                                        <p:attrNameLst>
                                          <p:attrName>style.visibility</p:attrName>
                                        </p:attrNameLst>
                                      </p:cBhvr>
                                      <p:to>
                                        <p:strVal val="visible"/>
                                      </p:to>
                                    </p:set>
                                    <p:animEffect transition="in" filter="wipe(down)">
                                      <p:cBhvr>
                                        <p:cTn id="174" dur="500"/>
                                        <p:tgtEl>
                                          <p:spTgt spid="22"/>
                                        </p:tgtEl>
                                      </p:cBhvr>
                                    </p:animEffec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nodeType="clickEffect">
                                  <p:stCondLst>
                                    <p:cond delay="0"/>
                                  </p:stCondLst>
                                  <p:childTnLst>
                                    <p:set>
                                      <p:cBhvr>
                                        <p:cTn id="178" dur="1" fill="hold">
                                          <p:stCondLst>
                                            <p:cond delay="0"/>
                                          </p:stCondLst>
                                        </p:cTn>
                                        <p:tgtEl>
                                          <p:spTgt spid="77"/>
                                        </p:tgtEl>
                                        <p:attrNameLst>
                                          <p:attrName>style.visibility</p:attrName>
                                        </p:attrNameLst>
                                      </p:cBhvr>
                                      <p:to>
                                        <p:strVal val="visible"/>
                                      </p:to>
                                    </p:set>
                                    <p:animEffect transition="in" filter="fade">
                                      <p:cBhvr>
                                        <p:cTn id="179" dur="500"/>
                                        <p:tgtEl>
                                          <p:spTgt spid="77"/>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grpId="0" nodeType="clickEffect">
                                  <p:stCondLst>
                                    <p:cond delay="0"/>
                                  </p:stCondLst>
                                  <p:childTnLst>
                                    <p:set>
                                      <p:cBhvr>
                                        <p:cTn id="183" dur="1" fill="hold">
                                          <p:stCondLst>
                                            <p:cond delay="0"/>
                                          </p:stCondLst>
                                        </p:cTn>
                                        <p:tgtEl>
                                          <p:spTgt spid="131"/>
                                        </p:tgtEl>
                                        <p:attrNameLst>
                                          <p:attrName>style.visibility</p:attrName>
                                        </p:attrNameLst>
                                      </p:cBhvr>
                                      <p:to>
                                        <p:strVal val="visible"/>
                                      </p:to>
                                    </p:set>
                                    <p:animEffect transition="in" filter="wipe(left)">
                                      <p:cBhvr>
                                        <p:cTn id="184" dur="500"/>
                                        <p:tgtEl>
                                          <p:spTgt spid="131"/>
                                        </p:tgtEl>
                                      </p:cBhvr>
                                    </p:animEffect>
                                  </p:childTnLst>
                                </p:cTn>
                              </p:par>
                            </p:childTnLst>
                          </p:cTn>
                        </p:par>
                      </p:childTnLst>
                    </p:cTn>
                  </p:par>
                  <p:par>
                    <p:cTn id="185" fill="hold">
                      <p:stCondLst>
                        <p:cond delay="indefinite"/>
                      </p:stCondLst>
                      <p:childTnLst>
                        <p:par>
                          <p:cTn id="186" fill="hold">
                            <p:stCondLst>
                              <p:cond delay="0"/>
                            </p:stCondLst>
                            <p:childTnLst>
                              <p:par>
                                <p:cTn id="187" presetID="22" presetClass="entr" presetSubtype="8" fill="hold" nodeType="clickEffect">
                                  <p:stCondLst>
                                    <p:cond delay="0"/>
                                  </p:stCondLst>
                                  <p:childTnLst>
                                    <p:set>
                                      <p:cBhvr>
                                        <p:cTn id="188" dur="1" fill="hold">
                                          <p:stCondLst>
                                            <p:cond delay="0"/>
                                          </p:stCondLst>
                                        </p:cTn>
                                        <p:tgtEl>
                                          <p:spTgt spid="23"/>
                                        </p:tgtEl>
                                        <p:attrNameLst>
                                          <p:attrName>style.visibility</p:attrName>
                                        </p:attrNameLst>
                                      </p:cBhvr>
                                      <p:to>
                                        <p:strVal val="visible"/>
                                      </p:to>
                                    </p:set>
                                    <p:animEffect transition="in" filter="wipe(left)">
                                      <p:cBhvr>
                                        <p:cTn id="189" dur="500"/>
                                        <p:tgtEl>
                                          <p:spTgt spid="23"/>
                                        </p:tgtEl>
                                      </p:cBhvr>
                                    </p:animEffect>
                                  </p:childTnLst>
                                </p:cTn>
                              </p:par>
                            </p:childTnLst>
                          </p:cTn>
                        </p:par>
                      </p:childTnLst>
                    </p:cTn>
                  </p:par>
                  <p:par>
                    <p:cTn id="190" fill="hold">
                      <p:stCondLst>
                        <p:cond delay="indefinite"/>
                      </p:stCondLst>
                      <p:childTnLst>
                        <p:par>
                          <p:cTn id="191" fill="hold">
                            <p:stCondLst>
                              <p:cond delay="0"/>
                            </p:stCondLst>
                            <p:childTnLst>
                              <p:par>
                                <p:cTn id="192" presetID="10" presetClass="entr" presetSubtype="0" fill="hold" nodeType="clickEffect">
                                  <p:stCondLst>
                                    <p:cond delay="0"/>
                                  </p:stCondLst>
                                  <p:childTnLst>
                                    <p:set>
                                      <p:cBhvr>
                                        <p:cTn id="193" dur="1" fill="hold">
                                          <p:stCondLst>
                                            <p:cond delay="0"/>
                                          </p:stCondLst>
                                        </p:cTn>
                                        <p:tgtEl>
                                          <p:spTgt spid="84"/>
                                        </p:tgtEl>
                                        <p:attrNameLst>
                                          <p:attrName>style.visibility</p:attrName>
                                        </p:attrNameLst>
                                      </p:cBhvr>
                                      <p:to>
                                        <p:strVal val="visible"/>
                                      </p:to>
                                    </p:set>
                                    <p:animEffect transition="in" filter="fade">
                                      <p:cBhvr>
                                        <p:cTn id="194" dur="500"/>
                                        <p:tgtEl>
                                          <p:spTgt spid="84"/>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8" fill="hold" grpId="0" nodeType="clickEffect">
                                  <p:stCondLst>
                                    <p:cond delay="0"/>
                                  </p:stCondLst>
                                  <p:childTnLst>
                                    <p:set>
                                      <p:cBhvr>
                                        <p:cTn id="198" dur="1" fill="hold">
                                          <p:stCondLst>
                                            <p:cond delay="0"/>
                                          </p:stCondLst>
                                        </p:cTn>
                                        <p:tgtEl>
                                          <p:spTgt spid="132"/>
                                        </p:tgtEl>
                                        <p:attrNameLst>
                                          <p:attrName>style.visibility</p:attrName>
                                        </p:attrNameLst>
                                      </p:cBhvr>
                                      <p:to>
                                        <p:strVal val="visible"/>
                                      </p:to>
                                    </p:set>
                                    <p:animEffect transition="in" filter="wipe(left)">
                                      <p:cBhvr>
                                        <p:cTn id="199" dur="500"/>
                                        <p:tgtEl>
                                          <p:spTgt spid="132"/>
                                        </p:tgtEl>
                                      </p:cBhvr>
                                    </p:animEffect>
                                  </p:childTnLst>
                                </p:cTn>
                              </p:par>
                            </p:childTnLst>
                          </p:cTn>
                        </p:par>
                      </p:childTnLst>
                    </p:cTn>
                  </p:par>
                  <p:par>
                    <p:cTn id="200" fill="hold">
                      <p:stCondLst>
                        <p:cond delay="indefinite"/>
                      </p:stCondLst>
                      <p:childTnLst>
                        <p:par>
                          <p:cTn id="201" fill="hold">
                            <p:stCondLst>
                              <p:cond delay="0"/>
                            </p:stCondLst>
                            <p:childTnLst>
                              <p:par>
                                <p:cTn id="202" presetID="22" presetClass="entr" presetSubtype="4" fill="hold" nodeType="clickEffect">
                                  <p:stCondLst>
                                    <p:cond delay="0"/>
                                  </p:stCondLst>
                                  <p:childTnLst>
                                    <p:set>
                                      <p:cBhvr>
                                        <p:cTn id="203" dur="1" fill="hold">
                                          <p:stCondLst>
                                            <p:cond delay="0"/>
                                          </p:stCondLst>
                                        </p:cTn>
                                        <p:tgtEl>
                                          <p:spTgt spid="24"/>
                                        </p:tgtEl>
                                        <p:attrNameLst>
                                          <p:attrName>style.visibility</p:attrName>
                                        </p:attrNameLst>
                                      </p:cBhvr>
                                      <p:to>
                                        <p:strVal val="visible"/>
                                      </p:to>
                                    </p:set>
                                    <p:animEffect transition="in" filter="wipe(down)">
                                      <p:cBhvr>
                                        <p:cTn id="204" dur="500"/>
                                        <p:tgtEl>
                                          <p:spTgt spid="24"/>
                                        </p:tgtEl>
                                      </p:cBhvr>
                                    </p:animEffect>
                                  </p:childTnLst>
                                </p:cTn>
                              </p:par>
                            </p:childTnLst>
                          </p:cTn>
                        </p:par>
                      </p:childTnLst>
                    </p:cTn>
                  </p:par>
                  <p:par>
                    <p:cTn id="205" fill="hold">
                      <p:stCondLst>
                        <p:cond delay="indefinite"/>
                      </p:stCondLst>
                      <p:childTnLst>
                        <p:par>
                          <p:cTn id="206" fill="hold">
                            <p:stCondLst>
                              <p:cond delay="0"/>
                            </p:stCondLst>
                            <p:childTnLst>
                              <p:par>
                                <p:cTn id="207" presetID="10" presetClass="entr" presetSubtype="0" fill="hold" nodeType="clickEffect">
                                  <p:stCondLst>
                                    <p:cond delay="0"/>
                                  </p:stCondLst>
                                  <p:childTnLst>
                                    <p:set>
                                      <p:cBhvr>
                                        <p:cTn id="208" dur="1" fill="hold">
                                          <p:stCondLst>
                                            <p:cond delay="0"/>
                                          </p:stCondLst>
                                        </p:cTn>
                                        <p:tgtEl>
                                          <p:spTgt spid="91"/>
                                        </p:tgtEl>
                                        <p:attrNameLst>
                                          <p:attrName>style.visibility</p:attrName>
                                        </p:attrNameLst>
                                      </p:cBhvr>
                                      <p:to>
                                        <p:strVal val="visible"/>
                                      </p:to>
                                    </p:set>
                                    <p:animEffect transition="in" filter="fade">
                                      <p:cBhvr>
                                        <p:cTn id="209" dur="500"/>
                                        <p:tgtEl>
                                          <p:spTgt spid="91"/>
                                        </p:tgtEl>
                                      </p:cBhvr>
                                    </p:animEffect>
                                  </p:childTnLst>
                                </p:cTn>
                              </p:par>
                            </p:childTnLst>
                          </p:cTn>
                        </p:par>
                      </p:childTnLst>
                    </p:cTn>
                  </p:par>
                  <p:par>
                    <p:cTn id="210" fill="hold">
                      <p:stCondLst>
                        <p:cond delay="indefinite"/>
                      </p:stCondLst>
                      <p:childTnLst>
                        <p:par>
                          <p:cTn id="211" fill="hold">
                            <p:stCondLst>
                              <p:cond delay="0"/>
                            </p:stCondLst>
                            <p:childTnLst>
                              <p:par>
                                <p:cTn id="212" presetID="22" presetClass="entr" presetSubtype="8" fill="hold" grpId="0" nodeType="clickEffect">
                                  <p:stCondLst>
                                    <p:cond delay="0"/>
                                  </p:stCondLst>
                                  <p:childTnLst>
                                    <p:set>
                                      <p:cBhvr>
                                        <p:cTn id="213" dur="1" fill="hold">
                                          <p:stCondLst>
                                            <p:cond delay="0"/>
                                          </p:stCondLst>
                                        </p:cTn>
                                        <p:tgtEl>
                                          <p:spTgt spid="133"/>
                                        </p:tgtEl>
                                        <p:attrNameLst>
                                          <p:attrName>style.visibility</p:attrName>
                                        </p:attrNameLst>
                                      </p:cBhvr>
                                      <p:to>
                                        <p:strVal val="visible"/>
                                      </p:to>
                                    </p:set>
                                    <p:animEffect transition="in" filter="wipe(left)">
                                      <p:cBhvr>
                                        <p:cTn id="214" dur="500"/>
                                        <p:tgtEl>
                                          <p:spTgt spid="133"/>
                                        </p:tgtEl>
                                      </p:cBhvr>
                                    </p:animEffect>
                                  </p:childTnLst>
                                </p:cTn>
                              </p:par>
                            </p:childTnLst>
                          </p:cTn>
                        </p:par>
                      </p:childTnLst>
                    </p:cTn>
                  </p:par>
                  <p:par>
                    <p:cTn id="215" fill="hold">
                      <p:stCondLst>
                        <p:cond delay="indefinite"/>
                      </p:stCondLst>
                      <p:childTnLst>
                        <p:par>
                          <p:cTn id="216" fill="hold">
                            <p:stCondLst>
                              <p:cond delay="0"/>
                            </p:stCondLst>
                            <p:childTnLst>
                              <p:par>
                                <p:cTn id="217" presetID="22" presetClass="entr" presetSubtype="8" fill="hold" nodeType="clickEffect">
                                  <p:stCondLst>
                                    <p:cond delay="0"/>
                                  </p:stCondLst>
                                  <p:childTnLst>
                                    <p:set>
                                      <p:cBhvr>
                                        <p:cTn id="218" dur="1" fill="hold">
                                          <p:stCondLst>
                                            <p:cond delay="0"/>
                                          </p:stCondLst>
                                        </p:cTn>
                                        <p:tgtEl>
                                          <p:spTgt spid="25"/>
                                        </p:tgtEl>
                                        <p:attrNameLst>
                                          <p:attrName>style.visibility</p:attrName>
                                        </p:attrNameLst>
                                      </p:cBhvr>
                                      <p:to>
                                        <p:strVal val="visible"/>
                                      </p:to>
                                    </p:set>
                                    <p:animEffect transition="in" filter="wipe(left)">
                                      <p:cBhvr>
                                        <p:cTn id="219" dur="500"/>
                                        <p:tgtEl>
                                          <p:spTgt spid="25"/>
                                        </p:tgtEl>
                                      </p:cBhvr>
                                    </p:animEffect>
                                  </p:childTnLst>
                                </p:cTn>
                              </p:par>
                            </p:childTnLst>
                          </p:cTn>
                        </p:par>
                      </p:childTnLst>
                    </p:cTn>
                  </p:par>
                  <p:par>
                    <p:cTn id="220" fill="hold">
                      <p:stCondLst>
                        <p:cond delay="indefinite"/>
                      </p:stCondLst>
                      <p:childTnLst>
                        <p:par>
                          <p:cTn id="221" fill="hold">
                            <p:stCondLst>
                              <p:cond delay="0"/>
                            </p:stCondLst>
                            <p:childTnLst>
                              <p:par>
                                <p:cTn id="222" presetID="10" presetClass="entr" presetSubtype="0" fill="hold" nodeType="clickEffect">
                                  <p:stCondLst>
                                    <p:cond delay="0"/>
                                  </p:stCondLst>
                                  <p:childTnLst>
                                    <p:set>
                                      <p:cBhvr>
                                        <p:cTn id="223" dur="1" fill="hold">
                                          <p:stCondLst>
                                            <p:cond delay="0"/>
                                          </p:stCondLst>
                                        </p:cTn>
                                        <p:tgtEl>
                                          <p:spTgt spid="98"/>
                                        </p:tgtEl>
                                        <p:attrNameLst>
                                          <p:attrName>style.visibility</p:attrName>
                                        </p:attrNameLst>
                                      </p:cBhvr>
                                      <p:to>
                                        <p:strVal val="visible"/>
                                      </p:to>
                                    </p:set>
                                    <p:animEffect transition="in" filter="fade">
                                      <p:cBhvr>
                                        <p:cTn id="224" dur="500"/>
                                        <p:tgtEl>
                                          <p:spTgt spid="98"/>
                                        </p:tgtEl>
                                      </p:cBhvr>
                                    </p:animEffect>
                                  </p:childTnLst>
                                </p:cTn>
                              </p:par>
                            </p:childTnLst>
                          </p:cTn>
                        </p:par>
                      </p:childTnLst>
                    </p:cTn>
                  </p:par>
                  <p:par>
                    <p:cTn id="225" fill="hold">
                      <p:stCondLst>
                        <p:cond delay="indefinite"/>
                      </p:stCondLst>
                      <p:childTnLst>
                        <p:par>
                          <p:cTn id="226" fill="hold">
                            <p:stCondLst>
                              <p:cond delay="0"/>
                            </p:stCondLst>
                            <p:childTnLst>
                              <p:par>
                                <p:cTn id="227" presetID="22" presetClass="entr" presetSubtype="8" fill="hold" grpId="0" nodeType="clickEffect">
                                  <p:stCondLst>
                                    <p:cond delay="0"/>
                                  </p:stCondLst>
                                  <p:childTnLst>
                                    <p:set>
                                      <p:cBhvr>
                                        <p:cTn id="228" dur="1" fill="hold">
                                          <p:stCondLst>
                                            <p:cond delay="0"/>
                                          </p:stCondLst>
                                        </p:cTn>
                                        <p:tgtEl>
                                          <p:spTgt spid="134"/>
                                        </p:tgtEl>
                                        <p:attrNameLst>
                                          <p:attrName>style.visibility</p:attrName>
                                        </p:attrNameLst>
                                      </p:cBhvr>
                                      <p:to>
                                        <p:strVal val="visible"/>
                                      </p:to>
                                    </p:set>
                                    <p:animEffect transition="in" filter="wipe(left)">
                                      <p:cBhvr>
                                        <p:cTn id="229" dur="500"/>
                                        <p:tgtEl>
                                          <p:spTgt spid="134"/>
                                        </p:tgtEl>
                                      </p:cBhvr>
                                    </p:animEffect>
                                  </p:childTnLst>
                                </p:cTn>
                              </p:par>
                            </p:childTnLst>
                          </p:cTn>
                        </p:par>
                      </p:childTnLst>
                    </p:cTn>
                  </p:par>
                  <p:par>
                    <p:cTn id="230" fill="hold">
                      <p:stCondLst>
                        <p:cond delay="indefinite"/>
                      </p:stCondLst>
                      <p:childTnLst>
                        <p:par>
                          <p:cTn id="231" fill="hold">
                            <p:stCondLst>
                              <p:cond delay="0"/>
                            </p:stCondLst>
                            <p:childTnLst>
                              <p:par>
                                <p:cTn id="232" presetID="22" presetClass="entr" presetSubtype="4" fill="hold" nodeType="clickEffect">
                                  <p:stCondLst>
                                    <p:cond delay="0"/>
                                  </p:stCondLst>
                                  <p:childTnLst>
                                    <p:set>
                                      <p:cBhvr>
                                        <p:cTn id="233" dur="1" fill="hold">
                                          <p:stCondLst>
                                            <p:cond delay="0"/>
                                          </p:stCondLst>
                                        </p:cTn>
                                        <p:tgtEl>
                                          <p:spTgt spid="26"/>
                                        </p:tgtEl>
                                        <p:attrNameLst>
                                          <p:attrName>style.visibility</p:attrName>
                                        </p:attrNameLst>
                                      </p:cBhvr>
                                      <p:to>
                                        <p:strVal val="visible"/>
                                      </p:to>
                                    </p:set>
                                    <p:animEffect transition="in" filter="wipe(down)">
                                      <p:cBhvr>
                                        <p:cTn id="234" dur="500"/>
                                        <p:tgtEl>
                                          <p:spTgt spid="26"/>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nodeType="clickEffect">
                                  <p:stCondLst>
                                    <p:cond delay="0"/>
                                  </p:stCondLst>
                                  <p:childTnLst>
                                    <p:set>
                                      <p:cBhvr>
                                        <p:cTn id="238" dur="1" fill="hold">
                                          <p:stCondLst>
                                            <p:cond delay="0"/>
                                          </p:stCondLst>
                                        </p:cTn>
                                        <p:tgtEl>
                                          <p:spTgt spid="105"/>
                                        </p:tgtEl>
                                        <p:attrNameLst>
                                          <p:attrName>style.visibility</p:attrName>
                                        </p:attrNameLst>
                                      </p:cBhvr>
                                      <p:to>
                                        <p:strVal val="visible"/>
                                      </p:to>
                                    </p:set>
                                    <p:animEffect transition="in" filter="fade">
                                      <p:cBhvr>
                                        <p:cTn id="239" dur="500"/>
                                        <p:tgtEl>
                                          <p:spTgt spid="105"/>
                                        </p:tgtEl>
                                      </p:cBhvr>
                                    </p:animEffect>
                                  </p:childTnLst>
                                </p:cTn>
                              </p:par>
                            </p:childTnLst>
                          </p:cTn>
                        </p:par>
                      </p:childTnLst>
                    </p:cTn>
                  </p:par>
                  <p:par>
                    <p:cTn id="240" fill="hold">
                      <p:stCondLst>
                        <p:cond delay="indefinite"/>
                      </p:stCondLst>
                      <p:childTnLst>
                        <p:par>
                          <p:cTn id="241" fill="hold">
                            <p:stCondLst>
                              <p:cond delay="0"/>
                            </p:stCondLst>
                            <p:childTnLst>
                              <p:par>
                                <p:cTn id="242" presetID="22" presetClass="entr" presetSubtype="8" fill="hold" grpId="0" nodeType="clickEffect">
                                  <p:stCondLst>
                                    <p:cond delay="0"/>
                                  </p:stCondLst>
                                  <p:childTnLst>
                                    <p:set>
                                      <p:cBhvr>
                                        <p:cTn id="243" dur="1" fill="hold">
                                          <p:stCondLst>
                                            <p:cond delay="0"/>
                                          </p:stCondLst>
                                        </p:cTn>
                                        <p:tgtEl>
                                          <p:spTgt spid="135"/>
                                        </p:tgtEl>
                                        <p:attrNameLst>
                                          <p:attrName>style.visibility</p:attrName>
                                        </p:attrNameLst>
                                      </p:cBhvr>
                                      <p:to>
                                        <p:strVal val="visible"/>
                                      </p:to>
                                    </p:set>
                                    <p:animEffect transition="in" filter="wipe(left)">
                                      <p:cBhvr>
                                        <p:cTn id="244" dur="500"/>
                                        <p:tgtEl>
                                          <p:spTgt spid="135"/>
                                        </p:tgtEl>
                                      </p:cBhvr>
                                    </p:animEffect>
                                  </p:childTnLst>
                                </p:cTn>
                              </p:par>
                            </p:childTnLst>
                          </p:cTn>
                        </p:par>
                      </p:childTnLst>
                    </p:cTn>
                  </p:par>
                  <p:par>
                    <p:cTn id="245" fill="hold">
                      <p:stCondLst>
                        <p:cond delay="indefinite"/>
                      </p:stCondLst>
                      <p:childTnLst>
                        <p:par>
                          <p:cTn id="246" fill="hold">
                            <p:stCondLst>
                              <p:cond delay="0"/>
                            </p:stCondLst>
                            <p:childTnLst>
                              <p:par>
                                <p:cTn id="247" presetID="22" presetClass="entr" presetSubtype="4" fill="hold" grpId="0" nodeType="clickEffect">
                                  <p:stCondLst>
                                    <p:cond delay="0"/>
                                  </p:stCondLst>
                                  <p:childTnLst>
                                    <p:set>
                                      <p:cBhvr>
                                        <p:cTn id="248" dur="1" fill="hold">
                                          <p:stCondLst>
                                            <p:cond delay="0"/>
                                          </p:stCondLst>
                                        </p:cTn>
                                        <p:tgtEl>
                                          <p:spTgt spid="137"/>
                                        </p:tgtEl>
                                        <p:attrNameLst>
                                          <p:attrName>style.visibility</p:attrName>
                                        </p:attrNameLst>
                                      </p:cBhvr>
                                      <p:to>
                                        <p:strVal val="visible"/>
                                      </p:to>
                                    </p:set>
                                    <p:animEffect transition="in" filter="wipe(down)">
                                      <p:cBhvr>
                                        <p:cTn id="249" dur="75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aphicFrame>
        <p:nvGraphicFramePr>
          <p:cNvPr id="10" name="图表 9"/>
          <p:cNvGraphicFramePr/>
          <p:nvPr>
            <p:extLst>
              <p:ext uri="{D42A27DB-BD31-4B8C-83A1-F6EECF244321}">
                <p14:modId xmlns:p14="http://schemas.microsoft.com/office/powerpoint/2010/main" val="3794343806"/>
              </p:ext>
            </p:extLst>
          </p:nvPr>
        </p:nvGraphicFramePr>
        <p:xfrm>
          <a:off x="714441" y="1563398"/>
          <a:ext cx="3748363" cy="21380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图表 16"/>
          <p:cNvGraphicFramePr/>
          <p:nvPr>
            <p:extLst>
              <p:ext uri="{D42A27DB-BD31-4B8C-83A1-F6EECF244321}">
                <p14:modId xmlns:p14="http://schemas.microsoft.com/office/powerpoint/2010/main" val="2362463852"/>
              </p:ext>
            </p:extLst>
          </p:nvPr>
        </p:nvGraphicFramePr>
        <p:xfrm>
          <a:off x="2855140" y="1563398"/>
          <a:ext cx="3748363" cy="213802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图表 17"/>
          <p:cNvGraphicFramePr/>
          <p:nvPr>
            <p:extLst>
              <p:ext uri="{D42A27DB-BD31-4B8C-83A1-F6EECF244321}">
                <p14:modId xmlns:p14="http://schemas.microsoft.com/office/powerpoint/2010/main" val="3460439335"/>
              </p:ext>
            </p:extLst>
          </p:nvPr>
        </p:nvGraphicFramePr>
        <p:xfrm>
          <a:off x="4995837" y="1563398"/>
          <a:ext cx="3748363" cy="213802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9" name="图表 18"/>
          <p:cNvGraphicFramePr/>
          <p:nvPr>
            <p:extLst>
              <p:ext uri="{D42A27DB-BD31-4B8C-83A1-F6EECF244321}">
                <p14:modId xmlns:p14="http://schemas.microsoft.com/office/powerpoint/2010/main" val="982933041"/>
              </p:ext>
            </p:extLst>
          </p:nvPr>
        </p:nvGraphicFramePr>
        <p:xfrm>
          <a:off x="7136536" y="1563398"/>
          <a:ext cx="3748363" cy="2138022"/>
        </p:xfrm>
        <a:graphic>
          <a:graphicData uri="http://schemas.openxmlformats.org/drawingml/2006/chart">
            <c:chart xmlns:c="http://schemas.openxmlformats.org/drawingml/2006/chart" xmlns:r="http://schemas.openxmlformats.org/officeDocument/2006/relationships" r:id="rId6"/>
          </a:graphicData>
        </a:graphic>
      </p:graphicFrame>
      <p:sp>
        <p:nvSpPr>
          <p:cNvPr id="20" name="文本框 32"/>
          <p:cNvSpPr txBox="1"/>
          <p:nvPr/>
        </p:nvSpPr>
        <p:spPr>
          <a:xfrm>
            <a:off x="1956047" y="3573812"/>
            <a:ext cx="1143132" cy="460823"/>
          </a:xfrm>
          <a:prstGeom prst="rect">
            <a:avLst/>
          </a:prstGeom>
          <a:noFill/>
        </p:spPr>
        <p:txBody>
          <a:bodyPr wrap="square" lIns="91273" tIns="45637" rIns="91273" bIns="45637" rtlCol="0">
            <a:spAutoFit/>
          </a:bodyPr>
          <a:lstStyle/>
          <a:p>
            <a:pPr algn="ctr"/>
            <a:r>
              <a:rPr lang="en-US" altLang="zh-CN" sz="2396"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30</a:t>
            </a:r>
            <a:r>
              <a:rPr lang="en-US" altLang="zh-CN" sz="1597"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46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 name="Group 8"/>
          <p:cNvGrpSpPr>
            <a:grpSpLocks noChangeAspect="1"/>
          </p:cNvGrpSpPr>
          <p:nvPr/>
        </p:nvGrpSpPr>
        <p:grpSpPr bwMode="auto">
          <a:xfrm>
            <a:off x="2307747" y="2349742"/>
            <a:ext cx="439735" cy="481828"/>
            <a:chOff x="3437" y="2282"/>
            <a:chExt cx="679" cy="744"/>
          </a:xfrm>
          <a:solidFill>
            <a:srgbClr val="3ED22B"/>
          </a:solidFill>
        </p:grpSpPr>
        <p:sp>
          <p:nvSpPr>
            <p:cNvPr id="2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3"/>
          <p:cNvGrpSpPr>
            <a:grpSpLocks noChangeAspect="1"/>
          </p:cNvGrpSpPr>
          <p:nvPr/>
        </p:nvGrpSpPr>
        <p:grpSpPr bwMode="auto">
          <a:xfrm>
            <a:off x="4416506" y="2351239"/>
            <a:ext cx="482199" cy="487892"/>
            <a:chOff x="2426" y="2781"/>
            <a:chExt cx="593" cy="600"/>
          </a:xfrm>
          <a:solidFill>
            <a:schemeClr val="tx1">
              <a:lumMod val="75000"/>
              <a:lumOff val="25000"/>
            </a:schemeClr>
          </a:solidFill>
        </p:grpSpPr>
        <p:sp>
          <p:nvSpPr>
            <p:cNvPr id="2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9AFB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9AFB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Group 18"/>
          <p:cNvGrpSpPr>
            <a:grpSpLocks noChangeAspect="1"/>
          </p:cNvGrpSpPr>
          <p:nvPr/>
        </p:nvGrpSpPr>
        <p:grpSpPr bwMode="auto">
          <a:xfrm>
            <a:off x="6558009" y="2347183"/>
            <a:ext cx="500904" cy="466751"/>
            <a:chOff x="3802" y="2858"/>
            <a:chExt cx="616" cy="574"/>
          </a:xfrm>
          <a:solidFill>
            <a:srgbClr val="FFC000"/>
          </a:solidFill>
        </p:grpSpPr>
        <p:sp>
          <p:nvSpPr>
            <p:cNvPr id="2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26"/>
          <p:cNvGrpSpPr>
            <a:grpSpLocks noChangeAspect="1"/>
          </p:cNvGrpSpPr>
          <p:nvPr/>
        </p:nvGrpSpPr>
        <p:grpSpPr bwMode="auto">
          <a:xfrm>
            <a:off x="8589858" y="2462031"/>
            <a:ext cx="713023" cy="353489"/>
            <a:chOff x="5676" y="2597"/>
            <a:chExt cx="1061" cy="526"/>
          </a:xfrm>
          <a:solidFill>
            <a:srgbClr val="00C3FD"/>
          </a:solidFill>
        </p:grpSpPr>
        <p:sp>
          <p:nvSpPr>
            <p:cNvPr id="3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文本框 73"/>
          <p:cNvSpPr txBox="1"/>
          <p:nvPr/>
        </p:nvSpPr>
        <p:spPr>
          <a:xfrm>
            <a:off x="4092546" y="3573812"/>
            <a:ext cx="1143132" cy="460823"/>
          </a:xfrm>
          <a:prstGeom prst="rect">
            <a:avLst/>
          </a:prstGeom>
          <a:noFill/>
        </p:spPr>
        <p:txBody>
          <a:bodyPr wrap="square" lIns="91273" tIns="45637" rIns="91273" bIns="45637" rtlCol="0">
            <a:spAutoFit/>
          </a:bodyPr>
          <a:lstStyle/>
          <a:p>
            <a:pPr algn="ctr"/>
            <a:r>
              <a:rPr lang="en-US" altLang="zh-CN" sz="2396"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50</a:t>
            </a:r>
            <a:r>
              <a:rPr lang="en-US" altLang="zh-CN"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46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74"/>
          <p:cNvSpPr txBox="1"/>
          <p:nvPr/>
        </p:nvSpPr>
        <p:spPr>
          <a:xfrm>
            <a:off x="6304794" y="3573812"/>
            <a:ext cx="1143132" cy="460823"/>
          </a:xfrm>
          <a:prstGeom prst="rect">
            <a:avLst/>
          </a:prstGeom>
          <a:noFill/>
        </p:spPr>
        <p:txBody>
          <a:bodyPr wrap="square" lIns="91273" tIns="45637" rIns="91273" bIns="45637" rtlCol="0">
            <a:spAutoFit/>
          </a:bodyPr>
          <a:lstStyle/>
          <a:p>
            <a:pPr algn="ctr"/>
            <a:r>
              <a:rPr lang="en-US" altLang="zh-CN" sz="2396"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80</a:t>
            </a:r>
            <a:r>
              <a:rPr lang="en-US" altLang="zh-CN"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46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75"/>
          <p:cNvSpPr txBox="1"/>
          <p:nvPr/>
        </p:nvSpPr>
        <p:spPr>
          <a:xfrm>
            <a:off x="8461151" y="3573812"/>
            <a:ext cx="1143132" cy="460856"/>
          </a:xfrm>
          <a:prstGeom prst="rect">
            <a:avLst/>
          </a:prstGeom>
          <a:noFill/>
        </p:spPr>
        <p:txBody>
          <a:bodyPr wrap="square" lIns="91273" tIns="45637" rIns="91273" bIns="45637" rtlCol="0">
            <a:spAutoFit/>
          </a:bodyPr>
          <a:lstStyle/>
          <a:p>
            <a:pPr algn="ctr"/>
            <a:r>
              <a:rPr lang="en-US" altLang="zh-CN" sz="2396"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100</a:t>
            </a:r>
            <a:r>
              <a:rPr lang="en-US" altLang="zh-CN"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46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2" name="组合 51"/>
          <p:cNvGrpSpPr/>
          <p:nvPr/>
        </p:nvGrpSpPr>
        <p:grpSpPr>
          <a:xfrm>
            <a:off x="1815344" y="3950627"/>
            <a:ext cx="1588435" cy="1064230"/>
            <a:chOff x="3457192" y="3881040"/>
            <a:chExt cx="1591334" cy="1066172"/>
          </a:xfrm>
        </p:grpSpPr>
        <p:sp>
          <p:nvSpPr>
            <p:cNvPr id="53" name="文本框 77"/>
            <p:cNvSpPr txBox="1"/>
            <p:nvPr/>
          </p:nvSpPr>
          <p:spPr>
            <a:xfrm>
              <a:off x="3457511" y="3881040"/>
              <a:ext cx="1591015" cy="338723"/>
            </a:xfrm>
            <a:prstGeom prst="rect">
              <a:avLst/>
            </a:prstGeom>
            <a:noFill/>
          </p:spPr>
          <p:txBody>
            <a:bodyPr wrap="squar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54" name="文本框 78"/>
            <p:cNvSpPr txBox="1"/>
            <p:nvPr/>
          </p:nvSpPr>
          <p:spPr>
            <a:xfrm>
              <a:off x="3457192" y="4135511"/>
              <a:ext cx="1398252" cy="81170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106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3991536" y="3950627"/>
            <a:ext cx="1520627" cy="1064230"/>
            <a:chOff x="3457192" y="3881040"/>
            <a:chExt cx="1523402" cy="1066172"/>
          </a:xfrm>
        </p:grpSpPr>
        <p:sp>
          <p:nvSpPr>
            <p:cNvPr id="56" name="文本框 80"/>
            <p:cNvSpPr txBox="1"/>
            <p:nvPr/>
          </p:nvSpPr>
          <p:spPr>
            <a:xfrm>
              <a:off x="3457511" y="3881040"/>
              <a:ext cx="1523083" cy="338723"/>
            </a:xfrm>
            <a:prstGeom prst="rect">
              <a:avLst/>
            </a:prstGeom>
            <a:noFill/>
          </p:spPr>
          <p:txBody>
            <a:bodyPr wrap="squar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57" name="文本框 81"/>
            <p:cNvSpPr txBox="1"/>
            <p:nvPr/>
          </p:nvSpPr>
          <p:spPr>
            <a:xfrm>
              <a:off x="3457192" y="4135511"/>
              <a:ext cx="1398251" cy="81170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106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6167732" y="3950627"/>
            <a:ext cx="1548653" cy="1064230"/>
            <a:chOff x="3457192" y="3881040"/>
            <a:chExt cx="1551480" cy="1066172"/>
          </a:xfrm>
        </p:grpSpPr>
        <p:sp>
          <p:nvSpPr>
            <p:cNvPr id="59" name="文本框 83"/>
            <p:cNvSpPr txBox="1"/>
            <p:nvPr/>
          </p:nvSpPr>
          <p:spPr>
            <a:xfrm>
              <a:off x="3457511" y="3881040"/>
              <a:ext cx="1551161" cy="338723"/>
            </a:xfrm>
            <a:prstGeom prst="rect">
              <a:avLst/>
            </a:prstGeom>
            <a:noFill/>
          </p:spPr>
          <p:txBody>
            <a:bodyPr wrap="squar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60" name="文本框 84"/>
            <p:cNvSpPr txBox="1"/>
            <p:nvPr/>
          </p:nvSpPr>
          <p:spPr>
            <a:xfrm>
              <a:off x="3457192" y="4135511"/>
              <a:ext cx="1398251" cy="81170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106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8343923" y="3950627"/>
            <a:ext cx="1669652" cy="1064230"/>
            <a:chOff x="3457192" y="3881040"/>
            <a:chExt cx="1672700" cy="1066172"/>
          </a:xfrm>
        </p:grpSpPr>
        <p:sp>
          <p:nvSpPr>
            <p:cNvPr id="62" name="文本框 86"/>
            <p:cNvSpPr txBox="1"/>
            <p:nvPr/>
          </p:nvSpPr>
          <p:spPr>
            <a:xfrm>
              <a:off x="3457511" y="3881040"/>
              <a:ext cx="1672381" cy="338723"/>
            </a:xfrm>
            <a:prstGeom prst="rect">
              <a:avLst/>
            </a:prstGeom>
            <a:noFill/>
          </p:spPr>
          <p:txBody>
            <a:bodyPr wrap="square" rtlCol="0">
              <a:spAutoFit/>
            </a:bodyPr>
            <a:lstStyle/>
            <a:p>
              <a:r>
                <a:rPr lang="zh-CN" altLang="en-US" sz="159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63" name="文本框 87"/>
            <p:cNvSpPr txBox="1"/>
            <p:nvPr/>
          </p:nvSpPr>
          <p:spPr>
            <a:xfrm>
              <a:off x="3457192" y="4135511"/>
              <a:ext cx="1398251" cy="81170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1065"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1421855" y="5085980"/>
            <a:ext cx="8755631" cy="1222114"/>
            <a:chOff x="1710190" y="5445125"/>
            <a:chExt cx="8771621" cy="1224349"/>
          </a:xfrm>
        </p:grpSpPr>
        <p:cxnSp>
          <p:nvCxnSpPr>
            <p:cNvPr id="65" name="直接连接符 64"/>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6" name="文本框 90"/>
            <p:cNvSpPr txBox="1"/>
            <p:nvPr/>
          </p:nvSpPr>
          <p:spPr>
            <a:xfrm>
              <a:off x="1874403" y="5592084"/>
              <a:ext cx="8443194" cy="1077390"/>
            </a:xfrm>
            <a:prstGeom prst="rect">
              <a:avLst/>
            </a:prstGeom>
            <a:noFill/>
          </p:spPr>
          <p:txBody>
            <a:bodyPr wrap="square" rtlCol="0">
              <a:spAutoFit/>
            </a:bodyPr>
            <a:lstStyle/>
            <a:p>
              <a:pPr algn="just"/>
              <a:r>
                <a:rPr lang="zh-CN" altLang="en-US" sz="159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59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59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zh-CN" altLang="en-US" sz="1597"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文本框 66"/>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816195930"/>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1000"/>
                                        <p:tgtEl>
                                          <p:spTgt spid="10"/>
                                        </p:tgtEl>
                                      </p:cBhvr>
                                    </p:animEffect>
                                  </p:childTnLst>
                                </p:cTn>
                              </p:par>
                              <p:par>
                                <p:cTn id="25" presetID="21" presetClass="entr" presetSubtype="1"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heel(1)">
                                      <p:cBhvr>
                                        <p:cTn id="27" dur="1000"/>
                                        <p:tgtEl>
                                          <p:spTgt spid="21"/>
                                        </p:tgtEl>
                                      </p:cBhvr>
                                    </p:animEffect>
                                  </p:childTnLst>
                                </p:cTn>
                              </p:par>
                            </p:childTnLst>
                          </p:cTn>
                        </p:par>
                        <p:par>
                          <p:cTn id="28" fill="hold">
                            <p:stCondLst>
                              <p:cond delay="1500"/>
                            </p:stCondLst>
                            <p:childTnLst>
                              <p:par>
                                <p:cTn id="29" presetID="16" presetClass="entr" presetSubtype="2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arn(inVertical)">
                                      <p:cBhvr>
                                        <p:cTn id="31" dur="500"/>
                                        <p:tgtEl>
                                          <p:spTgt spid="20"/>
                                        </p:tgtEl>
                                      </p:cBhvr>
                                    </p:animEffect>
                                  </p:childTnLst>
                                </p:cTn>
                              </p:par>
                              <p:par>
                                <p:cTn id="32" presetID="16" presetClass="entr" presetSubtype="21" fill="hold" nodeType="with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barn(inVertical)">
                                      <p:cBhvr>
                                        <p:cTn id="34" dur="500"/>
                                        <p:tgtEl>
                                          <p:spTgt spid="52"/>
                                        </p:tgtEl>
                                      </p:cBhvr>
                                    </p:animEffect>
                                  </p:childTnLst>
                                </p:cTn>
                              </p:par>
                            </p:childTnLst>
                          </p:cTn>
                        </p:par>
                        <p:par>
                          <p:cTn id="35" fill="hold">
                            <p:stCondLst>
                              <p:cond delay="2000"/>
                            </p:stCondLst>
                            <p:childTnLst>
                              <p:par>
                                <p:cTn id="36" presetID="21" presetClass="entr" presetSubtype="1"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heel(1)">
                                      <p:cBhvr>
                                        <p:cTn id="38" dur="1000"/>
                                        <p:tgtEl>
                                          <p:spTgt spid="24"/>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heel(1)">
                                      <p:cBhvr>
                                        <p:cTn id="41" dur="1000"/>
                                        <p:tgtEl>
                                          <p:spTgt spid="17"/>
                                        </p:tgtEl>
                                      </p:cBhvr>
                                    </p:animEffect>
                                  </p:childTnLst>
                                </p:cTn>
                              </p:par>
                            </p:childTnLst>
                          </p:cTn>
                        </p:par>
                        <p:par>
                          <p:cTn id="42" fill="hold">
                            <p:stCondLst>
                              <p:cond delay="3000"/>
                            </p:stCondLst>
                            <p:childTnLst>
                              <p:par>
                                <p:cTn id="43" presetID="16" presetClass="entr" presetSubtype="21"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barn(inVertical)">
                                      <p:cBhvr>
                                        <p:cTn id="45" dur="500"/>
                                        <p:tgtEl>
                                          <p:spTgt spid="5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barn(inVertical)">
                                      <p:cBhvr>
                                        <p:cTn id="48" dur="500"/>
                                        <p:tgtEl>
                                          <p:spTgt spid="49"/>
                                        </p:tgtEl>
                                      </p:cBhvr>
                                    </p:animEffect>
                                  </p:childTnLst>
                                </p:cTn>
                              </p:par>
                            </p:childTnLst>
                          </p:cTn>
                        </p:par>
                        <p:par>
                          <p:cTn id="49" fill="hold">
                            <p:stCondLst>
                              <p:cond delay="3500"/>
                            </p:stCondLst>
                            <p:childTnLst>
                              <p:par>
                                <p:cTn id="50" presetID="21" presetClass="entr" presetSubtype="1"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heel(1)">
                                      <p:cBhvr>
                                        <p:cTn id="52" dur="1000"/>
                                        <p:tgtEl>
                                          <p:spTgt spid="18"/>
                                        </p:tgtEl>
                                      </p:cBhvr>
                                    </p:animEffect>
                                  </p:childTnLst>
                                </p:cTn>
                              </p:par>
                              <p:par>
                                <p:cTn id="53" presetID="21" presetClass="entr" presetSubtype="1"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heel(1)">
                                      <p:cBhvr>
                                        <p:cTn id="55" dur="1000"/>
                                        <p:tgtEl>
                                          <p:spTgt spid="27"/>
                                        </p:tgtEl>
                                      </p:cBhvr>
                                    </p:animEffect>
                                  </p:childTnLst>
                                </p:cTn>
                              </p:par>
                            </p:childTnLst>
                          </p:cTn>
                        </p:par>
                        <p:par>
                          <p:cTn id="56" fill="hold">
                            <p:stCondLst>
                              <p:cond delay="4500"/>
                            </p:stCondLst>
                            <p:childTnLst>
                              <p:par>
                                <p:cTn id="57" presetID="16" presetClass="entr" presetSubtype="21"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barn(inVertical)">
                                      <p:cBhvr>
                                        <p:cTn id="59" dur="500"/>
                                        <p:tgtEl>
                                          <p:spTgt spid="50"/>
                                        </p:tgtEl>
                                      </p:cBhvr>
                                    </p:animEffect>
                                  </p:childTnLst>
                                </p:cTn>
                              </p:par>
                              <p:par>
                                <p:cTn id="60" presetID="16" presetClass="entr" presetSubtype="21"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arn(inVertical)">
                                      <p:cBhvr>
                                        <p:cTn id="62" dur="500"/>
                                        <p:tgtEl>
                                          <p:spTgt spid="58"/>
                                        </p:tgtEl>
                                      </p:cBhvr>
                                    </p:animEffect>
                                  </p:childTnLst>
                                </p:cTn>
                              </p:par>
                            </p:childTnLst>
                          </p:cTn>
                        </p:par>
                        <p:par>
                          <p:cTn id="63" fill="hold">
                            <p:stCondLst>
                              <p:cond delay="5000"/>
                            </p:stCondLst>
                            <p:childTnLst>
                              <p:par>
                                <p:cTn id="64" presetID="21" presetClass="entr" presetSubtype="1"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heel(1)">
                                      <p:cBhvr>
                                        <p:cTn id="66" dur="1000"/>
                                        <p:tgtEl>
                                          <p:spTgt spid="19"/>
                                        </p:tgtEl>
                                      </p:cBhvr>
                                    </p:animEffect>
                                  </p:childTnLst>
                                </p:cTn>
                              </p:par>
                              <p:par>
                                <p:cTn id="67" presetID="21" presetClass="entr" presetSubtype="1"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heel(1)">
                                      <p:cBhvr>
                                        <p:cTn id="69" dur="1000"/>
                                        <p:tgtEl>
                                          <p:spTgt spid="33"/>
                                        </p:tgtEl>
                                      </p:cBhvr>
                                    </p:animEffect>
                                  </p:childTnLst>
                                </p:cTn>
                              </p:par>
                            </p:childTnLst>
                          </p:cTn>
                        </p:par>
                        <p:par>
                          <p:cTn id="70" fill="hold">
                            <p:stCondLst>
                              <p:cond delay="6000"/>
                            </p:stCondLst>
                            <p:childTnLst>
                              <p:par>
                                <p:cTn id="71" presetID="16" presetClass="entr" presetSubtype="21"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barn(inVertical)">
                                      <p:cBhvr>
                                        <p:cTn id="73" dur="500"/>
                                        <p:tgtEl>
                                          <p:spTgt spid="51"/>
                                        </p:tgtEl>
                                      </p:cBhvr>
                                    </p:animEffect>
                                  </p:childTnLst>
                                </p:cTn>
                              </p:par>
                              <p:par>
                                <p:cTn id="74" presetID="16" presetClass="entr" presetSubtype="21" fill="hold" nodeType="withEffect">
                                  <p:stCondLst>
                                    <p:cond delay="0"/>
                                  </p:stCondLst>
                                  <p:childTnLst>
                                    <p:set>
                                      <p:cBhvr>
                                        <p:cTn id="75" dur="1" fill="hold">
                                          <p:stCondLst>
                                            <p:cond delay="0"/>
                                          </p:stCondLst>
                                        </p:cTn>
                                        <p:tgtEl>
                                          <p:spTgt spid="61"/>
                                        </p:tgtEl>
                                        <p:attrNameLst>
                                          <p:attrName>style.visibility</p:attrName>
                                        </p:attrNameLst>
                                      </p:cBhvr>
                                      <p:to>
                                        <p:strVal val="visible"/>
                                      </p:to>
                                    </p:set>
                                    <p:animEffect transition="in" filter="barn(inVertical)">
                                      <p:cBhvr>
                                        <p:cTn id="76" dur="500"/>
                                        <p:tgtEl>
                                          <p:spTgt spid="61"/>
                                        </p:tgtEl>
                                      </p:cBhvr>
                                    </p:animEffect>
                                  </p:childTnLst>
                                </p:cTn>
                              </p:par>
                            </p:childTnLst>
                          </p:cTn>
                        </p:par>
                        <p:par>
                          <p:cTn id="77" fill="hold">
                            <p:stCondLst>
                              <p:cond delay="6500"/>
                            </p:stCondLst>
                            <p:childTnLst>
                              <p:par>
                                <p:cTn id="78" presetID="16" presetClass="entr" presetSubtype="21" fill="hold"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barn(inVertical)">
                                      <p:cBhvr>
                                        <p:cTn id="80" dur="500"/>
                                        <p:tgtEl>
                                          <p:spTgt spid="64"/>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Graphic spid="10" grpId="0">
        <p:bldAsOne/>
      </p:bldGraphic>
      <p:bldGraphic spid="17" grpId="0">
        <p:bldAsOne/>
      </p:bldGraphic>
      <p:bldGraphic spid="18" grpId="0">
        <p:bldAsOne/>
      </p:bldGraphic>
      <p:bldGraphic spid="19" grpId="0">
        <p:bldAsOne/>
      </p:bldGraphic>
      <p:bldP spid="20" grpId="0"/>
      <p:bldP spid="49" grpId="0"/>
      <p:bldP spid="50" grpId="0"/>
      <p:bldP spid="51" grpId="0"/>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1661" y="2543562"/>
            <a:ext cx="6428936" cy="2082018"/>
          </a:xfrm>
          <a:prstGeom prst="round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905241" y="2686931"/>
            <a:ext cx="1922193" cy="707886"/>
          </a:xfrm>
          <a:prstGeom prst="rect">
            <a:avLst/>
          </a:prstGeom>
          <a:noFill/>
        </p:spPr>
        <p:txBody>
          <a:bodyPr wrap="none" rtlCol="0">
            <a:spAutoFit/>
          </a:bodyPr>
          <a:lstStyle/>
          <a:p>
            <a:r>
              <a:rPr lang="en-US" altLang="zh-CN" sz="4000" dirty="0" smtClean="0">
                <a:solidFill>
                  <a:srgbClr val="FFC000"/>
                </a:solidFill>
                <a:latin typeface="微软雅黑" panose="020B0503020204020204" pitchFamily="34" charset="-122"/>
                <a:ea typeface="微软雅黑" panose="020B0503020204020204" pitchFamily="34" charset="-122"/>
              </a:rPr>
              <a:t>Part 03</a:t>
            </a:r>
            <a:endParaRPr lang="zh-CN" altLang="en-US" sz="4000" dirty="0">
              <a:solidFill>
                <a:srgbClr val="FFC000"/>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068564" y="3538186"/>
            <a:ext cx="3262432" cy="707886"/>
          </a:xfrm>
          <a:prstGeom prst="rect">
            <a:avLst/>
          </a:prstGeom>
          <a:noFill/>
        </p:spPr>
        <p:txBody>
          <a:bodyPr wrap="none" rtlCol="0">
            <a:spAutoFit/>
          </a:bodyPr>
          <a:lstStyle/>
          <a:p>
            <a:r>
              <a:rPr lang="zh-CN" altLang="en-US" sz="4000" dirty="0" smtClean="0">
                <a:solidFill>
                  <a:srgbClr val="FFC000"/>
                </a:solidFill>
                <a:latin typeface="微软雅黑" panose="020B0503020204020204" pitchFamily="34" charset="-122"/>
                <a:ea typeface="微软雅黑" panose="020B0503020204020204" pitchFamily="34" charset="-122"/>
              </a:rPr>
              <a:t>第三部分标题</a:t>
            </a:r>
            <a:endParaRPr lang="zh-CN" altLang="en-US" sz="4000" dirty="0">
              <a:solidFill>
                <a:srgbClr val="FFC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670765"/>
            <a:ext cx="5505235" cy="5827613"/>
          </a:xfrm>
          <a:prstGeom prst="rect">
            <a:avLst/>
          </a:prstGeom>
        </p:spPr>
      </p:pic>
    </p:spTree>
    <p:extLst>
      <p:ext uri="{BB962C8B-B14F-4D97-AF65-F5344CB8AC3E}">
        <p14:creationId xmlns:p14="http://schemas.microsoft.com/office/powerpoint/2010/main" val="3643444562"/>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0" name="矩形 9"/>
          <p:cNvSpPr/>
          <p:nvPr/>
        </p:nvSpPr>
        <p:spPr>
          <a:xfrm>
            <a:off x="1475281" y="3312814"/>
            <a:ext cx="9144000" cy="72008"/>
          </a:xfrm>
          <a:prstGeom prst="rect">
            <a:avLst/>
          </a:prstGeom>
          <a:solidFill>
            <a:sysClr val="window" lastClr="FFFFFF">
              <a:lumMod val="85000"/>
            </a:sysClr>
          </a:solidFill>
          <a:ln w="25400" cap="flat" cmpd="sng" algn="ctr">
            <a:no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grpSp>
        <p:nvGrpSpPr>
          <p:cNvPr id="17" name="组合 16"/>
          <p:cNvGrpSpPr/>
          <p:nvPr/>
        </p:nvGrpSpPr>
        <p:grpSpPr>
          <a:xfrm>
            <a:off x="2186117" y="1695448"/>
            <a:ext cx="1086624" cy="1124199"/>
            <a:chOff x="1480341" y="924151"/>
            <a:chExt cx="2504849" cy="2591467"/>
          </a:xfrm>
        </p:grpSpPr>
        <p:sp>
          <p:nvSpPr>
            <p:cNvPr id="18" name="泪滴形 17"/>
            <p:cNvSpPr/>
            <p:nvPr/>
          </p:nvSpPr>
          <p:spPr>
            <a:xfrm rot="8297680">
              <a:off x="1480341" y="924151"/>
              <a:ext cx="2504849" cy="2504849"/>
            </a:xfrm>
            <a:prstGeom prst="teardrop">
              <a:avLst>
                <a:gd name="adj" fmla="val 118789"/>
              </a:avLst>
            </a:prstGeom>
            <a:solidFill>
              <a:srgbClr val="3ED22B"/>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19" name="椭圆 18"/>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0" name="TextBox 43"/>
            <p:cNvSpPr txBox="1"/>
            <p:nvPr/>
          </p:nvSpPr>
          <p:spPr>
            <a:xfrm flipH="1">
              <a:off x="1835696" y="1940580"/>
              <a:ext cx="1734031" cy="157503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dirty="0">
                  <a:solidFill>
                    <a:srgbClr val="3ED22B"/>
                  </a:solidFill>
                  <a:cs typeface="Times New Roman" pitchFamily="18" charset="0"/>
                </a:rPr>
                <a:t>TEXT</a:t>
              </a:r>
              <a:endParaRPr lang="zh-CN" altLang="en-US" sz="2400" dirty="0">
                <a:solidFill>
                  <a:srgbClr val="3ED22B"/>
                </a:solidFill>
                <a:cs typeface="Times New Roman" pitchFamily="18" charset="0"/>
              </a:endParaRPr>
            </a:p>
          </p:txBody>
        </p:sp>
      </p:grpSp>
      <p:sp>
        <p:nvSpPr>
          <p:cNvPr id="21" name="椭圆 20"/>
          <p:cNvSpPr/>
          <p:nvPr/>
        </p:nvSpPr>
        <p:spPr>
          <a:xfrm>
            <a:off x="2611582" y="3256878"/>
            <a:ext cx="157189" cy="157189"/>
          </a:xfrm>
          <a:prstGeom prst="ellipse">
            <a:avLst/>
          </a:prstGeom>
          <a:solidFill>
            <a:srgbClr val="3ED22B"/>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2" name="圆角矩形 21"/>
          <p:cNvSpPr/>
          <p:nvPr/>
        </p:nvSpPr>
        <p:spPr>
          <a:xfrm>
            <a:off x="1942828" y="3609245"/>
            <a:ext cx="1573205" cy="2214269"/>
          </a:xfrm>
          <a:prstGeom prst="roundRect">
            <a:avLst/>
          </a:prstGeom>
          <a:solidFill>
            <a:srgbClr val="3ED22B"/>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3" name="椭圆 22"/>
          <p:cNvSpPr/>
          <p:nvPr/>
        </p:nvSpPr>
        <p:spPr>
          <a:xfrm>
            <a:off x="3091617" y="3438990"/>
            <a:ext cx="797761" cy="797761"/>
          </a:xfrm>
          <a:prstGeom prst="ellipse">
            <a:avLst/>
          </a:prstGeom>
          <a:solidFill>
            <a:sysClr val="window" lastClr="FFFFFF"/>
          </a:solidFill>
          <a:ln w="25400" cap="flat" cmpd="sng" algn="ctr">
            <a:solidFill>
              <a:srgbClr val="3ED22B"/>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4" name="TextBox 47"/>
          <p:cNvSpPr txBox="1"/>
          <p:nvPr/>
        </p:nvSpPr>
        <p:spPr>
          <a:xfrm flipH="1">
            <a:off x="3096952" y="3627092"/>
            <a:ext cx="752237" cy="107721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000" dirty="0">
                <a:solidFill>
                  <a:srgbClr val="3ED22B"/>
                </a:solidFill>
                <a:cs typeface="Times New Roman" pitchFamily="18" charset="0"/>
              </a:rPr>
              <a:t>YOUR TEXT</a:t>
            </a:r>
            <a:endParaRPr lang="zh-CN" altLang="en-US" sz="2000" dirty="0">
              <a:solidFill>
                <a:srgbClr val="3ED22B"/>
              </a:solidFill>
              <a:cs typeface="Times New Roman" pitchFamily="18" charset="0"/>
            </a:endParaRPr>
          </a:p>
        </p:txBody>
      </p:sp>
      <p:sp>
        <p:nvSpPr>
          <p:cNvPr id="25" name="TextBox 48"/>
          <p:cNvSpPr txBox="1"/>
          <p:nvPr/>
        </p:nvSpPr>
        <p:spPr>
          <a:xfrm>
            <a:off x="2049107" y="3920371"/>
            <a:ext cx="1333879" cy="1815882"/>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26" name="组合 25"/>
          <p:cNvGrpSpPr/>
          <p:nvPr/>
        </p:nvGrpSpPr>
        <p:grpSpPr>
          <a:xfrm>
            <a:off x="4381195" y="1695448"/>
            <a:ext cx="1086624" cy="1124199"/>
            <a:chOff x="1480341" y="924151"/>
            <a:chExt cx="2504849" cy="2591467"/>
          </a:xfrm>
        </p:grpSpPr>
        <p:sp>
          <p:nvSpPr>
            <p:cNvPr id="27" name="泪滴形 26"/>
            <p:cNvSpPr/>
            <p:nvPr/>
          </p:nvSpPr>
          <p:spPr>
            <a:xfrm rot="8297680">
              <a:off x="1480341" y="924151"/>
              <a:ext cx="2504849" cy="2504849"/>
            </a:xfrm>
            <a:prstGeom prst="teardrop">
              <a:avLst>
                <a:gd name="adj" fmla="val 118789"/>
              </a:avLst>
            </a:prstGeom>
            <a:solidFill>
              <a:srgbClr val="00C3FD"/>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8" name="椭圆 27"/>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9" name="TextBox 52"/>
            <p:cNvSpPr txBox="1"/>
            <p:nvPr/>
          </p:nvSpPr>
          <p:spPr>
            <a:xfrm flipH="1">
              <a:off x="1835696" y="1940580"/>
              <a:ext cx="1734031" cy="157503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dirty="0">
                  <a:solidFill>
                    <a:srgbClr val="00C3FD"/>
                  </a:solidFill>
                  <a:cs typeface="Times New Roman" pitchFamily="18" charset="0"/>
                </a:rPr>
                <a:t>TEXT</a:t>
              </a:r>
              <a:endParaRPr lang="zh-CN" altLang="en-US" sz="2400" dirty="0">
                <a:solidFill>
                  <a:srgbClr val="00C3FD"/>
                </a:solidFill>
                <a:cs typeface="Times New Roman" pitchFamily="18" charset="0"/>
              </a:endParaRPr>
            </a:p>
          </p:txBody>
        </p:sp>
      </p:grpSp>
      <p:sp>
        <p:nvSpPr>
          <p:cNvPr id="30" name="椭圆 29"/>
          <p:cNvSpPr/>
          <p:nvPr/>
        </p:nvSpPr>
        <p:spPr>
          <a:xfrm>
            <a:off x="4806660" y="3256878"/>
            <a:ext cx="157189" cy="157189"/>
          </a:xfrm>
          <a:prstGeom prst="ellipse">
            <a:avLst/>
          </a:prstGeom>
          <a:solidFill>
            <a:srgbClr val="00C3FD"/>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1" name="圆角矩形 30"/>
          <p:cNvSpPr/>
          <p:nvPr/>
        </p:nvSpPr>
        <p:spPr>
          <a:xfrm>
            <a:off x="4137906" y="3609245"/>
            <a:ext cx="1573205" cy="2214269"/>
          </a:xfrm>
          <a:prstGeom prst="roundRect">
            <a:avLst/>
          </a:prstGeom>
          <a:solidFill>
            <a:srgbClr val="00C3FD"/>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2" name="椭圆 31"/>
          <p:cNvSpPr/>
          <p:nvPr/>
        </p:nvSpPr>
        <p:spPr>
          <a:xfrm>
            <a:off x="5286693" y="3438990"/>
            <a:ext cx="797761" cy="797761"/>
          </a:xfrm>
          <a:prstGeom prst="ellipse">
            <a:avLst/>
          </a:prstGeom>
          <a:solidFill>
            <a:sysClr val="window" lastClr="FFFFFF"/>
          </a:solidFill>
          <a:ln w="25400" cap="flat" cmpd="sng" algn="ctr">
            <a:solidFill>
              <a:srgbClr val="00C3FD"/>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3" name="TextBox 56"/>
          <p:cNvSpPr txBox="1"/>
          <p:nvPr/>
        </p:nvSpPr>
        <p:spPr>
          <a:xfrm flipH="1">
            <a:off x="5292030" y="3627092"/>
            <a:ext cx="752237" cy="107721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000" dirty="0">
                <a:solidFill>
                  <a:srgbClr val="00C3FD"/>
                </a:solidFill>
                <a:cs typeface="Times New Roman" pitchFamily="18" charset="0"/>
              </a:rPr>
              <a:t>YOUR TEXT</a:t>
            </a:r>
            <a:endParaRPr lang="zh-CN" altLang="en-US" sz="2000" dirty="0">
              <a:solidFill>
                <a:srgbClr val="00C3FD"/>
              </a:solidFill>
              <a:cs typeface="Times New Roman" pitchFamily="18" charset="0"/>
            </a:endParaRPr>
          </a:p>
        </p:txBody>
      </p:sp>
      <p:sp>
        <p:nvSpPr>
          <p:cNvPr id="34" name="TextBox 57"/>
          <p:cNvSpPr txBox="1"/>
          <p:nvPr/>
        </p:nvSpPr>
        <p:spPr>
          <a:xfrm>
            <a:off x="4244187" y="3920371"/>
            <a:ext cx="1237784" cy="1815882"/>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35" name="组合 34"/>
          <p:cNvGrpSpPr/>
          <p:nvPr/>
        </p:nvGrpSpPr>
        <p:grpSpPr>
          <a:xfrm>
            <a:off x="6576272" y="1695448"/>
            <a:ext cx="1086624" cy="1124199"/>
            <a:chOff x="1480341" y="924151"/>
            <a:chExt cx="2504849" cy="2591467"/>
          </a:xfrm>
        </p:grpSpPr>
        <p:sp>
          <p:nvSpPr>
            <p:cNvPr id="36" name="泪滴形 35"/>
            <p:cNvSpPr/>
            <p:nvPr/>
          </p:nvSpPr>
          <p:spPr>
            <a:xfrm rot="8297680">
              <a:off x="1480341" y="924151"/>
              <a:ext cx="2504849" cy="2504849"/>
            </a:xfrm>
            <a:prstGeom prst="teardrop">
              <a:avLst>
                <a:gd name="adj" fmla="val 118789"/>
              </a:avLst>
            </a:prstGeom>
            <a:solidFill>
              <a:srgbClr val="9AFB03"/>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7" name="椭圆 36"/>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8" name="TextBox 61"/>
            <p:cNvSpPr txBox="1"/>
            <p:nvPr/>
          </p:nvSpPr>
          <p:spPr>
            <a:xfrm flipH="1">
              <a:off x="1835696" y="1940580"/>
              <a:ext cx="1734031" cy="157503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dirty="0">
                  <a:solidFill>
                    <a:srgbClr val="9AFB03"/>
                  </a:solidFill>
                  <a:cs typeface="Times New Roman" pitchFamily="18" charset="0"/>
                </a:rPr>
                <a:t>TEXT</a:t>
              </a:r>
              <a:endParaRPr lang="zh-CN" altLang="en-US" sz="2400" dirty="0">
                <a:solidFill>
                  <a:srgbClr val="9AFB03"/>
                </a:solidFill>
                <a:cs typeface="Times New Roman" pitchFamily="18" charset="0"/>
              </a:endParaRPr>
            </a:p>
          </p:txBody>
        </p:sp>
      </p:grpSp>
      <p:sp>
        <p:nvSpPr>
          <p:cNvPr id="39" name="椭圆 38"/>
          <p:cNvSpPr/>
          <p:nvPr/>
        </p:nvSpPr>
        <p:spPr>
          <a:xfrm>
            <a:off x="7001736" y="3256878"/>
            <a:ext cx="157189" cy="157189"/>
          </a:xfrm>
          <a:prstGeom prst="ellipse">
            <a:avLst/>
          </a:prstGeom>
          <a:solidFill>
            <a:srgbClr val="9AFB03"/>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0" name="圆角矩形 39"/>
          <p:cNvSpPr/>
          <p:nvPr/>
        </p:nvSpPr>
        <p:spPr>
          <a:xfrm>
            <a:off x="6332983" y="3609245"/>
            <a:ext cx="1573205" cy="2214269"/>
          </a:xfrm>
          <a:prstGeom prst="roundRect">
            <a:avLst/>
          </a:prstGeom>
          <a:solidFill>
            <a:srgbClr val="9AFB03"/>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1" name="椭圆 40"/>
          <p:cNvSpPr/>
          <p:nvPr/>
        </p:nvSpPr>
        <p:spPr>
          <a:xfrm>
            <a:off x="7481771" y="3438990"/>
            <a:ext cx="797761" cy="797761"/>
          </a:xfrm>
          <a:prstGeom prst="ellipse">
            <a:avLst/>
          </a:prstGeom>
          <a:solidFill>
            <a:sysClr val="window" lastClr="FFFFFF"/>
          </a:solidFill>
          <a:ln w="25400" cap="flat" cmpd="sng" algn="ctr">
            <a:solidFill>
              <a:srgbClr val="9AFB03"/>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2" name="TextBox 65"/>
          <p:cNvSpPr txBox="1"/>
          <p:nvPr/>
        </p:nvSpPr>
        <p:spPr>
          <a:xfrm flipH="1">
            <a:off x="7487107" y="3627092"/>
            <a:ext cx="752237" cy="107721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000" dirty="0">
                <a:solidFill>
                  <a:srgbClr val="9AFB03"/>
                </a:solidFill>
                <a:cs typeface="Times New Roman" pitchFamily="18" charset="0"/>
              </a:rPr>
              <a:t>YOUR TEXT</a:t>
            </a:r>
            <a:endParaRPr lang="zh-CN" altLang="en-US" sz="2000" dirty="0">
              <a:solidFill>
                <a:srgbClr val="9AFB03"/>
              </a:solidFill>
              <a:cs typeface="Times New Roman" pitchFamily="18" charset="0"/>
            </a:endParaRPr>
          </a:p>
        </p:txBody>
      </p:sp>
      <p:sp>
        <p:nvSpPr>
          <p:cNvPr id="43" name="TextBox 66"/>
          <p:cNvSpPr txBox="1"/>
          <p:nvPr/>
        </p:nvSpPr>
        <p:spPr>
          <a:xfrm>
            <a:off x="6439263" y="3920371"/>
            <a:ext cx="1237784" cy="1815882"/>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44" name="组合 43"/>
          <p:cNvGrpSpPr/>
          <p:nvPr/>
        </p:nvGrpSpPr>
        <p:grpSpPr>
          <a:xfrm>
            <a:off x="8738844" y="1695448"/>
            <a:ext cx="1086624" cy="1124199"/>
            <a:chOff x="1480341" y="924151"/>
            <a:chExt cx="2504849" cy="2591467"/>
          </a:xfrm>
        </p:grpSpPr>
        <p:sp>
          <p:nvSpPr>
            <p:cNvPr id="45" name="泪滴形 44"/>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6" name="椭圆 45"/>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7" name="TextBox 71"/>
            <p:cNvSpPr txBox="1"/>
            <p:nvPr/>
          </p:nvSpPr>
          <p:spPr>
            <a:xfrm flipH="1">
              <a:off x="1835696" y="1940580"/>
              <a:ext cx="1734031" cy="157503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dirty="0">
                  <a:cs typeface="Times New Roman" pitchFamily="18" charset="0"/>
                </a:rPr>
                <a:t>TEXT</a:t>
              </a:r>
              <a:endParaRPr lang="zh-CN" altLang="en-US" sz="2400" dirty="0">
                <a:cs typeface="Times New Roman" pitchFamily="18" charset="0"/>
              </a:endParaRPr>
            </a:p>
          </p:txBody>
        </p:sp>
      </p:grpSp>
      <p:sp>
        <p:nvSpPr>
          <p:cNvPr id="48" name="椭圆 47"/>
          <p:cNvSpPr/>
          <p:nvPr/>
        </p:nvSpPr>
        <p:spPr>
          <a:xfrm>
            <a:off x="9164308" y="3256878"/>
            <a:ext cx="157189" cy="157189"/>
          </a:xfrm>
          <a:prstGeom prst="ellipse">
            <a:avLst/>
          </a:prstGeom>
          <a:solidFill>
            <a:srgbClr val="FFC000"/>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9" name="圆角矩形 48"/>
          <p:cNvSpPr/>
          <p:nvPr/>
        </p:nvSpPr>
        <p:spPr>
          <a:xfrm>
            <a:off x="8495555" y="3609245"/>
            <a:ext cx="1573205" cy="2214269"/>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50" name="椭圆 49"/>
          <p:cNvSpPr/>
          <p:nvPr/>
        </p:nvSpPr>
        <p:spPr>
          <a:xfrm>
            <a:off x="9644344" y="3438990"/>
            <a:ext cx="797761" cy="797761"/>
          </a:xfrm>
          <a:prstGeom prst="ellipse">
            <a:avLst/>
          </a:prstGeom>
          <a:solidFill>
            <a:sysClr val="window" lastClr="FFFFFF"/>
          </a:solidFill>
          <a:ln w="25400" cap="flat" cmpd="sng" algn="ctr">
            <a:solidFill>
              <a:srgbClr val="FDAD36"/>
            </a:solidFill>
            <a:prstDash val="solid"/>
          </a:ln>
          <a:effectLst/>
        </p:spPr>
        <p:txBody>
          <a:bodyPr rtlCol="0" anchor="ct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51" name="TextBox 75"/>
          <p:cNvSpPr txBox="1"/>
          <p:nvPr/>
        </p:nvSpPr>
        <p:spPr>
          <a:xfrm flipH="1">
            <a:off x="9649680" y="3627092"/>
            <a:ext cx="752237" cy="107721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000" dirty="0">
                <a:cs typeface="Times New Roman" pitchFamily="18" charset="0"/>
              </a:rPr>
              <a:t>YOUR TEXT</a:t>
            </a:r>
            <a:endParaRPr lang="zh-CN" altLang="en-US" sz="2000" dirty="0">
              <a:cs typeface="Times New Roman" pitchFamily="18" charset="0"/>
            </a:endParaRPr>
          </a:p>
        </p:txBody>
      </p:sp>
      <p:sp>
        <p:nvSpPr>
          <p:cNvPr id="52" name="TextBox 76"/>
          <p:cNvSpPr txBox="1"/>
          <p:nvPr/>
        </p:nvSpPr>
        <p:spPr>
          <a:xfrm>
            <a:off x="8584001" y="3920371"/>
            <a:ext cx="1370236" cy="1815882"/>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53" name="文本框 52"/>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647201571"/>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1000"/>
                                        <p:tgtEl>
                                          <p:spTgt spid="26"/>
                                        </p:tgtEl>
                                      </p:cBhvr>
                                    </p:animEffect>
                                    <p:anim calcmode="lin" valueType="num">
                                      <p:cBhvr>
                                        <p:cTn id="31" dur="1000" fill="hold"/>
                                        <p:tgtEl>
                                          <p:spTgt spid="26"/>
                                        </p:tgtEl>
                                        <p:attrNameLst>
                                          <p:attrName>ppt_x</p:attrName>
                                        </p:attrNameLst>
                                      </p:cBhvr>
                                      <p:tavLst>
                                        <p:tav tm="0">
                                          <p:val>
                                            <p:strVal val="#ppt_x"/>
                                          </p:val>
                                        </p:tav>
                                        <p:tav tm="100000">
                                          <p:val>
                                            <p:strVal val="#ppt_x"/>
                                          </p:val>
                                        </p:tav>
                                      </p:tavLst>
                                    </p:anim>
                                    <p:anim calcmode="lin" valueType="num">
                                      <p:cBhvr>
                                        <p:cTn id="32" dur="1000" fill="hold"/>
                                        <p:tgtEl>
                                          <p:spTgt spid="26"/>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750"/>
                                        <p:tgtEl>
                                          <p:spTgt spid="22"/>
                                        </p:tgtEl>
                                        <p:attrNameLst>
                                          <p:attrName>ppt_y</p:attrName>
                                        </p:attrNameLst>
                                      </p:cBhvr>
                                      <p:tavLst>
                                        <p:tav tm="0">
                                          <p:val>
                                            <p:strVal val="#ppt_y+#ppt_h*1.125000"/>
                                          </p:val>
                                        </p:tav>
                                        <p:tav tm="100000">
                                          <p:val>
                                            <p:strVal val="#ppt_y"/>
                                          </p:val>
                                        </p:tav>
                                      </p:tavLst>
                                    </p:anim>
                                    <p:animEffect transition="in" filter="wipe(up)">
                                      <p:cBhvr>
                                        <p:cTn id="67" dur="750"/>
                                        <p:tgtEl>
                                          <p:spTgt spid="22"/>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p:tgtEl>
                                          <p:spTgt spid="24"/>
                                        </p:tgtEl>
                                        <p:attrNameLst>
                                          <p:attrName>ppt_y</p:attrName>
                                        </p:attrNameLst>
                                      </p:cBhvr>
                                      <p:tavLst>
                                        <p:tav tm="0">
                                          <p:val>
                                            <p:strVal val="#ppt_y+#ppt_h*1.125000"/>
                                          </p:val>
                                        </p:tav>
                                        <p:tav tm="100000">
                                          <p:val>
                                            <p:strVal val="#ppt_y"/>
                                          </p:val>
                                        </p:tav>
                                      </p:tavLst>
                                    </p:anim>
                                    <p:animEffect transition="in" filter="wipe(up)">
                                      <p:cBhvr>
                                        <p:cTn id="71" dur="750"/>
                                        <p:tgtEl>
                                          <p:spTgt spid="24"/>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750"/>
                                        <p:tgtEl>
                                          <p:spTgt spid="25"/>
                                        </p:tgtEl>
                                        <p:attrNameLst>
                                          <p:attrName>ppt_y</p:attrName>
                                        </p:attrNameLst>
                                      </p:cBhvr>
                                      <p:tavLst>
                                        <p:tav tm="0">
                                          <p:val>
                                            <p:strVal val="#ppt_y+#ppt_h*1.125000"/>
                                          </p:val>
                                        </p:tav>
                                        <p:tav tm="100000">
                                          <p:val>
                                            <p:strVal val="#ppt_y"/>
                                          </p:val>
                                        </p:tav>
                                      </p:tavLst>
                                    </p:anim>
                                    <p:animEffect transition="in" filter="wipe(up)">
                                      <p:cBhvr>
                                        <p:cTn id="75" dur="750"/>
                                        <p:tgtEl>
                                          <p:spTgt spid="25"/>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750"/>
                                        <p:tgtEl>
                                          <p:spTgt spid="31"/>
                                        </p:tgtEl>
                                        <p:attrNameLst>
                                          <p:attrName>ppt_y</p:attrName>
                                        </p:attrNameLst>
                                      </p:cBhvr>
                                      <p:tavLst>
                                        <p:tav tm="0">
                                          <p:val>
                                            <p:strVal val="#ppt_y+#ppt_h*1.125000"/>
                                          </p:val>
                                        </p:tav>
                                        <p:tav tm="100000">
                                          <p:val>
                                            <p:strVal val="#ppt_y"/>
                                          </p:val>
                                        </p:tav>
                                      </p:tavLst>
                                    </p:anim>
                                    <p:animEffect transition="in" filter="wipe(up)">
                                      <p:cBhvr>
                                        <p:cTn id="79" dur="750"/>
                                        <p:tgtEl>
                                          <p:spTgt spid="31"/>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750"/>
                                        <p:tgtEl>
                                          <p:spTgt spid="33"/>
                                        </p:tgtEl>
                                        <p:attrNameLst>
                                          <p:attrName>ppt_y</p:attrName>
                                        </p:attrNameLst>
                                      </p:cBhvr>
                                      <p:tavLst>
                                        <p:tav tm="0">
                                          <p:val>
                                            <p:strVal val="#ppt_y+#ppt_h*1.125000"/>
                                          </p:val>
                                        </p:tav>
                                        <p:tav tm="100000">
                                          <p:val>
                                            <p:strVal val="#ppt_y"/>
                                          </p:val>
                                        </p:tav>
                                      </p:tavLst>
                                    </p:anim>
                                    <p:animEffect transition="in" filter="wipe(up)">
                                      <p:cBhvr>
                                        <p:cTn id="83" dur="750"/>
                                        <p:tgtEl>
                                          <p:spTgt spid="33"/>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 calcmode="lin" valueType="num">
                                      <p:cBhvr additive="base">
                                        <p:cTn id="86" dur="750"/>
                                        <p:tgtEl>
                                          <p:spTgt spid="34"/>
                                        </p:tgtEl>
                                        <p:attrNameLst>
                                          <p:attrName>ppt_y</p:attrName>
                                        </p:attrNameLst>
                                      </p:cBhvr>
                                      <p:tavLst>
                                        <p:tav tm="0">
                                          <p:val>
                                            <p:strVal val="#ppt_y+#ppt_h*1.125000"/>
                                          </p:val>
                                        </p:tav>
                                        <p:tav tm="100000">
                                          <p:val>
                                            <p:strVal val="#ppt_y"/>
                                          </p:val>
                                        </p:tav>
                                      </p:tavLst>
                                    </p:anim>
                                    <p:animEffect transition="in" filter="wipe(up)">
                                      <p:cBhvr>
                                        <p:cTn id="87" dur="750"/>
                                        <p:tgtEl>
                                          <p:spTgt spid="34"/>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750"/>
                                        <p:tgtEl>
                                          <p:spTgt spid="40"/>
                                        </p:tgtEl>
                                        <p:attrNameLst>
                                          <p:attrName>ppt_y</p:attrName>
                                        </p:attrNameLst>
                                      </p:cBhvr>
                                      <p:tavLst>
                                        <p:tav tm="0">
                                          <p:val>
                                            <p:strVal val="#ppt_y+#ppt_h*1.125000"/>
                                          </p:val>
                                        </p:tav>
                                        <p:tav tm="100000">
                                          <p:val>
                                            <p:strVal val="#ppt_y"/>
                                          </p:val>
                                        </p:tav>
                                      </p:tavLst>
                                    </p:anim>
                                    <p:animEffect transition="in" filter="wipe(up)">
                                      <p:cBhvr>
                                        <p:cTn id="91" dur="750"/>
                                        <p:tgtEl>
                                          <p:spTgt spid="40"/>
                                        </p:tgtEl>
                                      </p:cBhvr>
                                    </p:animEffect>
                                  </p:childTnLst>
                                </p:cTn>
                              </p:par>
                              <p:par>
                                <p:cTn id="92" presetID="12" presetClass="entr" presetSubtype="4"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additive="base">
                                        <p:cTn id="94" dur="750"/>
                                        <p:tgtEl>
                                          <p:spTgt spid="42"/>
                                        </p:tgtEl>
                                        <p:attrNameLst>
                                          <p:attrName>ppt_y</p:attrName>
                                        </p:attrNameLst>
                                      </p:cBhvr>
                                      <p:tavLst>
                                        <p:tav tm="0">
                                          <p:val>
                                            <p:strVal val="#ppt_y+#ppt_h*1.125000"/>
                                          </p:val>
                                        </p:tav>
                                        <p:tav tm="100000">
                                          <p:val>
                                            <p:strVal val="#ppt_y"/>
                                          </p:val>
                                        </p:tav>
                                      </p:tavLst>
                                    </p:anim>
                                    <p:animEffect transition="in" filter="wipe(up)">
                                      <p:cBhvr>
                                        <p:cTn id="95" dur="750"/>
                                        <p:tgtEl>
                                          <p:spTgt spid="42"/>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43"/>
                                        </p:tgtEl>
                                        <p:attrNameLst>
                                          <p:attrName>style.visibility</p:attrName>
                                        </p:attrNameLst>
                                      </p:cBhvr>
                                      <p:to>
                                        <p:strVal val="visible"/>
                                      </p:to>
                                    </p:set>
                                    <p:anim calcmode="lin" valueType="num">
                                      <p:cBhvr additive="base">
                                        <p:cTn id="98" dur="750"/>
                                        <p:tgtEl>
                                          <p:spTgt spid="43"/>
                                        </p:tgtEl>
                                        <p:attrNameLst>
                                          <p:attrName>ppt_y</p:attrName>
                                        </p:attrNameLst>
                                      </p:cBhvr>
                                      <p:tavLst>
                                        <p:tav tm="0">
                                          <p:val>
                                            <p:strVal val="#ppt_y+#ppt_h*1.125000"/>
                                          </p:val>
                                        </p:tav>
                                        <p:tav tm="100000">
                                          <p:val>
                                            <p:strVal val="#ppt_y"/>
                                          </p:val>
                                        </p:tav>
                                      </p:tavLst>
                                    </p:anim>
                                    <p:animEffect transition="in" filter="wipe(up)">
                                      <p:cBhvr>
                                        <p:cTn id="99" dur="750"/>
                                        <p:tgtEl>
                                          <p:spTgt spid="43"/>
                                        </p:tgtEl>
                                      </p:cBhvr>
                                    </p:animEffect>
                                  </p:childTnLst>
                                </p:cTn>
                              </p:par>
                              <p:par>
                                <p:cTn id="100" presetID="12" presetClass="entr" presetSubtype="4" fill="hold" grpId="0" nodeType="with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750"/>
                                        <p:tgtEl>
                                          <p:spTgt spid="49"/>
                                        </p:tgtEl>
                                        <p:attrNameLst>
                                          <p:attrName>ppt_y</p:attrName>
                                        </p:attrNameLst>
                                      </p:cBhvr>
                                      <p:tavLst>
                                        <p:tav tm="0">
                                          <p:val>
                                            <p:strVal val="#ppt_y+#ppt_h*1.125000"/>
                                          </p:val>
                                        </p:tav>
                                        <p:tav tm="100000">
                                          <p:val>
                                            <p:strVal val="#ppt_y"/>
                                          </p:val>
                                        </p:tav>
                                      </p:tavLst>
                                    </p:anim>
                                    <p:animEffect transition="in" filter="wipe(up)">
                                      <p:cBhvr>
                                        <p:cTn id="103" dur="750"/>
                                        <p:tgtEl>
                                          <p:spTgt spid="49"/>
                                        </p:tgtEl>
                                      </p:cBhvr>
                                    </p:animEffect>
                                  </p:childTnLst>
                                </p:cTn>
                              </p:par>
                              <p:par>
                                <p:cTn id="104" presetID="12" presetClass="entr" presetSubtype="4"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 calcmode="lin" valueType="num">
                                      <p:cBhvr additive="base">
                                        <p:cTn id="106" dur="750"/>
                                        <p:tgtEl>
                                          <p:spTgt spid="51"/>
                                        </p:tgtEl>
                                        <p:attrNameLst>
                                          <p:attrName>ppt_y</p:attrName>
                                        </p:attrNameLst>
                                      </p:cBhvr>
                                      <p:tavLst>
                                        <p:tav tm="0">
                                          <p:val>
                                            <p:strVal val="#ppt_y+#ppt_h*1.125000"/>
                                          </p:val>
                                        </p:tav>
                                        <p:tav tm="100000">
                                          <p:val>
                                            <p:strVal val="#ppt_y"/>
                                          </p:val>
                                        </p:tav>
                                      </p:tavLst>
                                    </p:anim>
                                    <p:animEffect transition="in" filter="wipe(up)">
                                      <p:cBhvr>
                                        <p:cTn id="107" dur="750"/>
                                        <p:tgtEl>
                                          <p:spTgt spid="51"/>
                                        </p:tgtEl>
                                      </p:cBhvr>
                                    </p:animEffect>
                                  </p:childTnLst>
                                </p:cTn>
                              </p:par>
                              <p:par>
                                <p:cTn id="108" presetID="12" presetClass="entr" presetSubtype="4" fill="hold" grpId="0" nodeType="withEffect">
                                  <p:stCondLst>
                                    <p:cond delay="0"/>
                                  </p:stCondLst>
                                  <p:childTnLst>
                                    <p:set>
                                      <p:cBhvr>
                                        <p:cTn id="109" dur="1" fill="hold">
                                          <p:stCondLst>
                                            <p:cond delay="0"/>
                                          </p:stCondLst>
                                        </p:cTn>
                                        <p:tgtEl>
                                          <p:spTgt spid="52"/>
                                        </p:tgtEl>
                                        <p:attrNameLst>
                                          <p:attrName>style.visibility</p:attrName>
                                        </p:attrNameLst>
                                      </p:cBhvr>
                                      <p:to>
                                        <p:strVal val="visible"/>
                                      </p:to>
                                    </p:set>
                                    <p:anim calcmode="lin" valueType="num">
                                      <p:cBhvr additive="base">
                                        <p:cTn id="110" dur="750"/>
                                        <p:tgtEl>
                                          <p:spTgt spid="52"/>
                                        </p:tgtEl>
                                        <p:attrNameLst>
                                          <p:attrName>ppt_y</p:attrName>
                                        </p:attrNameLst>
                                      </p:cBhvr>
                                      <p:tavLst>
                                        <p:tav tm="0">
                                          <p:val>
                                            <p:strVal val="#ppt_y+#ppt_h*1.125000"/>
                                          </p:val>
                                        </p:tav>
                                        <p:tav tm="100000">
                                          <p:val>
                                            <p:strVal val="#ppt_y"/>
                                          </p:val>
                                        </p:tav>
                                      </p:tavLst>
                                    </p:anim>
                                    <p:animEffect transition="in" filter="wipe(up)">
                                      <p:cBhvr>
                                        <p:cTn id="111" dur="750"/>
                                        <p:tgtEl>
                                          <p:spTgt spid="52"/>
                                        </p:tgtEl>
                                      </p:cBhvr>
                                    </p:animEffect>
                                  </p:childTnLst>
                                </p:cTn>
                              </p:par>
                              <p:par>
                                <p:cTn id="112" presetID="12" presetClass="entr" presetSubtype="4"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 calcmode="lin" valueType="num">
                                      <p:cBhvr additive="base">
                                        <p:cTn id="114" dur="750"/>
                                        <p:tgtEl>
                                          <p:spTgt spid="41"/>
                                        </p:tgtEl>
                                        <p:attrNameLst>
                                          <p:attrName>ppt_y</p:attrName>
                                        </p:attrNameLst>
                                      </p:cBhvr>
                                      <p:tavLst>
                                        <p:tav tm="0">
                                          <p:val>
                                            <p:strVal val="#ppt_y+#ppt_h*1.125000"/>
                                          </p:val>
                                        </p:tav>
                                        <p:tav tm="100000">
                                          <p:val>
                                            <p:strVal val="#ppt_y"/>
                                          </p:val>
                                        </p:tav>
                                      </p:tavLst>
                                    </p:anim>
                                    <p:animEffect transition="in" filter="wipe(up)">
                                      <p:cBhvr>
                                        <p:cTn id="115" dur="750"/>
                                        <p:tgtEl>
                                          <p:spTgt spid="41"/>
                                        </p:tgtEl>
                                      </p:cBhvr>
                                    </p:animEffect>
                                  </p:childTnLst>
                                </p:cTn>
                              </p:par>
                              <p:par>
                                <p:cTn id="116" presetID="12" presetClass="entr" presetSubtype="4"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750"/>
                                        <p:tgtEl>
                                          <p:spTgt spid="50"/>
                                        </p:tgtEl>
                                        <p:attrNameLst>
                                          <p:attrName>ppt_y</p:attrName>
                                        </p:attrNameLst>
                                      </p:cBhvr>
                                      <p:tavLst>
                                        <p:tav tm="0">
                                          <p:val>
                                            <p:strVal val="#ppt_y+#ppt_h*1.125000"/>
                                          </p:val>
                                        </p:tav>
                                        <p:tav tm="100000">
                                          <p:val>
                                            <p:strVal val="#ppt_y"/>
                                          </p:val>
                                        </p:tav>
                                      </p:tavLst>
                                    </p:anim>
                                    <p:animEffect transition="in" filter="wipe(up)">
                                      <p:cBhvr>
                                        <p:cTn id="119" dur="750"/>
                                        <p:tgtEl>
                                          <p:spTgt spid="50"/>
                                        </p:tgtEl>
                                      </p:cBhvr>
                                    </p:animEffect>
                                  </p:childTnLst>
                                </p:cTn>
                              </p:par>
                              <p:par>
                                <p:cTn id="120" presetID="12" presetClass="entr" presetSubtype="4"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 calcmode="lin" valueType="num">
                                      <p:cBhvr additive="base">
                                        <p:cTn id="122" dur="750"/>
                                        <p:tgtEl>
                                          <p:spTgt spid="32"/>
                                        </p:tgtEl>
                                        <p:attrNameLst>
                                          <p:attrName>ppt_y</p:attrName>
                                        </p:attrNameLst>
                                      </p:cBhvr>
                                      <p:tavLst>
                                        <p:tav tm="0">
                                          <p:val>
                                            <p:strVal val="#ppt_y+#ppt_h*1.125000"/>
                                          </p:val>
                                        </p:tav>
                                        <p:tav tm="100000">
                                          <p:val>
                                            <p:strVal val="#ppt_y"/>
                                          </p:val>
                                        </p:tav>
                                      </p:tavLst>
                                    </p:anim>
                                    <p:animEffect transition="in" filter="wipe(up)">
                                      <p:cBhvr>
                                        <p:cTn id="123" dur="750"/>
                                        <p:tgtEl>
                                          <p:spTgt spid="32"/>
                                        </p:tgtEl>
                                      </p:cBhvr>
                                    </p:animEffect>
                                  </p:childTnLst>
                                </p:cTn>
                              </p:par>
                              <p:par>
                                <p:cTn id="124" presetID="12" presetClass="entr" presetSubtype="4" fill="hold" grpId="0" nodeType="withEffect">
                                  <p:stCondLst>
                                    <p:cond delay="0"/>
                                  </p:stCondLst>
                                  <p:childTnLst>
                                    <p:set>
                                      <p:cBhvr>
                                        <p:cTn id="125" dur="1" fill="hold">
                                          <p:stCondLst>
                                            <p:cond delay="0"/>
                                          </p:stCondLst>
                                        </p:cTn>
                                        <p:tgtEl>
                                          <p:spTgt spid="23"/>
                                        </p:tgtEl>
                                        <p:attrNameLst>
                                          <p:attrName>style.visibility</p:attrName>
                                        </p:attrNameLst>
                                      </p:cBhvr>
                                      <p:to>
                                        <p:strVal val="visible"/>
                                      </p:to>
                                    </p:set>
                                    <p:anim calcmode="lin" valueType="num">
                                      <p:cBhvr additive="base">
                                        <p:cTn id="126" dur="750"/>
                                        <p:tgtEl>
                                          <p:spTgt spid="23"/>
                                        </p:tgtEl>
                                        <p:attrNameLst>
                                          <p:attrName>ppt_y</p:attrName>
                                        </p:attrNameLst>
                                      </p:cBhvr>
                                      <p:tavLst>
                                        <p:tav tm="0">
                                          <p:val>
                                            <p:strVal val="#ppt_y+#ppt_h*1.125000"/>
                                          </p:val>
                                        </p:tav>
                                        <p:tav tm="100000">
                                          <p:val>
                                            <p:strVal val="#ppt_y"/>
                                          </p:val>
                                        </p:tav>
                                      </p:tavLst>
                                    </p:anim>
                                    <p:animEffect transition="in" filter="wipe(up)">
                                      <p:cBhvr>
                                        <p:cTn id="127" dur="750"/>
                                        <p:tgtEl>
                                          <p:spTgt spid="23"/>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grpId="0" nodeType="clickEffect">
                                  <p:stCondLst>
                                    <p:cond delay="0"/>
                                  </p:stCondLst>
                                  <p:childTnLst>
                                    <p:set>
                                      <p:cBhvr>
                                        <p:cTn id="131" dur="1" fill="hold">
                                          <p:stCondLst>
                                            <p:cond delay="0"/>
                                          </p:stCondLst>
                                        </p:cTn>
                                        <p:tgtEl>
                                          <p:spTgt spid="53"/>
                                        </p:tgtEl>
                                        <p:attrNameLst>
                                          <p:attrName>style.visibility</p:attrName>
                                        </p:attrNameLst>
                                      </p:cBhvr>
                                      <p:to>
                                        <p:strVal val="visible"/>
                                      </p:to>
                                    </p:set>
                                    <p:animEffect transition="in" filter="wipe(down)">
                                      <p:cBhvr>
                                        <p:cTn id="132" dur="7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21" grpId="0" animBg="1"/>
      <p:bldP spid="22" grpId="0" animBg="1"/>
      <p:bldP spid="23" grpId="0" animBg="1"/>
      <p:bldP spid="24" grpId="0"/>
      <p:bldP spid="25" grpId="0"/>
      <p:bldP spid="30" grpId="0" animBg="1"/>
      <p:bldP spid="31" grpId="0" animBg="1"/>
      <p:bldP spid="32" grpId="0" animBg="1"/>
      <p:bldP spid="33" grpId="0"/>
      <p:bldP spid="34" grpId="0"/>
      <p:bldP spid="39" grpId="0" animBg="1"/>
      <p:bldP spid="40" grpId="0" animBg="1"/>
      <p:bldP spid="41" grpId="0" animBg="1"/>
      <p:bldP spid="42" grpId="0"/>
      <p:bldP spid="43" grpId="0"/>
      <p:bldP spid="48" grpId="0" animBg="1"/>
      <p:bldP spid="49" grpId="0" animBg="1"/>
      <p:bldP spid="50" grpId="0" animBg="1"/>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61952" y="3910323"/>
            <a:ext cx="2100288" cy="2350515"/>
            <a:chOff x="1961952" y="3910322"/>
            <a:chExt cx="2100288" cy="2350515"/>
          </a:xfrm>
        </p:grpSpPr>
        <p:grpSp>
          <p:nvGrpSpPr>
            <p:cNvPr id="17" name="组合 16"/>
            <p:cNvGrpSpPr/>
            <p:nvPr/>
          </p:nvGrpSpPr>
          <p:grpSpPr>
            <a:xfrm>
              <a:off x="1961952" y="3910322"/>
              <a:ext cx="2100288" cy="2350515"/>
              <a:chOff x="2369424" y="2522567"/>
              <a:chExt cx="2473215" cy="2767872"/>
            </a:xfrm>
          </p:grpSpPr>
          <p:sp>
            <p:nvSpPr>
              <p:cNvPr id="20"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1"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2" name="椭圆 21"/>
              <p:cNvSpPr/>
              <p:nvPr/>
            </p:nvSpPr>
            <p:spPr>
              <a:xfrm>
                <a:off x="2549444" y="2636912"/>
                <a:ext cx="1872208" cy="1872208"/>
              </a:xfrm>
              <a:prstGeom prst="ellipse">
                <a:avLst/>
              </a:prstGeom>
              <a:solidFill>
                <a:srgbClr val="FFC000"/>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18" name="TextBox 38"/>
            <p:cNvSpPr txBox="1"/>
            <p:nvPr/>
          </p:nvSpPr>
          <p:spPr>
            <a:xfrm rot="1701029" flipH="1">
              <a:off x="2380036" y="4277303"/>
              <a:ext cx="1121451"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03</a:t>
              </a:r>
              <a:endParaRPr lang="zh-CN" altLang="en-US" sz="6000" dirty="0">
                <a:solidFill>
                  <a:sysClr val="window" lastClr="FFFFFF"/>
                </a:solidFill>
                <a:latin typeface="Arial Narrow" pitchFamily="34" charset="0"/>
                <a:cs typeface="Times New Roman" pitchFamily="18" charset="0"/>
              </a:endParaRPr>
            </a:p>
          </p:txBody>
        </p:sp>
        <p:sp>
          <p:nvSpPr>
            <p:cNvPr id="19" name="TextBox 41"/>
            <p:cNvSpPr txBox="1"/>
            <p:nvPr/>
          </p:nvSpPr>
          <p:spPr>
            <a:xfrm rot="1701029" flipH="1">
              <a:off x="2015312" y="4933094"/>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23" name="组合 22"/>
          <p:cNvGrpSpPr/>
          <p:nvPr/>
        </p:nvGrpSpPr>
        <p:grpSpPr>
          <a:xfrm>
            <a:off x="3956289" y="2342967"/>
            <a:ext cx="2100288" cy="2350515"/>
            <a:chOff x="3956289" y="2342965"/>
            <a:chExt cx="2100288" cy="2350515"/>
          </a:xfrm>
        </p:grpSpPr>
        <p:grpSp>
          <p:nvGrpSpPr>
            <p:cNvPr id="24" name="组合 23"/>
            <p:cNvGrpSpPr/>
            <p:nvPr/>
          </p:nvGrpSpPr>
          <p:grpSpPr>
            <a:xfrm>
              <a:off x="3956289" y="2342965"/>
              <a:ext cx="2100288" cy="2350515"/>
              <a:chOff x="2369424" y="2522567"/>
              <a:chExt cx="2473215" cy="2767872"/>
            </a:xfrm>
          </p:grpSpPr>
          <p:sp>
            <p:nvSpPr>
              <p:cNvPr id="27"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8"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29" name="椭圆 28"/>
              <p:cNvSpPr/>
              <p:nvPr/>
            </p:nvSpPr>
            <p:spPr>
              <a:xfrm>
                <a:off x="2549444" y="2636912"/>
                <a:ext cx="1872208" cy="1872208"/>
              </a:xfrm>
              <a:prstGeom prst="ellipse">
                <a:avLst/>
              </a:prstGeom>
              <a:solidFill>
                <a:srgbClr val="9AFB03"/>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25" name="TextBox 39"/>
            <p:cNvSpPr txBox="1"/>
            <p:nvPr/>
          </p:nvSpPr>
          <p:spPr>
            <a:xfrm rot="1701029" flipH="1">
              <a:off x="4396260" y="2660846"/>
              <a:ext cx="1121451"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02</a:t>
              </a:r>
              <a:endParaRPr lang="zh-CN" altLang="en-US" sz="6000" dirty="0">
                <a:solidFill>
                  <a:sysClr val="window" lastClr="FFFFFF"/>
                </a:solidFill>
                <a:latin typeface="Arial Narrow" pitchFamily="34" charset="0"/>
                <a:cs typeface="Times New Roman" pitchFamily="18" charset="0"/>
              </a:endParaRPr>
            </a:p>
          </p:txBody>
        </p:sp>
        <p:sp>
          <p:nvSpPr>
            <p:cNvPr id="26" name="TextBox 42"/>
            <p:cNvSpPr txBox="1"/>
            <p:nvPr/>
          </p:nvSpPr>
          <p:spPr>
            <a:xfrm rot="1701029" flipH="1">
              <a:off x="4026290" y="3349808"/>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30" name="组合 29"/>
          <p:cNvGrpSpPr/>
          <p:nvPr/>
        </p:nvGrpSpPr>
        <p:grpSpPr>
          <a:xfrm>
            <a:off x="6217503" y="1167708"/>
            <a:ext cx="2100288" cy="2350515"/>
            <a:chOff x="6217503" y="1167708"/>
            <a:chExt cx="2100288" cy="2350515"/>
          </a:xfrm>
        </p:grpSpPr>
        <p:grpSp>
          <p:nvGrpSpPr>
            <p:cNvPr id="31" name="组合 30"/>
            <p:cNvGrpSpPr/>
            <p:nvPr/>
          </p:nvGrpSpPr>
          <p:grpSpPr>
            <a:xfrm>
              <a:off x="6217503" y="1167708"/>
              <a:ext cx="2100288" cy="2350515"/>
              <a:chOff x="2369424" y="2522567"/>
              <a:chExt cx="2473215" cy="2767872"/>
            </a:xfrm>
          </p:grpSpPr>
          <p:sp>
            <p:nvSpPr>
              <p:cNvPr id="34"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5"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6" name="椭圆 35"/>
              <p:cNvSpPr/>
              <p:nvPr/>
            </p:nvSpPr>
            <p:spPr>
              <a:xfrm>
                <a:off x="2549444" y="2636912"/>
                <a:ext cx="1872208" cy="1872208"/>
              </a:xfrm>
              <a:prstGeom prst="ellipse">
                <a:avLst/>
              </a:prstGeom>
              <a:solidFill>
                <a:srgbClr val="3ED22B"/>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32" name="TextBox 40"/>
            <p:cNvSpPr txBox="1"/>
            <p:nvPr/>
          </p:nvSpPr>
          <p:spPr>
            <a:xfrm rot="1701029" flipH="1">
              <a:off x="6687114" y="1508718"/>
              <a:ext cx="1121451"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01</a:t>
              </a:r>
              <a:endParaRPr lang="zh-CN" altLang="en-US" sz="6000" dirty="0">
                <a:solidFill>
                  <a:sysClr val="window" lastClr="FFFFFF"/>
                </a:solidFill>
                <a:latin typeface="Arial Narrow" pitchFamily="34" charset="0"/>
                <a:cs typeface="Times New Roman" pitchFamily="18" charset="0"/>
              </a:endParaRPr>
            </a:p>
          </p:txBody>
        </p:sp>
        <p:sp>
          <p:nvSpPr>
            <p:cNvPr id="33" name="TextBox 43"/>
            <p:cNvSpPr txBox="1"/>
            <p:nvPr/>
          </p:nvSpPr>
          <p:spPr>
            <a:xfrm rot="1701029" flipH="1">
              <a:off x="6263784" y="2176942"/>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37" name="组合 36"/>
          <p:cNvGrpSpPr/>
          <p:nvPr/>
        </p:nvGrpSpPr>
        <p:grpSpPr>
          <a:xfrm>
            <a:off x="4004466" y="5516613"/>
            <a:ext cx="2277967" cy="954107"/>
            <a:chOff x="4004466" y="5516611"/>
            <a:chExt cx="2277966" cy="954107"/>
          </a:xfrm>
        </p:grpSpPr>
        <p:sp>
          <p:nvSpPr>
            <p:cNvPr id="38" name="TextBox 45"/>
            <p:cNvSpPr txBox="1"/>
            <p:nvPr/>
          </p:nvSpPr>
          <p:spPr>
            <a:xfrm>
              <a:off x="4116382" y="5516611"/>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39" name="矩形 38"/>
            <p:cNvSpPr/>
            <p:nvPr/>
          </p:nvSpPr>
          <p:spPr>
            <a:xfrm>
              <a:off x="4004466" y="5684772"/>
              <a:ext cx="45719" cy="647230"/>
            </a:xfrm>
            <a:prstGeom prst="rect">
              <a:avLst/>
            </a:prstGeom>
            <a:solidFill>
              <a:srgbClr val="FFC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40" name="组合 39"/>
          <p:cNvGrpSpPr/>
          <p:nvPr/>
        </p:nvGrpSpPr>
        <p:grpSpPr>
          <a:xfrm>
            <a:off x="5876674" y="4153668"/>
            <a:ext cx="2277967" cy="954107"/>
            <a:chOff x="5876674" y="4153666"/>
            <a:chExt cx="2277966" cy="954107"/>
          </a:xfrm>
        </p:grpSpPr>
        <p:sp>
          <p:nvSpPr>
            <p:cNvPr id="41" name="TextBox 47"/>
            <p:cNvSpPr txBox="1"/>
            <p:nvPr/>
          </p:nvSpPr>
          <p:spPr>
            <a:xfrm>
              <a:off x="5988590" y="4153666"/>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42" name="矩形 41"/>
            <p:cNvSpPr/>
            <p:nvPr/>
          </p:nvSpPr>
          <p:spPr>
            <a:xfrm>
              <a:off x="5876674" y="4321827"/>
              <a:ext cx="45719" cy="647230"/>
            </a:xfrm>
            <a:prstGeom prst="rect">
              <a:avLst/>
            </a:prstGeom>
            <a:solidFill>
              <a:srgbClr val="9AFB03"/>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43" name="组合 42"/>
          <p:cNvGrpSpPr/>
          <p:nvPr/>
        </p:nvGrpSpPr>
        <p:grpSpPr>
          <a:xfrm>
            <a:off x="8036914" y="3001048"/>
            <a:ext cx="2277967" cy="954107"/>
            <a:chOff x="8036914" y="3001046"/>
            <a:chExt cx="2277966" cy="954107"/>
          </a:xfrm>
        </p:grpSpPr>
        <p:sp>
          <p:nvSpPr>
            <p:cNvPr id="44" name="TextBox 49"/>
            <p:cNvSpPr txBox="1"/>
            <p:nvPr/>
          </p:nvSpPr>
          <p:spPr>
            <a:xfrm>
              <a:off x="8148830" y="3001046"/>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45" name="矩形 44"/>
            <p:cNvSpPr/>
            <p:nvPr/>
          </p:nvSpPr>
          <p:spPr>
            <a:xfrm>
              <a:off x="8036914" y="3169207"/>
              <a:ext cx="45719" cy="647230"/>
            </a:xfrm>
            <a:prstGeom prst="rect">
              <a:avLst/>
            </a:prstGeom>
            <a:solidFill>
              <a:srgbClr val="3ED2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46" name="文本框 45"/>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667886921"/>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p:tgtEl>
                                          <p:spTgt spid="43"/>
                                        </p:tgtEl>
                                        <p:attrNameLst>
                                          <p:attrName>ppt_y</p:attrName>
                                        </p:attrNameLst>
                                      </p:cBhvr>
                                      <p:tavLst>
                                        <p:tav tm="0">
                                          <p:val>
                                            <p:strVal val="#ppt_y+#ppt_h*1.125000"/>
                                          </p:val>
                                        </p:tav>
                                        <p:tav tm="100000">
                                          <p:val>
                                            <p:strVal val="#ppt_y"/>
                                          </p:val>
                                        </p:tav>
                                      </p:tavLst>
                                    </p:anim>
                                    <p:animEffect transition="in" filter="wipe(up)">
                                      <p:cBhvr>
                                        <p:cTn id="33" dur="500"/>
                                        <p:tgtEl>
                                          <p:spTgt spid="43"/>
                                        </p:tgtEl>
                                      </p:cBhvr>
                                    </p:animEffec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1000"/>
                                        <p:tgtEl>
                                          <p:spTgt spid="23"/>
                                        </p:tgtEl>
                                      </p:cBhvr>
                                    </p:animEffect>
                                    <p:anim calcmode="lin" valueType="num">
                                      <p:cBhvr>
                                        <p:cTn id="39" dur="1000" fill="hold"/>
                                        <p:tgtEl>
                                          <p:spTgt spid="23"/>
                                        </p:tgtEl>
                                        <p:attrNameLst>
                                          <p:attrName>ppt_x</p:attrName>
                                        </p:attrNameLst>
                                      </p:cBhvr>
                                      <p:tavLst>
                                        <p:tav tm="0">
                                          <p:val>
                                            <p:strVal val="#ppt_x"/>
                                          </p:val>
                                        </p:tav>
                                        <p:tav tm="100000">
                                          <p:val>
                                            <p:strVal val="#ppt_x"/>
                                          </p:val>
                                        </p:tav>
                                      </p:tavLst>
                                    </p:anim>
                                    <p:anim calcmode="lin" valueType="num">
                                      <p:cBhvr>
                                        <p:cTn id="4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p:tgtEl>
                                          <p:spTgt spid="40"/>
                                        </p:tgtEl>
                                        <p:attrNameLst>
                                          <p:attrName>ppt_y</p:attrName>
                                        </p:attrNameLst>
                                      </p:cBhvr>
                                      <p:tavLst>
                                        <p:tav tm="0">
                                          <p:val>
                                            <p:strVal val="#ppt_y+#ppt_h*1.125000"/>
                                          </p:val>
                                        </p:tav>
                                        <p:tav tm="100000">
                                          <p:val>
                                            <p:strVal val="#ppt_y"/>
                                          </p:val>
                                        </p:tav>
                                      </p:tavLst>
                                    </p:anim>
                                    <p:animEffect transition="in" filter="wipe(up)">
                                      <p:cBhvr>
                                        <p:cTn id="46" dur="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2" presetClass="entr" presetSubtype="4" fill="hold" nodeType="click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ppt_y</p:attrName>
                                        </p:attrNameLst>
                                      </p:cBhvr>
                                      <p:tavLst>
                                        <p:tav tm="0">
                                          <p:val>
                                            <p:strVal val="#ppt_y+#ppt_h*1.125000"/>
                                          </p:val>
                                        </p:tav>
                                        <p:tav tm="100000">
                                          <p:val>
                                            <p:strVal val="#ppt_y"/>
                                          </p:val>
                                        </p:tav>
                                      </p:tavLst>
                                    </p:anim>
                                    <p:animEffect transition="in" filter="wipe(up)">
                                      <p:cBhvr>
                                        <p:cTn id="59" dur="500"/>
                                        <p:tgtEl>
                                          <p:spTgt spid="37"/>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wipe(down)">
                                      <p:cBhvr>
                                        <p:cTn id="64"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394757" y="2372910"/>
            <a:ext cx="2902859" cy="2902858"/>
            <a:chOff x="4165600" y="1852139"/>
            <a:chExt cx="2902858" cy="2902858"/>
          </a:xfrm>
        </p:grpSpPr>
        <p:sp>
          <p:nvSpPr>
            <p:cNvPr id="17" name="圆角矩形 16"/>
            <p:cNvSpPr/>
            <p:nvPr/>
          </p:nvSpPr>
          <p:spPr>
            <a:xfrm>
              <a:off x="4165600" y="1852139"/>
              <a:ext cx="2902858" cy="2902858"/>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699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321814" y="2008353"/>
              <a:ext cx="2590430" cy="2590430"/>
            </a:xfrm>
            <a:prstGeom prst="roundRect">
              <a:avLst>
                <a:gd name="adj" fmla="val 18269"/>
              </a:avLst>
            </a:prstGeom>
            <a:gradFill>
              <a:gsLst>
                <a:gs pos="100000">
                  <a:schemeClr val="bg1"/>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Group 30"/>
          <p:cNvGrpSpPr/>
          <p:nvPr/>
        </p:nvGrpSpPr>
        <p:grpSpPr>
          <a:xfrm>
            <a:off x="2453973" y="2850336"/>
            <a:ext cx="768088" cy="655687"/>
            <a:chOff x="3440113" y="1050925"/>
            <a:chExt cx="390525" cy="333376"/>
          </a:xfrm>
          <a:solidFill>
            <a:srgbClr val="3ED22B"/>
          </a:solidFill>
        </p:grpSpPr>
        <p:sp>
          <p:nvSpPr>
            <p:cNvPr id="20"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2"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3"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5"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26" name="矩形 1"/>
          <p:cNvSpPr>
            <a:spLocks noChangeArrowheads="1"/>
          </p:cNvSpPr>
          <p:nvPr/>
        </p:nvSpPr>
        <p:spPr bwMode="auto">
          <a:xfrm>
            <a:off x="1784457" y="3605277"/>
            <a:ext cx="209191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1200" dirty="0">
                <a:solidFill>
                  <a:srgbClr val="595959"/>
                </a:solidFill>
                <a:latin typeface="微软雅黑" pitchFamily="34" charset="-122"/>
                <a:ea typeface="微软雅黑" pitchFamily="34" charset="-122"/>
              </a:rPr>
              <a:t>此处添加标题内容点击此处添加内容点击此处添加内容此处添加标题内容点击此处添加内容点击此处添加内容</a:t>
            </a:r>
            <a:endParaRPr lang="zh-CN" altLang="zh-CN" sz="1200" dirty="0">
              <a:solidFill>
                <a:srgbClr val="595959"/>
              </a:solidFill>
              <a:latin typeface="微软雅黑" pitchFamily="34" charset="-122"/>
              <a:ea typeface="微软雅黑" pitchFamily="34" charset="-122"/>
            </a:endParaRPr>
          </a:p>
        </p:txBody>
      </p:sp>
      <p:sp>
        <p:nvSpPr>
          <p:cNvPr id="27" name="圆角矩形 26"/>
          <p:cNvSpPr/>
          <p:nvPr/>
        </p:nvSpPr>
        <p:spPr>
          <a:xfrm>
            <a:off x="4978689" y="1335356"/>
            <a:ext cx="990611" cy="901603"/>
          </a:xfrm>
          <a:prstGeom prst="roundRect">
            <a:avLst>
              <a:gd name="adj" fmla="val 7741"/>
            </a:avLst>
          </a:prstGeom>
          <a:solidFill>
            <a:srgbClr val="3ED22B"/>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4150839" y="3243747"/>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649667" y="2168857"/>
            <a:ext cx="990611" cy="901603"/>
          </a:xfrm>
          <a:prstGeom prst="roundRect">
            <a:avLst>
              <a:gd name="adj" fmla="val 7741"/>
            </a:avLst>
          </a:prstGeom>
          <a:solidFill>
            <a:srgbClr val="3ED22B"/>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1727784" y="4874595"/>
            <a:ext cx="441613" cy="401934"/>
          </a:xfrm>
          <a:prstGeom prst="roundRect">
            <a:avLst>
              <a:gd name="adj" fmla="val 7741"/>
            </a:avLst>
          </a:prstGeom>
          <a:solidFill>
            <a:srgbClr val="00C3FD"/>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1915570" y="2827635"/>
            <a:ext cx="441613" cy="401934"/>
          </a:xfrm>
          <a:prstGeom prst="roundRect">
            <a:avLst>
              <a:gd name="adj" fmla="val 7741"/>
            </a:avLst>
          </a:prstGeom>
          <a:solidFill>
            <a:srgbClr val="FFC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324938" y="2398773"/>
            <a:ext cx="441613" cy="401934"/>
          </a:xfrm>
          <a:prstGeom prst="roundRect">
            <a:avLst>
              <a:gd name="adj" fmla="val 7741"/>
            </a:avLst>
          </a:prstGeom>
          <a:solidFill>
            <a:srgbClr val="FFC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3222696" y="4993410"/>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4821900" y="4296671"/>
            <a:ext cx="441613" cy="401934"/>
          </a:xfrm>
          <a:prstGeom prst="roundRect">
            <a:avLst>
              <a:gd name="adj" fmla="val 7741"/>
            </a:avLst>
          </a:prstGeom>
          <a:solidFill>
            <a:srgbClr val="00C3FD"/>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1147107" y="3997836"/>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5060480" y="2650400"/>
            <a:ext cx="495304" cy="450801"/>
          </a:xfrm>
          <a:prstGeom prst="roundRect">
            <a:avLst>
              <a:gd name="adj" fmla="val 7741"/>
            </a:avLst>
          </a:prstGeom>
          <a:solidFill>
            <a:schemeClr val="bg1">
              <a:lumMod val="95000"/>
            </a:schemeClr>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210782" y="5564551"/>
            <a:ext cx="724117" cy="659055"/>
          </a:xfrm>
          <a:prstGeom prst="roundRect">
            <a:avLst>
              <a:gd name="adj" fmla="val 7741"/>
            </a:avLst>
          </a:prstGeom>
          <a:solidFill>
            <a:srgbClr val="9AFB03"/>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348946" y="4946242"/>
            <a:ext cx="724117" cy="659055"/>
          </a:xfrm>
          <a:prstGeom prst="roundRect">
            <a:avLst>
              <a:gd name="adj" fmla="val 7741"/>
            </a:avLst>
          </a:prstGeom>
          <a:solidFill>
            <a:srgbClr val="9AFB03"/>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1367389" y="5867721"/>
            <a:ext cx="990611" cy="901603"/>
          </a:xfrm>
          <a:prstGeom prst="roundRect">
            <a:avLst>
              <a:gd name="adj" fmla="val 7741"/>
            </a:avLst>
          </a:prstGeom>
          <a:solidFill>
            <a:srgbClr val="3ED22B"/>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28"/>
          <p:cNvSpPr txBox="1"/>
          <p:nvPr/>
        </p:nvSpPr>
        <p:spPr>
          <a:xfrm>
            <a:off x="7047072" y="3198076"/>
            <a:ext cx="2743995" cy="584775"/>
          </a:xfrm>
          <a:prstGeom prst="rect">
            <a:avLst/>
          </a:prstGeom>
          <a:noFill/>
        </p:spPr>
        <p:txBody>
          <a:bodyPr wrap="square" rtlCol="0">
            <a:spAutoFit/>
          </a:bodyPr>
          <a:lstStyle/>
          <a:p>
            <a:pPr algn="ctr"/>
            <a:r>
              <a:rPr lang="zh-CN" altLang="en-US" sz="3200" b="0" dirty="0" smtClean="0">
                <a:solidFill>
                  <a:schemeClr val="tx1">
                    <a:lumMod val="75000"/>
                    <a:lumOff val="25000"/>
                  </a:schemeClr>
                </a:solidFill>
                <a:latin typeface="微软雅黑" pitchFamily="34" charset="-122"/>
                <a:ea typeface="微软雅黑" pitchFamily="34" charset="-122"/>
              </a:rPr>
              <a:t>单击输入标题</a:t>
            </a:r>
            <a:endParaRPr lang="zh-CN" altLang="en-US" sz="3200" b="0" dirty="0">
              <a:solidFill>
                <a:schemeClr val="tx1">
                  <a:lumMod val="75000"/>
                  <a:lumOff val="25000"/>
                </a:schemeClr>
              </a:solidFill>
              <a:latin typeface="微软雅黑" pitchFamily="34" charset="-122"/>
              <a:ea typeface="微软雅黑" pitchFamily="34" charset="-122"/>
            </a:endParaRPr>
          </a:p>
        </p:txBody>
      </p:sp>
      <p:sp>
        <p:nvSpPr>
          <p:cNvPr id="41" name="TextBox 22"/>
          <p:cNvSpPr txBox="1"/>
          <p:nvPr/>
        </p:nvSpPr>
        <p:spPr>
          <a:xfrm>
            <a:off x="7089897" y="3967467"/>
            <a:ext cx="3929731" cy="1839264"/>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algn="l" fontAlgn="auto">
              <a:spcBef>
                <a:spcPts val="0"/>
              </a:spcBef>
              <a:defRPr/>
            </a:pPr>
            <a:r>
              <a:rPr kumimoji="0" lang="zh-CN" altLang="en-US" sz="1600" b="0" i="0" u="none" strike="noStrike" kern="0" cap="none" spc="0" normalizeH="0" baseline="0" noProof="1">
                <a:ln>
                  <a:noFill/>
                </a:ln>
                <a:solidFill>
                  <a:schemeClr val="tx1">
                    <a:lumMod val="50000"/>
                    <a:lumOff val="50000"/>
                  </a:schemeClr>
                </a:solidFill>
                <a:effectLst/>
                <a:uLnTx/>
                <a:uFillTx/>
              </a:rPr>
              <a:t>您的内容打在这里，或者通过复制您的文本后，在此框中选择粘贴，并选择只保留</a:t>
            </a:r>
            <a:r>
              <a:rPr lang="zh-CN" altLang="en-US" sz="1600" b="0" kern="0" noProof="1">
                <a:solidFill>
                  <a:schemeClr val="tx1">
                    <a:lumMod val="50000"/>
                    <a:lumOff val="50000"/>
                  </a:schemeClr>
                </a:solidFill>
              </a:rPr>
              <a:t>文字您的内容打在这里，或者通过复制您的文本后，在此框中选择粘贴，并选择只保留文字</a:t>
            </a:r>
            <a:r>
              <a:rPr lang="zh-CN" altLang="en-US" sz="1600" b="0" kern="0" noProof="1" smtClean="0">
                <a:solidFill>
                  <a:schemeClr val="tx1">
                    <a:lumMod val="50000"/>
                    <a:lumOff val="50000"/>
                  </a:schemeClr>
                </a:solidFill>
              </a:rPr>
              <a:t>。</a:t>
            </a:r>
            <a:r>
              <a:rPr lang="zh-CN" altLang="en-US" sz="1600" b="0" kern="0" noProof="1">
                <a:solidFill>
                  <a:schemeClr val="tx1">
                    <a:lumMod val="50000"/>
                    <a:lumOff val="50000"/>
                  </a:schemeClr>
                </a:solidFill>
              </a:rPr>
              <a:t>您的内容打在这里，或者通过复制您的文本后，在此框中选择</a:t>
            </a:r>
            <a:r>
              <a:rPr lang="zh-CN" altLang="en-US" sz="1600" b="0" kern="0" noProof="1" smtClean="0">
                <a:solidFill>
                  <a:schemeClr val="tx1">
                    <a:lumMod val="50000"/>
                    <a:lumOff val="50000"/>
                  </a:schemeClr>
                </a:solidFill>
              </a:rPr>
              <a:t>粘贴</a:t>
            </a:r>
            <a:endParaRPr lang="en-US" altLang="zh-CN" sz="1600" b="0" kern="0" noProof="1">
              <a:solidFill>
                <a:schemeClr val="tx1">
                  <a:lumMod val="50000"/>
                  <a:lumOff val="50000"/>
                </a:schemeClr>
              </a:solidFill>
            </a:endParaRPr>
          </a:p>
        </p:txBody>
      </p:sp>
      <p:sp>
        <p:nvSpPr>
          <p:cNvPr id="42" name="文本框 41"/>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680805838"/>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1250"/>
                                            <p:tgtEl>
                                              <p:spTgt spid="10"/>
                                            </p:tgtEl>
                                          </p:cBhvr>
                                        </p:animEffect>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9" fill="hold" grpId="0" nodeType="clickEffect" p14:presetBounceEnd="52000">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14:bounceEnd="52000">
                                          <p:cBhvr additive="base">
                                            <p:cTn id="41" dur="750" fill="hold"/>
                                            <p:tgtEl>
                                              <p:spTgt spid="29"/>
                                            </p:tgtEl>
                                            <p:attrNameLst>
                                              <p:attrName>ppt_x</p:attrName>
                                            </p:attrNameLst>
                                          </p:cBhvr>
                                          <p:tavLst>
                                            <p:tav tm="0">
                                              <p:val>
                                                <p:strVal val="0-#ppt_w/2"/>
                                              </p:val>
                                            </p:tav>
                                            <p:tav tm="100000">
                                              <p:val>
                                                <p:strVal val="#ppt_x"/>
                                              </p:val>
                                            </p:tav>
                                          </p:tavLst>
                                        </p:anim>
                                        <p:anim calcmode="lin" valueType="num" p14:bounceEnd="52000">
                                          <p:cBhvr additive="base">
                                            <p:cTn id="42" dur="750" fill="hold"/>
                                            <p:tgtEl>
                                              <p:spTgt spid="29"/>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14:presetBounceEnd="52000">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14:bounceEnd="52000">
                                          <p:cBhvr additive="base">
                                            <p:cTn id="45" dur="750" fill="hold"/>
                                            <p:tgtEl>
                                              <p:spTgt spid="31"/>
                                            </p:tgtEl>
                                            <p:attrNameLst>
                                              <p:attrName>ppt_x</p:attrName>
                                            </p:attrNameLst>
                                          </p:cBhvr>
                                          <p:tavLst>
                                            <p:tav tm="0">
                                              <p:val>
                                                <p:strVal val="0-#ppt_w/2"/>
                                              </p:val>
                                            </p:tav>
                                            <p:tav tm="100000">
                                              <p:val>
                                                <p:strVal val="#ppt_x"/>
                                              </p:val>
                                            </p:tav>
                                          </p:tavLst>
                                        </p:anim>
                                        <p:anim calcmode="lin" valueType="num" p14:bounceEnd="52000">
                                          <p:cBhvr additive="base">
                                            <p:cTn id="46" dur="750" fill="hold"/>
                                            <p:tgtEl>
                                              <p:spTgt spid="31"/>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14:presetBounceEnd="52000">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14:bounceEnd="52000">
                                          <p:cBhvr additive="base">
                                            <p:cTn id="49" dur="750" fill="hold"/>
                                            <p:tgtEl>
                                              <p:spTgt spid="35"/>
                                            </p:tgtEl>
                                            <p:attrNameLst>
                                              <p:attrName>ppt_x</p:attrName>
                                            </p:attrNameLst>
                                          </p:cBhvr>
                                          <p:tavLst>
                                            <p:tav tm="0">
                                              <p:val>
                                                <p:strVal val="0-#ppt_w/2"/>
                                              </p:val>
                                            </p:tav>
                                            <p:tav tm="100000">
                                              <p:val>
                                                <p:strVal val="#ppt_x"/>
                                              </p:val>
                                            </p:tav>
                                          </p:tavLst>
                                        </p:anim>
                                        <p:anim calcmode="lin" valueType="num" p14:bounceEnd="52000">
                                          <p:cBhvr additive="base">
                                            <p:cTn id="50" dur="750" fill="hold"/>
                                            <p:tgtEl>
                                              <p:spTgt spid="35"/>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14:presetBounceEnd="52000">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14:bounceEnd="52000">
                                          <p:cBhvr additive="base">
                                            <p:cTn id="53" dur="750" fill="hold"/>
                                            <p:tgtEl>
                                              <p:spTgt spid="38"/>
                                            </p:tgtEl>
                                            <p:attrNameLst>
                                              <p:attrName>ppt_x</p:attrName>
                                            </p:attrNameLst>
                                          </p:cBhvr>
                                          <p:tavLst>
                                            <p:tav tm="0">
                                              <p:val>
                                                <p:strVal val="0-#ppt_w/2"/>
                                              </p:val>
                                            </p:tav>
                                            <p:tav tm="100000">
                                              <p:val>
                                                <p:strVal val="#ppt_x"/>
                                              </p:val>
                                            </p:tav>
                                          </p:tavLst>
                                        </p:anim>
                                        <p:anim calcmode="lin" valueType="num" p14:bounceEnd="52000">
                                          <p:cBhvr additive="base">
                                            <p:cTn id="54" dur="750" fill="hold"/>
                                            <p:tgtEl>
                                              <p:spTgt spid="38"/>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14:presetBounceEnd="52000">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14:bounceEnd="52000">
                                          <p:cBhvr additive="base">
                                            <p:cTn id="57" dur="750" fill="hold"/>
                                            <p:tgtEl>
                                              <p:spTgt spid="39"/>
                                            </p:tgtEl>
                                            <p:attrNameLst>
                                              <p:attrName>ppt_x</p:attrName>
                                            </p:attrNameLst>
                                          </p:cBhvr>
                                          <p:tavLst>
                                            <p:tav tm="0">
                                              <p:val>
                                                <p:strVal val="0-#ppt_w/2"/>
                                              </p:val>
                                            </p:tav>
                                            <p:tav tm="100000">
                                              <p:val>
                                                <p:strVal val="#ppt_x"/>
                                              </p:val>
                                            </p:tav>
                                          </p:tavLst>
                                        </p:anim>
                                        <p:anim calcmode="lin" valueType="num" p14:bounceEnd="52000">
                                          <p:cBhvr additive="base">
                                            <p:cTn id="58" dur="750" fill="hold"/>
                                            <p:tgtEl>
                                              <p:spTgt spid="39"/>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14:presetBounceEnd="52000">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14:bounceEnd="52000">
                                          <p:cBhvr additive="base">
                                            <p:cTn id="61" dur="750" fill="hold"/>
                                            <p:tgtEl>
                                              <p:spTgt spid="30"/>
                                            </p:tgtEl>
                                            <p:attrNameLst>
                                              <p:attrName>ppt_x</p:attrName>
                                            </p:attrNameLst>
                                          </p:cBhvr>
                                          <p:tavLst>
                                            <p:tav tm="0">
                                              <p:val>
                                                <p:strVal val="0-#ppt_w/2"/>
                                              </p:val>
                                            </p:tav>
                                            <p:tav tm="100000">
                                              <p:val>
                                                <p:strVal val="#ppt_x"/>
                                              </p:val>
                                            </p:tav>
                                          </p:tavLst>
                                        </p:anim>
                                        <p:anim calcmode="lin" valueType="num" p14:bounceEnd="52000">
                                          <p:cBhvr additive="base">
                                            <p:cTn id="62" dur="750" fill="hold"/>
                                            <p:tgtEl>
                                              <p:spTgt spid="30"/>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14:presetBounceEnd="52000">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14:bounceEnd="52000">
                                          <p:cBhvr additive="base">
                                            <p:cTn id="65" dur="750" fill="hold"/>
                                            <p:tgtEl>
                                              <p:spTgt spid="33"/>
                                            </p:tgtEl>
                                            <p:attrNameLst>
                                              <p:attrName>ppt_x</p:attrName>
                                            </p:attrNameLst>
                                          </p:cBhvr>
                                          <p:tavLst>
                                            <p:tav tm="0">
                                              <p:val>
                                                <p:strVal val="1+#ppt_w/2"/>
                                              </p:val>
                                            </p:tav>
                                            <p:tav tm="100000">
                                              <p:val>
                                                <p:strVal val="#ppt_x"/>
                                              </p:val>
                                            </p:tav>
                                          </p:tavLst>
                                        </p:anim>
                                        <p:anim calcmode="lin" valueType="num" p14:bounceEnd="52000">
                                          <p:cBhvr additive="base">
                                            <p:cTn id="66" dur="750" fill="hold"/>
                                            <p:tgtEl>
                                              <p:spTgt spid="33"/>
                                            </p:tgtEl>
                                            <p:attrNameLst>
                                              <p:attrName>ppt_y</p:attrName>
                                            </p:attrNameLst>
                                          </p:cBhvr>
                                          <p:tavLst>
                                            <p:tav tm="0">
                                              <p:val>
                                                <p:strVal val="0-#ppt_h/2"/>
                                              </p:val>
                                            </p:tav>
                                            <p:tav tm="100000">
                                              <p:val>
                                                <p:strVal val="#ppt_y"/>
                                              </p:val>
                                            </p:tav>
                                          </p:tavLst>
                                        </p:anim>
                                      </p:childTnLst>
                                    </p:cTn>
                                  </p:par>
                                  <p:par>
                                    <p:cTn id="67" presetID="2" presetClass="entr" presetSubtype="3" fill="hold" grpId="0" nodeType="withEffect" p14:presetBounceEnd="52000">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14:bounceEnd="52000">
                                          <p:cBhvr additive="base">
                                            <p:cTn id="69" dur="750" fill="hold"/>
                                            <p:tgtEl>
                                              <p:spTgt spid="37"/>
                                            </p:tgtEl>
                                            <p:attrNameLst>
                                              <p:attrName>ppt_x</p:attrName>
                                            </p:attrNameLst>
                                          </p:cBhvr>
                                          <p:tavLst>
                                            <p:tav tm="0">
                                              <p:val>
                                                <p:strVal val="1+#ppt_w/2"/>
                                              </p:val>
                                            </p:tav>
                                            <p:tav tm="100000">
                                              <p:val>
                                                <p:strVal val="#ppt_x"/>
                                              </p:val>
                                            </p:tav>
                                          </p:tavLst>
                                        </p:anim>
                                        <p:anim calcmode="lin" valueType="num" p14:bounceEnd="52000">
                                          <p:cBhvr additive="base">
                                            <p:cTn id="70" dur="750" fill="hold"/>
                                            <p:tgtEl>
                                              <p:spTgt spid="37"/>
                                            </p:tgtEl>
                                            <p:attrNameLst>
                                              <p:attrName>ppt_y</p:attrName>
                                            </p:attrNameLst>
                                          </p:cBhvr>
                                          <p:tavLst>
                                            <p:tav tm="0">
                                              <p:val>
                                                <p:strVal val="0-#ppt_h/2"/>
                                              </p:val>
                                            </p:tav>
                                            <p:tav tm="100000">
                                              <p:val>
                                                <p:strVal val="#ppt_y"/>
                                              </p:val>
                                            </p:tav>
                                          </p:tavLst>
                                        </p:anim>
                                      </p:childTnLst>
                                    </p:cTn>
                                  </p:par>
                                  <p:par>
                                    <p:cTn id="71" presetID="2" presetClass="entr" presetSubtype="3" fill="hold" grpId="0" nodeType="withEffect" p14:presetBounceEnd="52000">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14:bounceEnd="52000">
                                          <p:cBhvr additive="base">
                                            <p:cTn id="73" dur="750" fill="hold"/>
                                            <p:tgtEl>
                                              <p:spTgt spid="34"/>
                                            </p:tgtEl>
                                            <p:attrNameLst>
                                              <p:attrName>ppt_x</p:attrName>
                                            </p:attrNameLst>
                                          </p:cBhvr>
                                          <p:tavLst>
                                            <p:tav tm="0">
                                              <p:val>
                                                <p:strVal val="1+#ppt_w/2"/>
                                              </p:val>
                                            </p:tav>
                                            <p:tav tm="100000">
                                              <p:val>
                                                <p:strVal val="#ppt_x"/>
                                              </p:val>
                                            </p:tav>
                                          </p:tavLst>
                                        </p:anim>
                                        <p:anim calcmode="lin" valueType="num" p14:bounceEnd="52000">
                                          <p:cBhvr additive="base">
                                            <p:cTn id="74" dur="750" fill="hold"/>
                                            <p:tgtEl>
                                              <p:spTgt spid="34"/>
                                            </p:tgtEl>
                                            <p:attrNameLst>
                                              <p:attrName>ppt_y</p:attrName>
                                            </p:attrNameLst>
                                          </p:cBhvr>
                                          <p:tavLst>
                                            <p:tav tm="0">
                                              <p:val>
                                                <p:strVal val="0-#ppt_h/2"/>
                                              </p:val>
                                            </p:tav>
                                            <p:tav tm="100000">
                                              <p:val>
                                                <p:strVal val="#ppt_y"/>
                                              </p:val>
                                            </p:tav>
                                          </p:tavLst>
                                        </p:anim>
                                      </p:childTnLst>
                                    </p:cTn>
                                  </p:par>
                                  <p:par>
                                    <p:cTn id="75" presetID="2" presetClass="entr" presetSubtype="3" fill="hold" grpId="0" nodeType="withEffect" p14:presetBounceEnd="52000">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14:bounceEnd="52000">
                                          <p:cBhvr additive="base">
                                            <p:cTn id="77" dur="750" fill="hold"/>
                                            <p:tgtEl>
                                              <p:spTgt spid="28"/>
                                            </p:tgtEl>
                                            <p:attrNameLst>
                                              <p:attrName>ppt_x</p:attrName>
                                            </p:attrNameLst>
                                          </p:cBhvr>
                                          <p:tavLst>
                                            <p:tav tm="0">
                                              <p:val>
                                                <p:strVal val="1+#ppt_w/2"/>
                                              </p:val>
                                            </p:tav>
                                            <p:tav tm="100000">
                                              <p:val>
                                                <p:strVal val="#ppt_x"/>
                                              </p:val>
                                            </p:tav>
                                          </p:tavLst>
                                        </p:anim>
                                        <p:anim calcmode="lin" valueType="num" p14:bounceEnd="52000">
                                          <p:cBhvr additive="base">
                                            <p:cTn id="78" dur="750" fill="hold"/>
                                            <p:tgtEl>
                                              <p:spTgt spid="28"/>
                                            </p:tgtEl>
                                            <p:attrNameLst>
                                              <p:attrName>ppt_y</p:attrName>
                                            </p:attrNameLst>
                                          </p:cBhvr>
                                          <p:tavLst>
                                            <p:tav tm="0">
                                              <p:val>
                                                <p:strVal val="0-#ppt_h/2"/>
                                              </p:val>
                                            </p:tav>
                                            <p:tav tm="100000">
                                              <p:val>
                                                <p:strVal val="#ppt_y"/>
                                              </p:val>
                                            </p:tav>
                                          </p:tavLst>
                                        </p:anim>
                                      </p:childTnLst>
                                    </p:cTn>
                                  </p:par>
                                  <p:par>
                                    <p:cTn id="79" presetID="2" presetClass="entr" presetSubtype="3" fill="hold" grpId="0" nodeType="withEffect" p14:presetBounceEnd="52000">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14:bounceEnd="52000">
                                          <p:cBhvr additive="base">
                                            <p:cTn id="81" dur="750" fill="hold"/>
                                            <p:tgtEl>
                                              <p:spTgt spid="36"/>
                                            </p:tgtEl>
                                            <p:attrNameLst>
                                              <p:attrName>ppt_x</p:attrName>
                                            </p:attrNameLst>
                                          </p:cBhvr>
                                          <p:tavLst>
                                            <p:tav tm="0">
                                              <p:val>
                                                <p:strVal val="1+#ppt_w/2"/>
                                              </p:val>
                                            </p:tav>
                                            <p:tav tm="100000">
                                              <p:val>
                                                <p:strVal val="#ppt_x"/>
                                              </p:val>
                                            </p:tav>
                                          </p:tavLst>
                                        </p:anim>
                                        <p:anim calcmode="lin" valueType="num" p14:bounceEnd="52000">
                                          <p:cBhvr additive="base">
                                            <p:cTn id="82" dur="750" fill="hold"/>
                                            <p:tgtEl>
                                              <p:spTgt spid="36"/>
                                            </p:tgtEl>
                                            <p:attrNameLst>
                                              <p:attrName>ppt_y</p:attrName>
                                            </p:attrNameLst>
                                          </p:cBhvr>
                                          <p:tavLst>
                                            <p:tav tm="0">
                                              <p:val>
                                                <p:strVal val="0-#ppt_h/2"/>
                                              </p:val>
                                            </p:tav>
                                            <p:tav tm="100000">
                                              <p:val>
                                                <p:strVal val="#ppt_y"/>
                                              </p:val>
                                            </p:tav>
                                          </p:tavLst>
                                        </p:anim>
                                      </p:childTnLst>
                                    </p:cTn>
                                  </p:par>
                                  <p:par>
                                    <p:cTn id="83" presetID="2" presetClass="entr" presetSubtype="3" fill="hold" grpId="0" nodeType="withEffect" p14:presetBounceEnd="52000">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14:bounceEnd="52000">
                                          <p:cBhvr additive="base">
                                            <p:cTn id="85" dur="750" fill="hold"/>
                                            <p:tgtEl>
                                              <p:spTgt spid="27"/>
                                            </p:tgtEl>
                                            <p:attrNameLst>
                                              <p:attrName>ppt_x</p:attrName>
                                            </p:attrNameLst>
                                          </p:cBhvr>
                                          <p:tavLst>
                                            <p:tav tm="0">
                                              <p:val>
                                                <p:strVal val="1+#ppt_w/2"/>
                                              </p:val>
                                            </p:tav>
                                            <p:tav tm="100000">
                                              <p:val>
                                                <p:strVal val="#ppt_x"/>
                                              </p:val>
                                            </p:tav>
                                          </p:tavLst>
                                        </p:anim>
                                        <p:anim calcmode="lin" valueType="num" p14:bounceEnd="52000">
                                          <p:cBhvr additive="base">
                                            <p:cTn id="86" dur="750" fill="hold"/>
                                            <p:tgtEl>
                                              <p:spTgt spid="27"/>
                                            </p:tgtEl>
                                            <p:attrNameLst>
                                              <p:attrName>ppt_y</p:attrName>
                                            </p:attrNameLst>
                                          </p:cBhvr>
                                          <p:tavLst>
                                            <p:tav tm="0">
                                              <p:val>
                                                <p:strVal val="0-#ppt_h/2"/>
                                              </p:val>
                                            </p:tav>
                                            <p:tav tm="100000">
                                              <p:val>
                                                <p:strVal val="#ppt_y"/>
                                              </p:val>
                                            </p:tav>
                                          </p:tavLst>
                                        </p:anim>
                                      </p:childTnLst>
                                    </p:cTn>
                                  </p:par>
                                  <p:par>
                                    <p:cTn id="87" presetID="2" presetClass="entr" presetSubtype="3" fill="hold" grpId="0" nodeType="withEffect" p14:presetBounceEnd="52000">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14:bounceEnd="52000">
                                          <p:cBhvr additive="base">
                                            <p:cTn id="89" dur="750" fill="hold"/>
                                            <p:tgtEl>
                                              <p:spTgt spid="32"/>
                                            </p:tgtEl>
                                            <p:attrNameLst>
                                              <p:attrName>ppt_x</p:attrName>
                                            </p:attrNameLst>
                                          </p:cBhvr>
                                          <p:tavLst>
                                            <p:tav tm="0">
                                              <p:val>
                                                <p:strVal val="1+#ppt_w/2"/>
                                              </p:val>
                                            </p:tav>
                                            <p:tav tm="100000">
                                              <p:val>
                                                <p:strVal val="#ppt_x"/>
                                              </p:val>
                                            </p:tav>
                                          </p:tavLst>
                                        </p:anim>
                                        <p:anim calcmode="lin" valueType="num" p14:bounceEnd="52000">
                                          <p:cBhvr additive="base">
                                            <p:cTn id="90" dur="750" fill="hold"/>
                                            <p:tgtEl>
                                              <p:spTgt spid="32"/>
                                            </p:tgtEl>
                                            <p:attrNameLst>
                                              <p:attrName>ppt_y</p:attrName>
                                            </p:attrNameLst>
                                          </p:cBhvr>
                                          <p:tavLst>
                                            <p:tav tm="0">
                                              <p:val>
                                                <p:strVal val="0-#ppt_h/2"/>
                                              </p:val>
                                            </p:tav>
                                            <p:tav tm="100000">
                                              <p:val>
                                                <p:strVal val="#ppt_y"/>
                                              </p:val>
                                            </p:tav>
                                          </p:tavLst>
                                        </p:anim>
                                      </p:childTnLst>
                                    </p:cTn>
                                  </p:par>
                                </p:childTnLst>
                              </p:cTn>
                            </p:par>
                            <p:par>
                              <p:cTn id="91" fill="hold">
                                <p:stCondLst>
                                  <p:cond delay="750"/>
                                </p:stCondLst>
                                <p:childTnLst>
                                  <p:par>
                                    <p:cTn id="92" presetID="42" presetClass="entr" presetSubtype="0" fill="hold" grpId="0" nodeType="afterEffect">
                                      <p:stCondLst>
                                        <p:cond delay="0"/>
                                      </p:stCondLst>
                                      <p:childTnLst>
                                        <p:set>
                                          <p:cBhvr>
                                            <p:cTn id="93" dur="1" fill="hold">
                                              <p:stCondLst>
                                                <p:cond delay="0"/>
                                              </p:stCondLst>
                                            </p:cTn>
                                            <p:tgtEl>
                                              <p:spTgt spid="40"/>
                                            </p:tgtEl>
                                            <p:attrNameLst>
                                              <p:attrName>style.visibility</p:attrName>
                                            </p:attrNameLst>
                                          </p:cBhvr>
                                          <p:to>
                                            <p:strVal val="visible"/>
                                          </p:to>
                                        </p:set>
                                        <p:animEffect transition="in" filter="fade">
                                          <p:cBhvr>
                                            <p:cTn id="94" dur="1000"/>
                                            <p:tgtEl>
                                              <p:spTgt spid="40"/>
                                            </p:tgtEl>
                                          </p:cBhvr>
                                        </p:animEffect>
                                        <p:anim calcmode="lin" valueType="num">
                                          <p:cBhvr>
                                            <p:cTn id="95" dur="1000" fill="hold"/>
                                            <p:tgtEl>
                                              <p:spTgt spid="40"/>
                                            </p:tgtEl>
                                            <p:attrNameLst>
                                              <p:attrName>ppt_x</p:attrName>
                                            </p:attrNameLst>
                                          </p:cBhvr>
                                          <p:tavLst>
                                            <p:tav tm="0">
                                              <p:val>
                                                <p:strVal val="#ppt_x"/>
                                              </p:val>
                                            </p:tav>
                                            <p:tav tm="100000">
                                              <p:val>
                                                <p:strVal val="#ppt_x"/>
                                              </p:val>
                                            </p:tav>
                                          </p:tavLst>
                                        </p:anim>
                                        <p:anim calcmode="lin" valueType="num">
                                          <p:cBhvr>
                                            <p:cTn id="96" dur="1000" fill="hold"/>
                                            <p:tgtEl>
                                              <p:spTgt spid="40"/>
                                            </p:tgtEl>
                                            <p:attrNameLst>
                                              <p:attrName>ppt_y</p:attrName>
                                            </p:attrNameLst>
                                          </p:cBhvr>
                                          <p:tavLst>
                                            <p:tav tm="0">
                                              <p:val>
                                                <p:strVal val="#ppt_y+.1"/>
                                              </p:val>
                                            </p:tav>
                                            <p:tav tm="100000">
                                              <p:val>
                                                <p:strVal val="#ppt_y"/>
                                              </p:val>
                                            </p:tav>
                                          </p:tavLst>
                                        </p:anim>
                                      </p:childTnLst>
                                    </p:cTn>
                                  </p:par>
                                </p:childTnLst>
                              </p:cTn>
                            </p:par>
                            <p:par>
                              <p:cTn id="97" fill="hold">
                                <p:stCondLst>
                                  <p:cond delay="1750"/>
                                </p:stCondLst>
                                <p:childTnLst>
                                  <p:par>
                                    <p:cTn id="98" presetID="16" presetClass="entr" presetSubtype="21" fill="hold" grpId="0"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barn(inVertical)">
                                          <p:cBhvr>
                                            <p:cTn id="100" dur="500"/>
                                            <p:tgtEl>
                                              <p:spTgt spid="41"/>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wipe(down)">
                                          <p:cBhvr>
                                            <p:cTn id="105"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6"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1250"/>
                                            <p:tgtEl>
                                              <p:spTgt spid="10"/>
                                            </p:tgtEl>
                                          </p:cBhvr>
                                        </p:animEffect>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9"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750" fill="hold"/>
                                            <p:tgtEl>
                                              <p:spTgt spid="29"/>
                                            </p:tgtEl>
                                            <p:attrNameLst>
                                              <p:attrName>ppt_x</p:attrName>
                                            </p:attrNameLst>
                                          </p:cBhvr>
                                          <p:tavLst>
                                            <p:tav tm="0">
                                              <p:val>
                                                <p:strVal val="0-#ppt_w/2"/>
                                              </p:val>
                                            </p:tav>
                                            <p:tav tm="100000">
                                              <p:val>
                                                <p:strVal val="#ppt_x"/>
                                              </p:val>
                                            </p:tav>
                                          </p:tavLst>
                                        </p:anim>
                                        <p:anim calcmode="lin" valueType="num">
                                          <p:cBhvr additive="base">
                                            <p:cTn id="42" dur="750" fill="hold"/>
                                            <p:tgtEl>
                                              <p:spTgt spid="29"/>
                                            </p:tgtEl>
                                            <p:attrNameLst>
                                              <p:attrName>ppt_y</p:attrName>
                                            </p:attrNameLst>
                                          </p:cBhvr>
                                          <p:tavLst>
                                            <p:tav tm="0">
                                              <p:val>
                                                <p:strVal val="0-#ppt_h/2"/>
                                              </p:val>
                                            </p:tav>
                                            <p:tav tm="100000">
                                              <p:val>
                                                <p:strVal val="#ppt_y"/>
                                              </p:val>
                                            </p:tav>
                                          </p:tavLst>
                                        </p:anim>
                                      </p:childTnLst>
                                    </p:cTn>
                                  </p:par>
                                  <p:par>
                                    <p:cTn id="43" presetID="2" presetClass="entr" presetSubtype="9"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750" fill="hold"/>
                                            <p:tgtEl>
                                              <p:spTgt spid="31"/>
                                            </p:tgtEl>
                                            <p:attrNameLst>
                                              <p:attrName>ppt_x</p:attrName>
                                            </p:attrNameLst>
                                          </p:cBhvr>
                                          <p:tavLst>
                                            <p:tav tm="0">
                                              <p:val>
                                                <p:strVal val="0-#ppt_w/2"/>
                                              </p:val>
                                            </p:tav>
                                            <p:tav tm="100000">
                                              <p:val>
                                                <p:strVal val="#ppt_x"/>
                                              </p:val>
                                            </p:tav>
                                          </p:tavLst>
                                        </p:anim>
                                        <p:anim calcmode="lin" valueType="num">
                                          <p:cBhvr additive="base">
                                            <p:cTn id="46" dur="750" fill="hold"/>
                                            <p:tgtEl>
                                              <p:spTgt spid="31"/>
                                            </p:tgtEl>
                                            <p:attrNameLst>
                                              <p:attrName>ppt_y</p:attrName>
                                            </p:attrNameLst>
                                          </p:cBhvr>
                                          <p:tavLst>
                                            <p:tav tm="0">
                                              <p:val>
                                                <p:strVal val="0-#ppt_h/2"/>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750" fill="hold"/>
                                            <p:tgtEl>
                                              <p:spTgt spid="35"/>
                                            </p:tgtEl>
                                            <p:attrNameLst>
                                              <p:attrName>ppt_x</p:attrName>
                                            </p:attrNameLst>
                                          </p:cBhvr>
                                          <p:tavLst>
                                            <p:tav tm="0">
                                              <p:val>
                                                <p:strVal val="0-#ppt_w/2"/>
                                              </p:val>
                                            </p:tav>
                                            <p:tav tm="100000">
                                              <p:val>
                                                <p:strVal val="#ppt_x"/>
                                              </p:val>
                                            </p:tav>
                                          </p:tavLst>
                                        </p:anim>
                                        <p:anim calcmode="lin" valueType="num">
                                          <p:cBhvr additive="base">
                                            <p:cTn id="50" dur="750" fill="hold"/>
                                            <p:tgtEl>
                                              <p:spTgt spid="35"/>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750" fill="hold"/>
                                            <p:tgtEl>
                                              <p:spTgt spid="38"/>
                                            </p:tgtEl>
                                            <p:attrNameLst>
                                              <p:attrName>ppt_x</p:attrName>
                                            </p:attrNameLst>
                                          </p:cBhvr>
                                          <p:tavLst>
                                            <p:tav tm="0">
                                              <p:val>
                                                <p:strVal val="0-#ppt_w/2"/>
                                              </p:val>
                                            </p:tav>
                                            <p:tav tm="100000">
                                              <p:val>
                                                <p:strVal val="#ppt_x"/>
                                              </p:val>
                                            </p:tav>
                                          </p:tavLst>
                                        </p:anim>
                                        <p:anim calcmode="lin" valueType="num">
                                          <p:cBhvr additive="base">
                                            <p:cTn id="54" dur="750" fill="hold"/>
                                            <p:tgtEl>
                                              <p:spTgt spid="38"/>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750" fill="hold"/>
                                            <p:tgtEl>
                                              <p:spTgt spid="39"/>
                                            </p:tgtEl>
                                            <p:attrNameLst>
                                              <p:attrName>ppt_x</p:attrName>
                                            </p:attrNameLst>
                                          </p:cBhvr>
                                          <p:tavLst>
                                            <p:tav tm="0">
                                              <p:val>
                                                <p:strVal val="0-#ppt_w/2"/>
                                              </p:val>
                                            </p:tav>
                                            <p:tav tm="100000">
                                              <p:val>
                                                <p:strVal val="#ppt_x"/>
                                              </p:val>
                                            </p:tav>
                                          </p:tavLst>
                                        </p:anim>
                                        <p:anim calcmode="lin" valueType="num">
                                          <p:cBhvr additive="base">
                                            <p:cTn id="58" dur="750" fill="hold"/>
                                            <p:tgtEl>
                                              <p:spTgt spid="39"/>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750" fill="hold"/>
                                            <p:tgtEl>
                                              <p:spTgt spid="30"/>
                                            </p:tgtEl>
                                            <p:attrNameLst>
                                              <p:attrName>ppt_x</p:attrName>
                                            </p:attrNameLst>
                                          </p:cBhvr>
                                          <p:tavLst>
                                            <p:tav tm="0">
                                              <p:val>
                                                <p:strVal val="0-#ppt_w/2"/>
                                              </p:val>
                                            </p:tav>
                                            <p:tav tm="100000">
                                              <p:val>
                                                <p:strVal val="#ppt_x"/>
                                              </p:val>
                                            </p:tav>
                                          </p:tavLst>
                                        </p:anim>
                                        <p:anim calcmode="lin" valueType="num">
                                          <p:cBhvr additive="base">
                                            <p:cTn id="62" dur="750" fill="hold"/>
                                            <p:tgtEl>
                                              <p:spTgt spid="30"/>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750" fill="hold"/>
                                            <p:tgtEl>
                                              <p:spTgt spid="33"/>
                                            </p:tgtEl>
                                            <p:attrNameLst>
                                              <p:attrName>ppt_x</p:attrName>
                                            </p:attrNameLst>
                                          </p:cBhvr>
                                          <p:tavLst>
                                            <p:tav tm="0">
                                              <p:val>
                                                <p:strVal val="1+#ppt_w/2"/>
                                              </p:val>
                                            </p:tav>
                                            <p:tav tm="100000">
                                              <p:val>
                                                <p:strVal val="#ppt_x"/>
                                              </p:val>
                                            </p:tav>
                                          </p:tavLst>
                                        </p:anim>
                                        <p:anim calcmode="lin" valueType="num">
                                          <p:cBhvr additive="base">
                                            <p:cTn id="66" dur="750" fill="hold"/>
                                            <p:tgtEl>
                                              <p:spTgt spid="33"/>
                                            </p:tgtEl>
                                            <p:attrNameLst>
                                              <p:attrName>ppt_y</p:attrName>
                                            </p:attrNameLst>
                                          </p:cBhvr>
                                          <p:tavLst>
                                            <p:tav tm="0">
                                              <p:val>
                                                <p:strVal val="0-#ppt_h/2"/>
                                              </p:val>
                                            </p:tav>
                                            <p:tav tm="100000">
                                              <p:val>
                                                <p:strVal val="#ppt_y"/>
                                              </p:val>
                                            </p:tav>
                                          </p:tavLst>
                                        </p:anim>
                                      </p:childTnLst>
                                    </p:cTn>
                                  </p:par>
                                  <p:par>
                                    <p:cTn id="67" presetID="2" presetClass="entr" presetSubtype="3"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0-#ppt_h/2"/>
                                              </p:val>
                                            </p:tav>
                                            <p:tav tm="100000">
                                              <p:val>
                                                <p:strVal val="#ppt_y"/>
                                              </p:val>
                                            </p:tav>
                                          </p:tavLst>
                                        </p:anim>
                                      </p:childTnLst>
                                    </p:cTn>
                                  </p:par>
                                  <p:par>
                                    <p:cTn id="71" presetID="2" presetClass="entr" presetSubtype="3"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750" fill="hold"/>
                                            <p:tgtEl>
                                              <p:spTgt spid="34"/>
                                            </p:tgtEl>
                                            <p:attrNameLst>
                                              <p:attrName>ppt_x</p:attrName>
                                            </p:attrNameLst>
                                          </p:cBhvr>
                                          <p:tavLst>
                                            <p:tav tm="0">
                                              <p:val>
                                                <p:strVal val="1+#ppt_w/2"/>
                                              </p:val>
                                            </p:tav>
                                            <p:tav tm="100000">
                                              <p:val>
                                                <p:strVal val="#ppt_x"/>
                                              </p:val>
                                            </p:tav>
                                          </p:tavLst>
                                        </p:anim>
                                        <p:anim calcmode="lin" valueType="num">
                                          <p:cBhvr additive="base">
                                            <p:cTn id="74" dur="750" fill="hold"/>
                                            <p:tgtEl>
                                              <p:spTgt spid="34"/>
                                            </p:tgtEl>
                                            <p:attrNameLst>
                                              <p:attrName>ppt_y</p:attrName>
                                            </p:attrNameLst>
                                          </p:cBhvr>
                                          <p:tavLst>
                                            <p:tav tm="0">
                                              <p:val>
                                                <p:strVal val="0-#ppt_h/2"/>
                                              </p:val>
                                            </p:tav>
                                            <p:tav tm="100000">
                                              <p:val>
                                                <p:strVal val="#ppt_y"/>
                                              </p:val>
                                            </p:tav>
                                          </p:tavLst>
                                        </p:anim>
                                      </p:childTnLst>
                                    </p:cTn>
                                  </p:par>
                                  <p:par>
                                    <p:cTn id="75" presetID="2" presetClass="entr" presetSubtype="3"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750" fill="hold"/>
                                            <p:tgtEl>
                                              <p:spTgt spid="28"/>
                                            </p:tgtEl>
                                            <p:attrNameLst>
                                              <p:attrName>ppt_x</p:attrName>
                                            </p:attrNameLst>
                                          </p:cBhvr>
                                          <p:tavLst>
                                            <p:tav tm="0">
                                              <p:val>
                                                <p:strVal val="1+#ppt_w/2"/>
                                              </p:val>
                                            </p:tav>
                                            <p:tav tm="100000">
                                              <p:val>
                                                <p:strVal val="#ppt_x"/>
                                              </p:val>
                                            </p:tav>
                                          </p:tavLst>
                                        </p:anim>
                                        <p:anim calcmode="lin" valueType="num">
                                          <p:cBhvr additive="base">
                                            <p:cTn id="78" dur="750" fill="hold"/>
                                            <p:tgtEl>
                                              <p:spTgt spid="28"/>
                                            </p:tgtEl>
                                            <p:attrNameLst>
                                              <p:attrName>ppt_y</p:attrName>
                                            </p:attrNameLst>
                                          </p:cBhvr>
                                          <p:tavLst>
                                            <p:tav tm="0">
                                              <p:val>
                                                <p:strVal val="0-#ppt_h/2"/>
                                              </p:val>
                                            </p:tav>
                                            <p:tav tm="100000">
                                              <p:val>
                                                <p:strVal val="#ppt_y"/>
                                              </p:val>
                                            </p:tav>
                                          </p:tavLst>
                                        </p:anim>
                                      </p:childTnLst>
                                    </p:cTn>
                                  </p:par>
                                  <p:par>
                                    <p:cTn id="79" presetID="2" presetClass="entr" presetSubtype="3"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750" fill="hold"/>
                                            <p:tgtEl>
                                              <p:spTgt spid="36"/>
                                            </p:tgtEl>
                                            <p:attrNameLst>
                                              <p:attrName>ppt_x</p:attrName>
                                            </p:attrNameLst>
                                          </p:cBhvr>
                                          <p:tavLst>
                                            <p:tav tm="0">
                                              <p:val>
                                                <p:strVal val="1+#ppt_w/2"/>
                                              </p:val>
                                            </p:tav>
                                            <p:tav tm="100000">
                                              <p:val>
                                                <p:strVal val="#ppt_x"/>
                                              </p:val>
                                            </p:tav>
                                          </p:tavLst>
                                        </p:anim>
                                        <p:anim calcmode="lin" valueType="num">
                                          <p:cBhvr additive="base">
                                            <p:cTn id="82" dur="750" fill="hold"/>
                                            <p:tgtEl>
                                              <p:spTgt spid="36"/>
                                            </p:tgtEl>
                                            <p:attrNameLst>
                                              <p:attrName>ppt_y</p:attrName>
                                            </p:attrNameLst>
                                          </p:cBhvr>
                                          <p:tavLst>
                                            <p:tav tm="0">
                                              <p:val>
                                                <p:strVal val="0-#ppt_h/2"/>
                                              </p:val>
                                            </p:tav>
                                            <p:tav tm="100000">
                                              <p:val>
                                                <p:strVal val="#ppt_y"/>
                                              </p:val>
                                            </p:tav>
                                          </p:tavLst>
                                        </p:anim>
                                      </p:childTnLst>
                                    </p:cTn>
                                  </p:par>
                                  <p:par>
                                    <p:cTn id="83" presetID="2" presetClass="entr" presetSubtype="3"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750" fill="hold"/>
                                            <p:tgtEl>
                                              <p:spTgt spid="27"/>
                                            </p:tgtEl>
                                            <p:attrNameLst>
                                              <p:attrName>ppt_x</p:attrName>
                                            </p:attrNameLst>
                                          </p:cBhvr>
                                          <p:tavLst>
                                            <p:tav tm="0">
                                              <p:val>
                                                <p:strVal val="1+#ppt_w/2"/>
                                              </p:val>
                                            </p:tav>
                                            <p:tav tm="100000">
                                              <p:val>
                                                <p:strVal val="#ppt_x"/>
                                              </p:val>
                                            </p:tav>
                                          </p:tavLst>
                                        </p:anim>
                                        <p:anim calcmode="lin" valueType="num">
                                          <p:cBhvr additive="base">
                                            <p:cTn id="86" dur="750" fill="hold"/>
                                            <p:tgtEl>
                                              <p:spTgt spid="27"/>
                                            </p:tgtEl>
                                            <p:attrNameLst>
                                              <p:attrName>ppt_y</p:attrName>
                                            </p:attrNameLst>
                                          </p:cBhvr>
                                          <p:tavLst>
                                            <p:tav tm="0">
                                              <p:val>
                                                <p:strVal val="0-#ppt_h/2"/>
                                              </p:val>
                                            </p:tav>
                                            <p:tav tm="100000">
                                              <p:val>
                                                <p:strVal val="#ppt_y"/>
                                              </p:val>
                                            </p:tav>
                                          </p:tavLst>
                                        </p:anim>
                                      </p:childTnLst>
                                    </p:cTn>
                                  </p:par>
                                  <p:par>
                                    <p:cTn id="87" presetID="2" presetClass="entr" presetSubtype="3"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750" fill="hold"/>
                                            <p:tgtEl>
                                              <p:spTgt spid="32"/>
                                            </p:tgtEl>
                                            <p:attrNameLst>
                                              <p:attrName>ppt_x</p:attrName>
                                            </p:attrNameLst>
                                          </p:cBhvr>
                                          <p:tavLst>
                                            <p:tav tm="0">
                                              <p:val>
                                                <p:strVal val="1+#ppt_w/2"/>
                                              </p:val>
                                            </p:tav>
                                            <p:tav tm="100000">
                                              <p:val>
                                                <p:strVal val="#ppt_x"/>
                                              </p:val>
                                            </p:tav>
                                          </p:tavLst>
                                        </p:anim>
                                        <p:anim calcmode="lin" valueType="num">
                                          <p:cBhvr additive="base">
                                            <p:cTn id="90" dur="750" fill="hold"/>
                                            <p:tgtEl>
                                              <p:spTgt spid="32"/>
                                            </p:tgtEl>
                                            <p:attrNameLst>
                                              <p:attrName>ppt_y</p:attrName>
                                            </p:attrNameLst>
                                          </p:cBhvr>
                                          <p:tavLst>
                                            <p:tav tm="0">
                                              <p:val>
                                                <p:strVal val="0-#ppt_h/2"/>
                                              </p:val>
                                            </p:tav>
                                            <p:tav tm="100000">
                                              <p:val>
                                                <p:strVal val="#ppt_y"/>
                                              </p:val>
                                            </p:tav>
                                          </p:tavLst>
                                        </p:anim>
                                      </p:childTnLst>
                                    </p:cTn>
                                  </p:par>
                                </p:childTnLst>
                              </p:cTn>
                            </p:par>
                            <p:par>
                              <p:cTn id="91" fill="hold">
                                <p:stCondLst>
                                  <p:cond delay="750"/>
                                </p:stCondLst>
                                <p:childTnLst>
                                  <p:par>
                                    <p:cTn id="92" presetID="42" presetClass="entr" presetSubtype="0" fill="hold" grpId="0" nodeType="afterEffect">
                                      <p:stCondLst>
                                        <p:cond delay="0"/>
                                      </p:stCondLst>
                                      <p:childTnLst>
                                        <p:set>
                                          <p:cBhvr>
                                            <p:cTn id="93" dur="1" fill="hold">
                                              <p:stCondLst>
                                                <p:cond delay="0"/>
                                              </p:stCondLst>
                                            </p:cTn>
                                            <p:tgtEl>
                                              <p:spTgt spid="40"/>
                                            </p:tgtEl>
                                            <p:attrNameLst>
                                              <p:attrName>style.visibility</p:attrName>
                                            </p:attrNameLst>
                                          </p:cBhvr>
                                          <p:to>
                                            <p:strVal val="visible"/>
                                          </p:to>
                                        </p:set>
                                        <p:animEffect transition="in" filter="fade">
                                          <p:cBhvr>
                                            <p:cTn id="94" dur="1000"/>
                                            <p:tgtEl>
                                              <p:spTgt spid="40"/>
                                            </p:tgtEl>
                                          </p:cBhvr>
                                        </p:animEffect>
                                        <p:anim calcmode="lin" valueType="num">
                                          <p:cBhvr>
                                            <p:cTn id="95" dur="1000" fill="hold"/>
                                            <p:tgtEl>
                                              <p:spTgt spid="40"/>
                                            </p:tgtEl>
                                            <p:attrNameLst>
                                              <p:attrName>ppt_x</p:attrName>
                                            </p:attrNameLst>
                                          </p:cBhvr>
                                          <p:tavLst>
                                            <p:tav tm="0">
                                              <p:val>
                                                <p:strVal val="#ppt_x"/>
                                              </p:val>
                                            </p:tav>
                                            <p:tav tm="100000">
                                              <p:val>
                                                <p:strVal val="#ppt_x"/>
                                              </p:val>
                                            </p:tav>
                                          </p:tavLst>
                                        </p:anim>
                                        <p:anim calcmode="lin" valueType="num">
                                          <p:cBhvr>
                                            <p:cTn id="96" dur="1000" fill="hold"/>
                                            <p:tgtEl>
                                              <p:spTgt spid="40"/>
                                            </p:tgtEl>
                                            <p:attrNameLst>
                                              <p:attrName>ppt_y</p:attrName>
                                            </p:attrNameLst>
                                          </p:cBhvr>
                                          <p:tavLst>
                                            <p:tav tm="0">
                                              <p:val>
                                                <p:strVal val="#ppt_y+.1"/>
                                              </p:val>
                                            </p:tav>
                                            <p:tav tm="100000">
                                              <p:val>
                                                <p:strVal val="#ppt_y"/>
                                              </p:val>
                                            </p:tav>
                                          </p:tavLst>
                                        </p:anim>
                                      </p:childTnLst>
                                    </p:cTn>
                                  </p:par>
                                </p:childTnLst>
                              </p:cTn>
                            </p:par>
                            <p:par>
                              <p:cTn id="97" fill="hold">
                                <p:stCondLst>
                                  <p:cond delay="1750"/>
                                </p:stCondLst>
                                <p:childTnLst>
                                  <p:par>
                                    <p:cTn id="98" presetID="16" presetClass="entr" presetSubtype="21" fill="hold" grpId="0"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barn(inVertical)">
                                          <p:cBhvr>
                                            <p:cTn id="100" dur="500"/>
                                            <p:tgtEl>
                                              <p:spTgt spid="41"/>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wipe(down)">
                                          <p:cBhvr>
                                            <p:cTn id="105"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6"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8547690" y="2192346"/>
            <a:ext cx="675249" cy="2574387"/>
            <a:chOff x="8782564" y="1814731"/>
            <a:chExt cx="675249" cy="2574387"/>
          </a:xfrm>
        </p:grpSpPr>
        <p:sp>
          <p:nvSpPr>
            <p:cNvPr id="27" name="圆角矩形 26"/>
            <p:cNvSpPr/>
            <p:nvPr/>
          </p:nvSpPr>
          <p:spPr>
            <a:xfrm>
              <a:off x="8782564" y="1814731"/>
              <a:ext cx="675249" cy="2574387"/>
            </a:xfrm>
            <a:prstGeom prst="roundRect">
              <a:avLst/>
            </a:prstGeom>
            <a:solidFill>
              <a:schemeClr val="bg1"/>
            </a:solidFill>
            <a:ln>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8843189" y="1997612"/>
              <a:ext cx="553998" cy="2344249"/>
              <a:chOff x="2855772" y="1885068"/>
              <a:chExt cx="553998" cy="2344249"/>
            </a:xfrm>
          </p:grpSpPr>
          <p:sp>
            <p:nvSpPr>
              <p:cNvPr id="29" name="文本框 28"/>
              <p:cNvSpPr txBox="1"/>
              <p:nvPr/>
            </p:nvSpPr>
            <p:spPr>
              <a:xfrm>
                <a:off x="2855772" y="2290325"/>
                <a:ext cx="553998" cy="1938992"/>
              </a:xfrm>
              <a:prstGeom prst="rect">
                <a:avLst/>
              </a:prstGeom>
              <a:noFill/>
            </p:spPr>
            <p:txBody>
              <a:bodyPr vert="eaVert"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855772" y="1885068"/>
                <a:ext cx="546945" cy="461665"/>
              </a:xfrm>
              <a:prstGeom prst="rect">
                <a:avLst/>
              </a:prstGeom>
              <a:noFill/>
            </p:spPr>
            <p:txBody>
              <a:bodyPr wrap="none" rtlCol="0">
                <a:spAutoFit/>
              </a:bodyPr>
              <a:lstStyle/>
              <a:p>
                <a:r>
                  <a:rPr lang="en-US" altLang="zh-CN" sz="2400" dirty="0" smtClean="0">
                    <a:latin typeface="微软雅黑" panose="020B0503020204020204" pitchFamily="34" charset="-122"/>
                    <a:ea typeface="微软雅黑" panose="020B0503020204020204" pitchFamily="34" charset="-122"/>
                  </a:rPr>
                  <a:t>04</a:t>
                </a:r>
                <a:endParaRPr lang="zh-CN" altLang="en-US" sz="2400" dirty="0">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6727796" y="2277103"/>
            <a:ext cx="675249" cy="2574387"/>
            <a:chOff x="6790373" y="1814731"/>
            <a:chExt cx="675249" cy="2574387"/>
          </a:xfrm>
        </p:grpSpPr>
        <p:sp>
          <p:nvSpPr>
            <p:cNvPr id="22" name="圆角矩形 21"/>
            <p:cNvSpPr/>
            <p:nvPr/>
          </p:nvSpPr>
          <p:spPr>
            <a:xfrm>
              <a:off x="6790373" y="1814731"/>
              <a:ext cx="675249" cy="2574387"/>
            </a:xfrm>
            <a:prstGeom prst="roundRect">
              <a:avLst/>
            </a:prstGeom>
            <a:solidFill>
              <a:schemeClr val="bg1"/>
            </a:solidFill>
            <a:ln>
              <a:solidFill>
                <a:srgbClr val="FC9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6850998" y="1997612"/>
              <a:ext cx="553998" cy="2344249"/>
              <a:chOff x="2855772" y="1885068"/>
              <a:chExt cx="553998" cy="2344249"/>
            </a:xfrm>
          </p:grpSpPr>
          <p:sp>
            <p:nvSpPr>
              <p:cNvPr id="24" name="文本框 23"/>
              <p:cNvSpPr txBox="1"/>
              <p:nvPr/>
            </p:nvSpPr>
            <p:spPr>
              <a:xfrm>
                <a:off x="2855772" y="2290325"/>
                <a:ext cx="553998" cy="1938992"/>
              </a:xfrm>
              <a:prstGeom prst="rect">
                <a:avLst/>
              </a:prstGeom>
              <a:noFill/>
            </p:spPr>
            <p:txBody>
              <a:bodyPr vert="eaVert"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855772" y="1885068"/>
                <a:ext cx="546945" cy="461665"/>
              </a:xfrm>
              <a:prstGeom prst="rect">
                <a:avLst/>
              </a:prstGeom>
              <a:noFill/>
            </p:spPr>
            <p:txBody>
              <a:bodyPr wrap="none" rtlCol="0">
                <a:spAutoFit/>
              </a:bodyPr>
              <a:lstStyle/>
              <a:p>
                <a:r>
                  <a:rPr lang="en-US" altLang="zh-CN" sz="2400" dirty="0" smtClean="0">
                    <a:latin typeface="微软雅黑" panose="020B0503020204020204" pitchFamily="34" charset="-122"/>
                    <a:ea typeface="微软雅黑" panose="020B0503020204020204" pitchFamily="34" charset="-122"/>
                  </a:rPr>
                  <a:t>03</a:t>
                </a:r>
                <a:endParaRPr lang="zh-CN" altLang="en-US" sz="2400" dirty="0">
                  <a:latin typeface="微软雅黑" panose="020B0503020204020204" pitchFamily="34" charset="-122"/>
                  <a:ea typeface="微软雅黑" panose="020B0503020204020204" pitchFamily="34" charset="-122"/>
                </a:endParaRPr>
              </a:p>
            </p:txBody>
          </p:sp>
        </p:grpSp>
      </p:grpSp>
      <p:grpSp>
        <p:nvGrpSpPr>
          <p:cNvPr id="32" name="组合 31"/>
          <p:cNvGrpSpPr/>
          <p:nvPr/>
        </p:nvGrpSpPr>
        <p:grpSpPr>
          <a:xfrm>
            <a:off x="4902479" y="2476801"/>
            <a:ext cx="675249" cy="2574387"/>
            <a:chOff x="4792760" y="1814731"/>
            <a:chExt cx="675249" cy="2574387"/>
          </a:xfrm>
        </p:grpSpPr>
        <p:sp>
          <p:nvSpPr>
            <p:cNvPr id="17" name="圆角矩形 16"/>
            <p:cNvSpPr/>
            <p:nvPr/>
          </p:nvSpPr>
          <p:spPr>
            <a:xfrm>
              <a:off x="4792760" y="1814731"/>
              <a:ext cx="675249" cy="2574387"/>
            </a:xfrm>
            <a:prstGeom prst="roundRect">
              <a:avLst/>
            </a:prstGeom>
            <a:solidFill>
              <a:schemeClr val="bg1"/>
            </a:solidFill>
            <a:ln>
              <a:solidFill>
                <a:srgbClr val="00C3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853385" y="1997612"/>
              <a:ext cx="553998" cy="2344249"/>
              <a:chOff x="2855772" y="1885068"/>
              <a:chExt cx="553998" cy="2344249"/>
            </a:xfrm>
          </p:grpSpPr>
          <p:sp>
            <p:nvSpPr>
              <p:cNvPr id="19" name="文本框 18"/>
              <p:cNvSpPr txBox="1"/>
              <p:nvPr/>
            </p:nvSpPr>
            <p:spPr>
              <a:xfrm>
                <a:off x="2855772" y="2290325"/>
                <a:ext cx="553998" cy="1938992"/>
              </a:xfrm>
              <a:prstGeom prst="rect">
                <a:avLst/>
              </a:prstGeom>
              <a:noFill/>
            </p:spPr>
            <p:txBody>
              <a:bodyPr vert="eaVert"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855772" y="1885068"/>
                <a:ext cx="546945" cy="461665"/>
              </a:xfrm>
              <a:prstGeom prst="rect">
                <a:avLst/>
              </a:prstGeom>
              <a:noFill/>
            </p:spPr>
            <p:txBody>
              <a:bodyPr wrap="none" rtlCol="0">
                <a:spAutoFit/>
              </a:bodyPr>
              <a:lstStyle/>
              <a:p>
                <a:r>
                  <a:rPr lang="en-US" altLang="zh-CN" sz="2400" dirty="0" smtClean="0">
                    <a:latin typeface="微软雅黑" panose="020B0503020204020204" pitchFamily="34" charset="-122"/>
                    <a:ea typeface="微软雅黑" panose="020B0503020204020204" pitchFamily="34" charset="-122"/>
                  </a:rPr>
                  <a:t>02</a:t>
                </a:r>
                <a:endParaRPr lang="zh-CN" altLang="en-US" sz="2400" dirty="0">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2997300" y="2190180"/>
            <a:ext cx="675249" cy="2574387"/>
            <a:chOff x="2795147" y="1814731"/>
            <a:chExt cx="675249" cy="2574387"/>
          </a:xfrm>
        </p:grpSpPr>
        <p:sp>
          <p:nvSpPr>
            <p:cNvPr id="12" name="圆角矩形 11"/>
            <p:cNvSpPr/>
            <p:nvPr/>
          </p:nvSpPr>
          <p:spPr>
            <a:xfrm>
              <a:off x="2795147" y="1814731"/>
              <a:ext cx="675249" cy="2574387"/>
            </a:xfrm>
            <a:prstGeom prst="roundRect">
              <a:avLst/>
            </a:prstGeom>
            <a:solidFill>
              <a:schemeClr val="bg1"/>
            </a:solidFill>
            <a:ln>
              <a:solidFill>
                <a:srgbClr val="35B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855772" y="1997612"/>
              <a:ext cx="553998" cy="2344249"/>
              <a:chOff x="2855772" y="1885068"/>
              <a:chExt cx="553998" cy="2344249"/>
            </a:xfrm>
          </p:grpSpPr>
          <p:sp>
            <p:nvSpPr>
              <p:cNvPr id="13" name="文本框 12"/>
              <p:cNvSpPr txBox="1"/>
              <p:nvPr/>
            </p:nvSpPr>
            <p:spPr>
              <a:xfrm>
                <a:off x="2855772" y="2290325"/>
                <a:ext cx="553998" cy="1938992"/>
              </a:xfrm>
              <a:prstGeom prst="rect">
                <a:avLst/>
              </a:prstGeom>
              <a:noFill/>
            </p:spPr>
            <p:txBody>
              <a:bodyPr vert="eaVert" wrap="none" rtlCol="0">
                <a:spAutoFit/>
              </a:bodyPr>
              <a:lstStyle/>
              <a:p>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单击输入标题</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855772" y="1885068"/>
                <a:ext cx="546945" cy="461665"/>
              </a:xfrm>
              <a:prstGeom prst="rect">
                <a:avLst/>
              </a:prstGeom>
              <a:noFill/>
            </p:spPr>
            <p:txBody>
              <a:bodyPr wrap="none" rtlCol="0">
                <a:spAutoFit/>
              </a:bodyPr>
              <a:lstStyle/>
              <a:p>
                <a:r>
                  <a:rPr lang="en-US" altLang="zh-CN" sz="2400" dirty="0" smtClean="0">
                    <a:latin typeface="微软雅黑" panose="020B0503020204020204" pitchFamily="34" charset="-122"/>
                    <a:ea typeface="微软雅黑" panose="020B0503020204020204" pitchFamily="34" charset="-122"/>
                  </a:rPr>
                  <a:t>01</a:t>
                </a:r>
                <a:endParaRPr lang="zh-CN" altLang="en-US" sz="2400" dirty="0">
                  <a:latin typeface="微软雅黑" panose="020B0503020204020204" pitchFamily="34" charset="-122"/>
                  <a:ea typeface="微软雅黑" panose="020B0503020204020204" pitchFamily="34" charset="-122"/>
                </a:endParaRPr>
              </a:p>
            </p:txBody>
          </p:sp>
        </p:grpSp>
      </p:gr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417256"/>
            <a:ext cx="12192000" cy="3435583"/>
          </a:xfrm>
          <a:prstGeom prst="rect">
            <a:avLst/>
          </a:prstGeom>
        </p:spPr>
      </p:pic>
      <p:grpSp>
        <p:nvGrpSpPr>
          <p:cNvPr id="5" name="组合 54"/>
          <p:cNvGrpSpPr>
            <a:grpSpLocks/>
          </p:cNvGrpSpPr>
          <p:nvPr/>
        </p:nvGrpSpPr>
        <p:grpSpPr bwMode="auto">
          <a:xfrm>
            <a:off x="0" y="1"/>
            <a:ext cx="2559347" cy="894991"/>
            <a:chOff x="142582" y="4789"/>
            <a:chExt cx="2559425" cy="894257"/>
          </a:xfrm>
        </p:grpSpPr>
        <p:grpSp>
          <p:nvGrpSpPr>
            <p:cNvPr id="6" name="组合 55"/>
            <p:cNvGrpSpPr>
              <a:grpSpLocks/>
            </p:cNvGrpSpPr>
            <p:nvPr/>
          </p:nvGrpSpPr>
          <p:grpSpPr bwMode="auto">
            <a:xfrm>
              <a:off x="142582" y="4789"/>
              <a:ext cx="2559425" cy="844742"/>
              <a:chOff x="142582" y="4789"/>
              <a:chExt cx="2559425" cy="844742"/>
            </a:xfrm>
          </p:grpSpPr>
          <p:sp>
            <p:nvSpPr>
              <p:cNvPr id="8" name="文本框 57"/>
              <p:cNvSpPr txBox="1">
                <a:spLocks noChangeArrowheads="1"/>
              </p:cNvSpPr>
              <p:nvPr/>
            </p:nvSpPr>
            <p:spPr bwMode="auto">
              <a:xfrm>
                <a:off x="142582" y="4789"/>
                <a:ext cx="1432560" cy="64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a:solidFill>
                      <a:srgbClr val="35B447"/>
                    </a:solidFill>
                    <a:latin typeface="微软雅黑" panose="020B0503020204020204" pitchFamily="34" charset="-122"/>
                    <a:ea typeface="微软雅黑" panose="020B0503020204020204" pitchFamily="34" charset="-122"/>
                  </a:rPr>
                  <a:t>目</a:t>
                </a:r>
                <a:r>
                  <a:rPr lang="zh-CN" altLang="en-US" sz="3600" b="1" dirty="0">
                    <a:solidFill>
                      <a:srgbClr val="1C75BC"/>
                    </a:solidFill>
                    <a:latin typeface="微软雅黑" panose="020B0503020204020204" pitchFamily="34" charset="-122"/>
                    <a:ea typeface="微软雅黑" panose="020B0503020204020204" pitchFamily="34" charset="-122"/>
                  </a:rPr>
                  <a:t>录</a:t>
                </a:r>
              </a:p>
            </p:txBody>
          </p:sp>
          <p:cxnSp>
            <p:nvCxnSpPr>
              <p:cNvPr id="9" name="直接连接符 58"/>
              <p:cNvCxnSpPr>
                <a:cxnSpLocks noChangeShapeType="1"/>
              </p:cNvCxnSpPr>
              <p:nvPr/>
            </p:nvCxnSpPr>
            <p:spPr bwMode="auto">
              <a:xfrm>
                <a:off x="151331" y="849531"/>
                <a:ext cx="2550676" cy="0"/>
              </a:xfrm>
              <a:prstGeom prst="line">
                <a:avLst/>
              </a:prstGeom>
              <a:noFill/>
              <a:ln w="6350">
                <a:solidFill>
                  <a:srgbClr val="1C75BC"/>
                </a:solidFill>
                <a:round/>
                <a:headEnd/>
                <a:tailEnd/>
              </a:ln>
              <a:extLst>
                <a:ext uri="{909E8E84-426E-40DD-AFC4-6F175D3DCCD1}">
                  <a14:hiddenFill xmlns:a14="http://schemas.microsoft.com/office/drawing/2010/main">
                    <a:noFill/>
                  </a14:hiddenFill>
                </a:ext>
              </a:extLst>
            </p:spPr>
          </p:cxnSp>
        </p:grpSp>
        <p:sp>
          <p:nvSpPr>
            <p:cNvPr id="7" name="文本框 56"/>
            <p:cNvSpPr txBox="1">
              <a:spLocks noChangeArrowheads="1"/>
            </p:cNvSpPr>
            <p:nvPr/>
          </p:nvSpPr>
          <p:spPr bwMode="auto">
            <a:xfrm>
              <a:off x="527947" y="499264"/>
              <a:ext cx="1432560" cy="39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rgbClr val="FFC000"/>
                  </a:solidFill>
                  <a:latin typeface="微软雅黑" panose="020B0503020204020204" pitchFamily="34" charset="-122"/>
                  <a:ea typeface="微软雅黑" panose="020B0503020204020204" pitchFamily="34" charset="-122"/>
                </a:rPr>
                <a:t>Contents</a:t>
              </a:r>
              <a:endParaRPr lang="zh-CN" altLang="en-US" sz="2000" b="1" dirty="0">
                <a:solidFill>
                  <a:srgbClr val="FFC000"/>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761500" y="1419459"/>
            <a:ext cx="1118715" cy="1190042"/>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569178" y="1574370"/>
            <a:ext cx="1364567" cy="1099378"/>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394494" y="1374674"/>
            <a:ext cx="1336431" cy="1270096"/>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8191674" y="1149384"/>
            <a:ext cx="1371599" cy="1380447"/>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sp>
        <p:nvSpPr>
          <p:cNvPr id="35" name="文本框 34"/>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235893168"/>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p:tgtEl>
                                          <p:spTgt spid="31"/>
                                        </p:tgtEl>
                                        <p:attrNameLst>
                                          <p:attrName>ppt_y</p:attrName>
                                        </p:attrNameLst>
                                      </p:cBhvr>
                                      <p:tavLst>
                                        <p:tav tm="0">
                                          <p:val>
                                            <p:strVal val="#ppt_y+#ppt_h*1.125000"/>
                                          </p:val>
                                        </p:tav>
                                        <p:tav tm="100000">
                                          <p:val>
                                            <p:strVal val="#ppt_y"/>
                                          </p:val>
                                        </p:tav>
                                      </p:tavLst>
                                    </p:anim>
                                    <p:animEffect transition="in" filter="wipe(up)">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p:tgtEl>
                                          <p:spTgt spid="32"/>
                                        </p:tgtEl>
                                        <p:attrNameLst>
                                          <p:attrName>ppt_y</p:attrName>
                                        </p:attrNameLst>
                                      </p:cBhvr>
                                      <p:tavLst>
                                        <p:tav tm="0">
                                          <p:val>
                                            <p:strVal val="#ppt_y+#ppt_h*1.125000"/>
                                          </p:val>
                                        </p:tav>
                                        <p:tav tm="100000">
                                          <p:val>
                                            <p:strVal val="#ppt_y"/>
                                          </p:val>
                                        </p:tav>
                                      </p:tavLst>
                                    </p:anim>
                                    <p:animEffect transition="in" filter="wipe(up)">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nodeType="click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ppt_y</p:attrName>
                                        </p:attrNameLst>
                                      </p:cBhvr>
                                      <p:tavLst>
                                        <p:tav tm="0">
                                          <p:val>
                                            <p:strVal val="#ppt_y+#ppt_h*1.125000"/>
                                          </p:val>
                                        </p:tav>
                                        <p:tav tm="100000">
                                          <p:val>
                                            <p:strVal val="#ppt_y"/>
                                          </p:val>
                                        </p:tav>
                                      </p:tavLst>
                                    </p:anim>
                                    <p:animEffect transition="in" filter="wipe(up)">
                                      <p:cBhvr>
                                        <p:cTn id="55" dur="500"/>
                                        <p:tgtEl>
                                          <p:spTgt spid="33"/>
                                        </p:tgtEl>
                                      </p:cBhvr>
                                    </p:animEffect>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1000"/>
                                        <p:tgtEl>
                                          <p:spTgt spid="26"/>
                                        </p:tgtEl>
                                      </p:cBhvr>
                                    </p:animEffect>
                                    <p:anim calcmode="lin" valueType="num">
                                      <p:cBhvr>
                                        <p:cTn id="61" dur="1000" fill="hold"/>
                                        <p:tgtEl>
                                          <p:spTgt spid="26"/>
                                        </p:tgtEl>
                                        <p:attrNameLst>
                                          <p:attrName>ppt_x</p:attrName>
                                        </p:attrNameLst>
                                      </p:cBhvr>
                                      <p:tavLst>
                                        <p:tav tm="0">
                                          <p:val>
                                            <p:strVal val="#ppt_x"/>
                                          </p:val>
                                        </p:tav>
                                        <p:tav tm="100000">
                                          <p:val>
                                            <p:strVal val="#ppt_x"/>
                                          </p:val>
                                        </p:tav>
                                      </p:tavLst>
                                    </p:anim>
                                    <p:anim calcmode="lin" valueType="num">
                                      <p:cBhvr>
                                        <p:cTn id="6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p:tgtEl>
                                          <p:spTgt spid="34"/>
                                        </p:tgtEl>
                                        <p:attrNameLst>
                                          <p:attrName>ppt_y</p:attrName>
                                        </p:attrNameLst>
                                      </p:cBhvr>
                                      <p:tavLst>
                                        <p:tav tm="0">
                                          <p:val>
                                            <p:strVal val="#ppt_y+#ppt_h*1.125000"/>
                                          </p:val>
                                        </p:tav>
                                        <p:tav tm="100000">
                                          <p:val>
                                            <p:strVal val="#ppt_y"/>
                                          </p:val>
                                        </p:tav>
                                      </p:tavLst>
                                    </p:anim>
                                    <p:animEffect transition="in" filter="wipe(up)">
                                      <p:cBhvr>
                                        <p:cTn id="68" dur="500"/>
                                        <p:tgtEl>
                                          <p:spTgt spid="34"/>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down)">
                                      <p:cBhvr>
                                        <p:cTn id="73"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11093" y="4380561"/>
            <a:ext cx="12180868" cy="62666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73" tIns="45637" rIns="91273" bIns="45637" rtlCol="0" anchor="ctr"/>
          <a:lstStyle/>
          <a:p>
            <a:pPr algn="ctr"/>
            <a:endParaRPr lang="zh-CN" altLang="en-US" sz="2396">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3"/>
          <p:cNvGrpSpPr>
            <a:grpSpLocks/>
          </p:cNvGrpSpPr>
          <p:nvPr/>
        </p:nvGrpSpPr>
        <p:grpSpPr bwMode="auto">
          <a:xfrm>
            <a:off x="4319638" y="2149434"/>
            <a:ext cx="3530503" cy="2129711"/>
            <a:chOff x="0" y="0"/>
            <a:chExt cx="3536515" cy="2133600"/>
          </a:xfrm>
        </p:grpSpPr>
        <p:pic>
          <p:nvPicPr>
            <p:cNvPr id="18"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194">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2"/>
          <p:cNvGrpSpPr>
            <a:grpSpLocks/>
          </p:cNvGrpSpPr>
          <p:nvPr/>
        </p:nvGrpSpPr>
        <p:grpSpPr bwMode="auto">
          <a:xfrm>
            <a:off x="871536" y="2149434"/>
            <a:ext cx="3530503" cy="2129711"/>
            <a:chOff x="0" y="0"/>
            <a:chExt cx="3536515" cy="2133600"/>
          </a:xfrm>
        </p:grpSpPr>
        <p:pic>
          <p:nvPicPr>
            <p:cNvPr id="2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9"/>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194">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4"/>
          <p:cNvGrpSpPr>
            <a:grpSpLocks/>
          </p:cNvGrpSpPr>
          <p:nvPr/>
        </p:nvGrpSpPr>
        <p:grpSpPr bwMode="auto">
          <a:xfrm>
            <a:off x="7767739" y="2149434"/>
            <a:ext cx="3528919" cy="2129711"/>
            <a:chOff x="0" y="0"/>
            <a:chExt cx="3536515" cy="2133600"/>
          </a:xfrm>
        </p:grpSpPr>
        <p:pic>
          <p:nvPicPr>
            <p:cNvPr id="24"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194">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矩形 37"/>
          <p:cNvSpPr>
            <a:spLocks noChangeArrowheads="1"/>
          </p:cNvSpPr>
          <p:nvPr/>
        </p:nvSpPr>
        <p:spPr bwMode="auto">
          <a:xfrm>
            <a:off x="1313641" y="1461715"/>
            <a:ext cx="9575775" cy="67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4" dirty="0">
                <a:latin typeface="Arial" panose="020B0604020202020204" pitchFamily="34" charset="0"/>
                <a:ea typeface="微软雅黑" panose="020B0503020204020204" pitchFamily="34" charset="-122"/>
                <a:sym typeface="Arial" panose="020B0604020202020204" pitchFamily="34" charset="0"/>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864"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38"/>
          <p:cNvSpPr>
            <a:spLocks noChangeArrowheads="1"/>
          </p:cNvSpPr>
          <p:nvPr/>
        </p:nvSpPr>
        <p:spPr bwMode="auto">
          <a:xfrm>
            <a:off x="1674993" y="4489898"/>
            <a:ext cx="1925172" cy="44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3" dirty="0">
                <a:solidFill>
                  <a:srgbClr val="3ED22B"/>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3"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47"/>
          <p:cNvSpPr>
            <a:spLocks noChangeArrowheads="1"/>
          </p:cNvSpPr>
          <p:nvPr/>
        </p:nvSpPr>
        <p:spPr bwMode="auto">
          <a:xfrm>
            <a:off x="1475269" y="5126909"/>
            <a:ext cx="2324619" cy="126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51"/>
          <p:cNvSpPr>
            <a:spLocks noChangeArrowheads="1"/>
          </p:cNvSpPr>
          <p:nvPr/>
        </p:nvSpPr>
        <p:spPr bwMode="auto">
          <a:xfrm>
            <a:off x="5123095" y="4489898"/>
            <a:ext cx="1925172" cy="44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3" dirty="0">
                <a:solidFill>
                  <a:srgbClr val="FFC000"/>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3" dirty="0">
              <a:solidFill>
                <a:srgbClr val="FFC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47"/>
          <p:cNvSpPr>
            <a:spLocks noChangeArrowheads="1"/>
          </p:cNvSpPr>
          <p:nvPr/>
        </p:nvSpPr>
        <p:spPr bwMode="auto">
          <a:xfrm>
            <a:off x="4921788" y="5126909"/>
            <a:ext cx="2324619" cy="126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4">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4">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53"/>
          <p:cNvSpPr>
            <a:spLocks noChangeArrowheads="1"/>
          </p:cNvSpPr>
          <p:nvPr/>
        </p:nvSpPr>
        <p:spPr bwMode="auto">
          <a:xfrm>
            <a:off x="8569614" y="4489898"/>
            <a:ext cx="1925172" cy="44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3" dirty="0">
                <a:solidFill>
                  <a:srgbClr val="00C3FD"/>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3" dirty="0">
              <a:solidFill>
                <a:srgbClr val="00C3FD"/>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47"/>
          <p:cNvSpPr>
            <a:spLocks noChangeArrowheads="1"/>
          </p:cNvSpPr>
          <p:nvPr/>
        </p:nvSpPr>
        <p:spPr bwMode="auto">
          <a:xfrm>
            <a:off x="8369891" y="5126909"/>
            <a:ext cx="2324619" cy="126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4">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4">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755574483"/>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outVertical)">
                                      <p:cBhvr>
                                        <p:cTn id="25" dur="500"/>
                                        <p:tgtEl>
                                          <p:spTgt spid="2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500"/>
                            </p:stCondLst>
                            <p:childTnLst>
                              <p:par>
                                <p:cTn id="32" presetID="12" presetClass="entr" presetSubtype="1"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p:tgtEl>
                                          <p:spTgt spid="17"/>
                                        </p:tgtEl>
                                        <p:attrNameLst>
                                          <p:attrName>ppt_y</p:attrName>
                                        </p:attrNameLst>
                                      </p:cBhvr>
                                      <p:tavLst>
                                        <p:tav tm="0">
                                          <p:val>
                                            <p:strVal val="#ppt_y-#ppt_h*1.125000"/>
                                          </p:val>
                                        </p:tav>
                                        <p:tav tm="100000">
                                          <p:val>
                                            <p:strVal val="#ppt_y"/>
                                          </p:val>
                                        </p:tav>
                                      </p:tavLst>
                                    </p:anim>
                                    <p:animEffect>
                                      <p:cBhvr>
                                        <p:cTn id="35" dur="500"/>
                                        <p:tgtEl>
                                          <p:spTgt spid="17"/>
                                        </p:tgtEl>
                                      </p:cBhvr>
                                    </p:animEffect>
                                  </p:childTnLst>
                                </p:cTn>
                              </p:par>
                            </p:childTnLst>
                          </p:cTn>
                        </p:par>
                        <p:par>
                          <p:cTn id="36" fill="hold">
                            <p:stCondLst>
                              <p:cond delay="1000"/>
                            </p:stCondLst>
                            <p:childTnLst>
                              <p:par>
                                <p:cTn id="37" presetID="12" presetClass="entr" presetSubtype="2"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p:tgtEl>
                                          <p:spTgt spid="20"/>
                                        </p:tgtEl>
                                        <p:attrNameLst>
                                          <p:attrName>ppt_x</p:attrName>
                                        </p:attrNameLst>
                                      </p:cBhvr>
                                      <p:tavLst>
                                        <p:tav tm="0">
                                          <p:val>
                                            <p:strVal val="#ppt_x+#ppt_w*1.125000"/>
                                          </p:val>
                                        </p:tav>
                                        <p:tav tm="100000">
                                          <p:val>
                                            <p:strVal val="#ppt_x"/>
                                          </p:val>
                                        </p:tav>
                                      </p:tavLst>
                                    </p:anim>
                                    <p:animEffect>
                                      <p:cBhvr>
                                        <p:cTn id="40" dur="500"/>
                                        <p:tgtEl>
                                          <p:spTgt spid="20"/>
                                        </p:tgtEl>
                                      </p:cBhvr>
                                    </p:animEffect>
                                  </p:childTnLst>
                                </p:cTn>
                              </p:par>
                              <p:par>
                                <p:cTn id="41" presetID="12" presetClass="entr" presetSubtype="8"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p:tgtEl>
                                          <p:spTgt spid="23"/>
                                        </p:tgtEl>
                                        <p:attrNameLst>
                                          <p:attrName>ppt_x</p:attrName>
                                        </p:attrNameLst>
                                      </p:cBhvr>
                                      <p:tavLst>
                                        <p:tav tm="0">
                                          <p:val>
                                            <p:strVal val="#ppt_x-#ppt_w*1.125000"/>
                                          </p:val>
                                        </p:tav>
                                        <p:tav tm="100000">
                                          <p:val>
                                            <p:strVal val="#ppt_x"/>
                                          </p:val>
                                        </p:tav>
                                      </p:tavLst>
                                    </p:anim>
                                    <p:animEffect>
                                      <p:cBhvr>
                                        <p:cTn id="44" dur="500"/>
                                        <p:tgtEl>
                                          <p:spTgt spid="23"/>
                                        </p:tgtEl>
                                      </p:cBhvr>
                                    </p:animEffect>
                                  </p:childTnLst>
                                </p:cTn>
                              </p:par>
                            </p:childTnLst>
                          </p:cTn>
                        </p:par>
                        <p:par>
                          <p:cTn id="45" fill="hold">
                            <p:stCondLst>
                              <p:cond delay="1500"/>
                            </p:stCondLst>
                            <p:childTnLst>
                              <p:par>
                                <p:cTn id="46" presetID="2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childTnLst>
                                </p:cTn>
                              </p:par>
                            </p:childTnLst>
                          </p:cTn>
                        </p:par>
                        <p:par>
                          <p:cTn id="58" fill="hold">
                            <p:stCondLst>
                              <p:cond delay="2000"/>
                            </p:stCondLst>
                            <p:childTnLst>
                              <p:par>
                                <p:cTn id="59" presetID="2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p:cBhvr>
                                        <p:cTn id="61" dur="750"/>
                                        <p:tgtEl>
                                          <p:spTgt spid="30"/>
                                        </p:tgtEl>
                                      </p:cBhvr>
                                    </p:animEffect>
                                  </p:childTnLst>
                                </p:cTn>
                              </p:par>
                              <p:par>
                                <p:cTn id="62" presetID="20"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p:cBhvr>
                                        <p:cTn id="64" dur="750"/>
                                        <p:tgtEl>
                                          <p:spTgt spid="28"/>
                                        </p:tgtEl>
                                      </p:cBhvr>
                                    </p:animEffect>
                                  </p:childTnLst>
                                </p:cTn>
                              </p:par>
                              <p:par>
                                <p:cTn id="65" presetID="20"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p:cBhvr>
                                        <p:cTn id="67" dur="75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ipe(down)">
                                      <p:cBhvr>
                                        <p:cTn id="72"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26" grpId="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74"/>
          <p:cNvGrpSpPr>
            <a:grpSpLocks/>
          </p:cNvGrpSpPr>
          <p:nvPr/>
        </p:nvGrpSpPr>
        <p:grpSpPr bwMode="auto">
          <a:xfrm>
            <a:off x="5822481" y="1943183"/>
            <a:ext cx="1315223" cy="1143973"/>
            <a:chOff x="7562320" y="897326"/>
            <a:chExt cx="2164994" cy="1905223"/>
          </a:xfrm>
        </p:grpSpPr>
        <p:sp>
          <p:nvSpPr>
            <p:cNvPr id="17"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3004" kern="0">
                <a:solidFill>
                  <a:prstClr val="white"/>
                </a:solidFill>
                <a:latin typeface="Calibri" panose="020F0502020204030204"/>
              </a:endParaRPr>
            </a:p>
          </p:txBody>
        </p:sp>
        <p:sp>
          <p:nvSpPr>
            <p:cNvPr id="18"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ED22B"/>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004"/>
            </a:p>
          </p:txBody>
        </p:sp>
        <p:grpSp>
          <p:nvGrpSpPr>
            <p:cNvPr id="19" name="组合 77"/>
            <p:cNvGrpSpPr>
              <a:grpSpLocks/>
            </p:cNvGrpSpPr>
            <p:nvPr/>
          </p:nvGrpSpPr>
          <p:grpSpPr bwMode="auto">
            <a:xfrm>
              <a:off x="8227424" y="1384273"/>
              <a:ext cx="1328649" cy="1223201"/>
              <a:chOff x="5722963" y="2742165"/>
              <a:chExt cx="500063" cy="460375"/>
            </a:xfrm>
          </p:grpSpPr>
          <p:sp>
            <p:nvSpPr>
              <p:cNvPr id="20"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1"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2"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23" name="组合 81"/>
          <p:cNvGrpSpPr>
            <a:grpSpLocks/>
          </p:cNvGrpSpPr>
          <p:nvPr/>
        </p:nvGrpSpPr>
        <p:grpSpPr bwMode="auto">
          <a:xfrm>
            <a:off x="5822481" y="3134105"/>
            <a:ext cx="1315223" cy="1143971"/>
            <a:chOff x="5803300" y="1948400"/>
            <a:chExt cx="2164994" cy="1905223"/>
          </a:xfrm>
        </p:grpSpPr>
        <p:sp>
          <p:nvSpPr>
            <p:cNvPr id="24"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3004" kern="0">
                <a:solidFill>
                  <a:prstClr val="white"/>
                </a:solidFill>
                <a:latin typeface="Calibri" panose="020F0502020204030204"/>
              </a:endParaRPr>
            </a:p>
          </p:txBody>
        </p:sp>
        <p:sp>
          <p:nvSpPr>
            <p:cNvPr id="25"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9AFB03"/>
            </a:solidFill>
            <a:ln w="28575" cap="flat">
              <a:noFill/>
              <a:prstDash val="solid"/>
              <a:miter lim="800000"/>
              <a:headEnd/>
              <a:tailEnd/>
            </a:ln>
          </p:spPr>
          <p:txBody>
            <a:bodyPr/>
            <a:lstStyle/>
            <a:p>
              <a:pPr>
                <a:defRPr/>
              </a:pPr>
              <a:endParaRPr lang="zh-CN" altLang="en-US" sz="3004"/>
            </a:p>
          </p:txBody>
        </p:sp>
        <p:grpSp>
          <p:nvGrpSpPr>
            <p:cNvPr id="26" name="组合 84"/>
            <p:cNvGrpSpPr>
              <a:grpSpLocks/>
            </p:cNvGrpSpPr>
            <p:nvPr/>
          </p:nvGrpSpPr>
          <p:grpSpPr bwMode="auto">
            <a:xfrm>
              <a:off x="6481655" y="2517630"/>
              <a:ext cx="1339125" cy="1206045"/>
              <a:chOff x="952501" y="6013451"/>
              <a:chExt cx="511175" cy="460375"/>
            </a:xfrm>
          </p:grpSpPr>
          <p:sp>
            <p:nvSpPr>
              <p:cNvPr id="2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2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2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30" name="组合 29"/>
          <p:cNvGrpSpPr/>
          <p:nvPr/>
        </p:nvGrpSpPr>
        <p:grpSpPr>
          <a:xfrm>
            <a:off x="5822252" y="4325535"/>
            <a:ext cx="1315351" cy="1143162"/>
            <a:chOff x="4796185" y="3903397"/>
            <a:chExt cx="1050770" cy="913217"/>
          </a:xfrm>
        </p:grpSpPr>
        <p:sp>
          <p:nvSpPr>
            <p:cNvPr id="31"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algn="ctr">
                <a:defRPr/>
              </a:pPr>
              <a:endParaRPr lang="zh-CN" altLang="en-US" sz="3004" kern="0">
                <a:solidFill>
                  <a:prstClr val="white"/>
                </a:solidFill>
                <a:latin typeface="Calibri" panose="020F0502020204030204"/>
              </a:endParaRPr>
            </a:p>
          </p:txBody>
        </p:sp>
        <p:sp>
          <p:nvSpPr>
            <p:cNvPr id="32"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FC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33" name="组合 91"/>
            <p:cNvGrpSpPr>
              <a:grpSpLocks/>
            </p:cNvGrpSpPr>
            <p:nvPr/>
          </p:nvGrpSpPr>
          <p:grpSpPr bwMode="auto">
            <a:xfrm>
              <a:off x="5135619" y="4178023"/>
              <a:ext cx="644325" cy="573822"/>
              <a:chOff x="5405438" y="6815138"/>
              <a:chExt cx="511175" cy="460375"/>
            </a:xfrm>
          </p:grpSpPr>
          <p:sp>
            <p:nvSpPr>
              <p:cNvPr id="3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3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3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sp>
        <p:nvSpPr>
          <p:cNvPr id="37" name="文本框 36"/>
          <p:cNvSpPr txBox="1"/>
          <p:nvPr/>
        </p:nvSpPr>
        <p:spPr>
          <a:xfrm>
            <a:off x="7453039" y="2195142"/>
            <a:ext cx="1100416" cy="554055"/>
          </a:xfrm>
          <a:prstGeom prst="rect">
            <a:avLst/>
          </a:prstGeom>
          <a:noFill/>
        </p:spPr>
        <p:txBody>
          <a:bodyPr wrap="none" lIns="90862" tIns="45431" rIns="90862" bIns="45431">
            <a:spAutoFit/>
          </a:bodyPr>
          <a:lstStyle/>
          <a:p>
            <a:pPr>
              <a:defRPr/>
            </a:pPr>
            <a:r>
              <a:rPr lang="zh-CN" altLang="en-US" sz="3004" dirty="0">
                <a:solidFill>
                  <a:schemeClr val="tx1">
                    <a:lumMod val="65000"/>
                    <a:lumOff val="35000"/>
                  </a:schemeClr>
                </a:solidFill>
                <a:latin typeface="Impact" panose="020B0806030902050204" pitchFamily="34" charset="0"/>
              </a:rPr>
              <a:t>标题</a:t>
            </a:r>
            <a:r>
              <a:rPr lang="en-US" altLang="zh-CN" sz="3004" dirty="0">
                <a:solidFill>
                  <a:schemeClr val="tx1">
                    <a:lumMod val="65000"/>
                    <a:lumOff val="35000"/>
                  </a:schemeClr>
                </a:solidFill>
                <a:latin typeface="Impact" panose="020B0806030902050204" pitchFamily="34" charset="0"/>
              </a:rPr>
              <a:t>1</a:t>
            </a:r>
            <a:endParaRPr lang="zh-CN" altLang="en-US" sz="3004" dirty="0">
              <a:solidFill>
                <a:schemeClr val="tx1">
                  <a:lumMod val="65000"/>
                  <a:lumOff val="35000"/>
                </a:schemeClr>
              </a:solidFill>
              <a:latin typeface="Impact" panose="020B0806030902050204" pitchFamily="34" charset="0"/>
            </a:endParaRPr>
          </a:p>
        </p:txBody>
      </p:sp>
      <p:sp>
        <p:nvSpPr>
          <p:cNvPr id="38" name="TextBox 49"/>
          <p:cNvSpPr txBox="1"/>
          <p:nvPr/>
        </p:nvSpPr>
        <p:spPr>
          <a:xfrm>
            <a:off x="7453040" y="2575421"/>
            <a:ext cx="4359251" cy="399975"/>
          </a:xfrm>
          <a:prstGeom prst="rect">
            <a:avLst/>
          </a:prstGeom>
          <a:noFill/>
          <a:ln w="3175">
            <a:noFill/>
          </a:ln>
        </p:spPr>
        <p:txBody>
          <a:bodyPr lIns="90862" tIns="45431" rIns="90862" bIns="45431">
            <a:spAutoFit/>
          </a:bodyPr>
          <a:lstStyle/>
          <a:p>
            <a:pPr>
              <a:defRPr/>
            </a:pPr>
            <a:r>
              <a:rPr lang="en-US" altLang="zh-CN" sz="200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39" name="文本框 38"/>
          <p:cNvSpPr txBox="1"/>
          <p:nvPr/>
        </p:nvSpPr>
        <p:spPr>
          <a:xfrm>
            <a:off x="7453039" y="3337547"/>
            <a:ext cx="1100416" cy="554055"/>
          </a:xfrm>
          <a:prstGeom prst="rect">
            <a:avLst/>
          </a:prstGeom>
          <a:noFill/>
        </p:spPr>
        <p:txBody>
          <a:bodyPr wrap="none" lIns="90862" tIns="45431" rIns="90862" bIns="45431">
            <a:spAutoFit/>
          </a:bodyPr>
          <a:lstStyle/>
          <a:p>
            <a:pPr>
              <a:defRPr/>
            </a:pPr>
            <a:r>
              <a:rPr lang="zh-CN" altLang="en-US" sz="3004" dirty="0">
                <a:solidFill>
                  <a:schemeClr val="tx1">
                    <a:lumMod val="65000"/>
                    <a:lumOff val="35000"/>
                  </a:schemeClr>
                </a:solidFill>
                <a:latin typeface="Impact" panose="020B0806030902050204" pitchFamily="34" charset="0"/>
              </a:rPr>
              <a:t>标题</a:t>
            </a:r>
            <a:r>
              <a:rPr lang="en-US" altLang="zh-CN" sz="3004" dirty="0">
                <a:solidFill>
                  <a:schemeClr val="tx1">
                    <a:lumMod val="65000"/>
                    <a:lumOff val="35000"/>
                  </a:schemeClr>
                </a:solidFill>
                <a:latin typeface="Impact" panose="020B0806030902050204" pitchFamily="34" charset="0"/>
              </a:rPr>
              <a:t>1</a:t>
            </a:r>
            <a:endParaRPr lang="zh-CN" altLang="en-US" sz="3004" dirty="0">
              <a:solidFill>
                <a:schemeClr val="tx1">
                  <a:lumMod val="65000"/>
                  <a:lumOff val="35000"/>
                </a:schemeClr>
              </a:solidFill>
              <a:latin typeface="Impact" panose="020B0806030902050204" pitchFamily="34" charset="0"/>
            </a:endParaRPr>
          </a:p>
        </p:txBody>
      </p:sp>
      <p:sp>
        <p:nvSpPr>
          <p:cNvPr id="40" name="TextBox 49"/>
          <p:cNvSpPr txBox="1"/>
          <p:nvPr/>
        </p:nvSpPr>
        <p:spPr>
          <a:xfrm>
            <a:off x="7453040" y="3717828"/>
            <a:ext cx="4359251" cy="399975"/>
          </a:xfrm>
          <a:prstGeom prst="rect">
            <a:avLst/>
          </a:prstGeom>
          <a:noFill/>
          <a:ln w="3175">
            <a:noFill/>
          </a:ln>
        </p:spPr>
        <p:txBody>
          <a:bodyPr lIns="90862" tIns="45431" rIns="90862" bIns="45431">
            <a:spAutoFit/>
          </a:bodyPr>
          <a:lstStyle/>
          <a:p>
            <a:pPr>
              <a:defRPr/>
            </a:pPr>
            <a:r>
              <a:rPr lang="en-US" altLang="zh-CN" sz="200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41" name="文本框 40"/>
          <p:cNvSpPr txBox="1"/>
          <p:nvPr/>
        </p:nvSpPr>
        <p:spPr>
          <a:xfrm>
            <a:off x="7453039" y="4479956"/>
            <a:ext cx="1100416" cy="554055"/>
          </a:xfrm>
          <a:prstGeom prst="rect">
            <a:avLst/>
          </a:prstGeom>
          <a:noFill/>
        </p:spPr>
        <p:txBody>
          <a:bodyPr wrap="none" lIns="90862" tIns="45431" rIns="90862" bIns="45431">
            <a:spAutoFit/>
          </a:bodyPr>
          <a:lstStyle/>
          <a:p>
            <a:pPr>
              <a:defRPr/>
            </a:pPr>
            <a:r>
              <a:rPr lang="zh-CN" altLang="en-US" sz="3004" dirty="0">
                <a:solidFill>
                  <a:schemeClr val="tx1">
                    <a:lumMod val="65000"/>
                    <a:lumOff val="35000"/>
                  </a:schemeClr>
                </a:solidFill>
                <a:latin typeface="Impact" panose="020B0806030902050204" pitchFamily="34" charset="0"/>
              </a:rPr>
              <a:t>标题</a:t>
            </a:r>
            <a:r>
              <a:rPr lang="en-US" altLang="zh-CN" sz="3004" dirty="0">
                <a:solidFill>
                  <a:schemeClr val="tx1">
                    <a:lumMod val="65000"/>
                    <a:lumOff val="35000"/>
                  </a:schemeClr>
                </a:solidFill>
                <a:latin typeface="Impact" panose="020B0806030902050204" pitchFamily="34" charset="0"/>
              </a:rPr>
              <a:t>1</a:t>
            </a:r>
            <a:endParaRPr lang="zh-CN" altLang="en-US" sz="3004" dirty="0">
              <a:solidFill>
                <a:schemeClr val="tx1">
                  <a:lumMod val="65000"/>
                  <a:lumOff val="35000"/>
                </a:schemeClr>
              </a:solidFill>
              <a:latin typeface="Impact" panose="020B0806030902050204" pitchFamily="34" charset="0"/>
            </a:endParaRPr>
          </a:p>
        </p:txBody>
      </p:sp>
      <p:sp>
        <p:nvSpPr>
          <p:cNvPr id="42" name="TextBox 49"/>
          <p:cNvSpPr txBox="1"/>
          <p:nvPr/>
        </p:nvSpPr>
        <p:spPr>
          <a:xfrm>
            <a:off x="7453040" y="4858671"/>
            <a:ext cx="4359251" cy="399975"/>
          </a:xfrm>
          <a:prstGeom prst="rect">
            <a:avLst/>
          </a:prstGeom>
          <a:noFill/>
          <a:ln w="3175">
            <a:noFill/>
          </a:ln>
        </p:spPr>
        <p:txBody>
          <a:bodyPr lIns="90862" tIns="45431" rIns="90862" bIns="45431">
            <a:spAutoFit/>
          </a:bodyPr>
          <a:lstStyle/>
          <a:p>
            <a:pPr>
              <a:defRPr/>
            </a:pPr>
            <a:r>
              <a:rPr lang="en-US" altLang="zh-CN" sz="200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43" name="组合 42"/>
          <p:cNvGrpSpPr/>
          <p:nvPr/>
        </p:nvGrpSpPr>
        <p:grpSpPr>
          <a:xfrm>
            <a:off x="564757" y="1952575"/>
            <a:ext cx="4210299" cy="3658831"/>
            <a:chOff x="596224" y="2007751"/>
            <a:chExt cx="3363405" cy="2922865"/>
          </a:xfrm>
        </p:grpSpPr>
        <p:grpSp>
          <p:nvGrpSpPr>
            <p:cNvPr id="44" name="组合 56"/>
            <p:cNvGrpSpPr>
              <a:grpSpLocks/>
            </p:cNvGrpSpPr>
            <p:nvPr/>
          </p:nvGrpSpPr>
          <p:grpSpPr bwMode="auto">
            <a:xfrm>
              <a:off x="596224" y="2007751"/>
              <a:ext cx="3363405" cy="2922865"/>
              <a:chOff x="2408238" y="642938"/>
              <a:chExt cx="6537042" cy="5753101"/>
            </a:xfrm>
          </p:grpSpPr>
          <p:sp>
            <p:nvSpPr>
              <p:cNvPr id="49"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rgbClr val="9AFB0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sz="3004"/>
              </a:p>
            </p:txBody>
          </p:sp>
          <p:sp>
            <p:nvSpPr>
              <p:cNvPr id="50"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rgbClr val="3ED22B"/>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sz="3004"/>
              </a:p>
            </p:txBody>
          </p:sp>
          <p:sp>
            <p:nvSpPr>
              <p:cNvPr id="51"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rgbClr val="FFC000"/>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sz="3004"/>
              </a:p>
            </p:txBody>
          </p:sp>
          <p:sp>
            <p:nvSpPr>
              <p:cNvPr id="52"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rgbClr val="9AFB0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sz="3004"/>
              </a:p>
            </p:txBody>
          </p:sp>
        </p:grpSp>
        <p:sp>
          <p:nvSpPr>
            <p:cNvPr id="45"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46"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47"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48" name="文本框 47"/>
            <p:cNvSpPr txBox="1"/>
            <p:nvPr/>
          </p:nvSpPr>
          <p:spPr>
            <a:xfrm>
              <a:off x="1866536" y="2896490"/>
              <a:ext cx="761258" cy="811922"/>
            </a:xfrm>
            <a:prstGeom prst="rect">
              <a:avLst/>
            </a:prstGeom>
            <a:noFill/>
          </p:spPr>
          <p:txBody>
            <a:bodyPr wrap="none" lIns="90862" tIns="45431" rIns="90862" bIns="45431">
              <a:spAutoFit/>
            </a:bodyPr>
            <a:lstStyle/>
            <a:p>
              <a:pPr>
                <a:defRPr/>
              </a:pPr>
              <a:r>
                <a:rPr lang="zh-CN" altLang="en-US" sz="3004" dirty="0">
                  <a:solidFill>
                    <a:schemeClr val="tx1">
                      <a:lumMod val="65000"/>
                      <a:lumOff val="35000"/>
                    </a:schemeClr>
                  </a:solidFill>
                  <a:latin typeface="Impact" panose="020B0806030902050204" pitchFamily="34" charset="0"/>
                </a:rPr>
                <a:t>标题</a:t>
              </a:r>
              <a:endParaRPr lang="en-US" altLang="zh-CN" sz="3004" dirty="0">
                <a:solidFill>
                  <a:schemeClr val="tx1">
                    <a:lumMod val="65000"/>
                    <a:lumOff val="35000"/>
                  </a:schemeClr>
                </a:solidFill>
                <a:latin typeface="Impact" panose="020B0806030902050204" pitchFamily="34" charset="0"/>
              </a:endParaRPr>
            </a:p>
            <a:p>
              <a:pPr>
                <a:defRPr/>
              </a:pPr>
              <a:r>
                <a:rPr lang="zh-CN" altLang="en-US" sz="3004" dirty="0">
                  <a:solidFill>
                    <a:schemeClr val="tx1">
                      <a:lumMod val="65000"/>
                      <a:lumOff val="35000"/>
                    </a:schemeClr>
                  </a:solidFill>
                  <a:latin typeface="Impact" panose="020B0806030902050204" pitchFamily="34" charset="0"/>
                </a:rPr>
                <a:t>文字</a:t>
              </a:r>
            </a:p>
          </p:txBody>
        </p:sp>
      </p:grpSp>
      <p:sp>
        <p:nvSpPr>
          <p:cNvPr id="53" name="文本框 52"/>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001717166"/>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500" fill="hold"/>
                                        <p:tgtEl>
                                          <p:spTgt spid="43"/>
                                        </p:tgtEl>
                                        <p:attrNameLst>
                                          <p:attrName>ppt_w</p:attrName>
                                        </p:attrNameLst>
                                      </p:cBhvr>
                                      <p:tavLst>
                                        <p:tav tm="0">
                                          <p:val>
                                            <p:fltVal val="0"/>
                                          </p:val>
                                        </p:tav>
                                        <p:tav tm="100000">
                                          <p:val>
                                            <p:strVal val="#ppt_w"/>
                                          </p:val>
                                        </p:tav>
                                      </p:tavLst>
                                    </p:anim>
                                    <p:anim calcmode="lin" valueType="num">
                                      <p:cBhvr>
                                        <p:cTn id="25" dur="500" fill="hold"/>
                                        <p:tgtEl>
                                          <p:spTgt spid="43"/>
                                        </p:tgtEl>
                                        <p:attrNameLst>
                                          <p:attrName>ppt_h</p:attrName>
                                        </p:attrNameLst>
                                      </p:cBhvr>
                                      <p:tavLst>
                                        <p:tav tm="0">
                                          <p:val>
                                            <p:fltVal val="0"/>
                                          </p:val>
                                        </p:tav>
                                        <p:tav tm="100000">
                                          <p:val>
                                            <p:strVal val="#ppt_h"/>
                                          </p:val>
                                        </p:tav>
                                      </p:tavLst>
                                    </p:anim>
                                    <p:animEffect transition="in" filter="fade">
                                      <p:cBhvr>
                                        <p:cTn id="26" dur="500"/>
                                        <p:tgtEl>
                                          <p:spTgt spid="43"/>
                                        </p:tgtEl>
                                      </p:cBhvr>
                                    </p:animEffect>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2500"/>
                            </p:stCondLst>
                            <p:childTnLst>
                              <p:par>
                                <p:cTn id="41" presetID="42"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childTnLst>
                          </p:cTn>
                        </p:par>
                        <p:par>
                          <p:cTn id="53" fill="hold">
                            <p:stCondLst>
                              <p:cond delay="4000"/>
                            </p:stCondLst>
                            <p:childTnLst>
                              <p:par>
                                <p:cTn id="54" presetID="42" presetClass="entr" presetSubtype="0" fill="hold"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500"/>
                                        <p:tgtEl>
                                          <p:spTgt spid="42"/>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wipe(down)">
                                      <p:cBhvr>
                                        <p:cTn id="70" dur="7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38" grpId="0"/>
      <p:bldP spid="39" grpId="0"/>
      <p:bldP spid="40" grpId="0"/>
      <p:bldP spid="41" grpId="0"/>
      <p:bldP spid="4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01661" y="2543562"/>
            <a:ext cx="6428936" cy="2082018"/>
          </a:xfrm>
          <a:prstGeom prst="roundRect">
            <a:avLst/>
          </a:prstGeom>
          <a:solidFill>
            <a:schemeClr val="bg1"/>
          </a:solidFill>
          <a:ln>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905241" y="2686931"/>
            <a:ext cx="1922193" cy="707886"/>
          </a:xfrm>
          <a:prstGeom prst="rect">
            <a:avLst/>
          </a:prstGeom>
          <a:noFill/>
        </p:spPr>
        <p:txBody>
          <a:bodyPr wrap="none" rtlCol="0">
            <a:spAutoFit/>
          </a:bodyPr>
          <a:lstStyle/>
          <a:p>
            <a:r>
              <a:rPr lang="en-US" altLang="zh-CN" sz="4000" dirty="0" smtClean="0">
                <a:solidFill>
                  <a:srgbClr val="3ED22B"/>
                </a:solidFill>
                <a:latin typeface="微软雅黑" panose="020B0503020204020204" pitchFamily="34" charset="-122"/>
                <a:ea typeface="微软雅黑" panose="020B0503020204020204" pitchFamily="34" charset="-122"/>
              </a:rPr>
              <a:t>Part 03</a:t>
            </a:r>
            <a:endParaRPr lang="zh-CN" altLang="en-US" sz="4000" dirty="0">
              <a:solidFill>
                <a:srgbClr val="3ED22B"/>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068564" y="3538186"/>
            <a:ext cx="3262432" cy="707886"/>
          </a:xfrm>
          <a:prstGeom prst="rect">
            <a:avLst/>
          </a:prstGeom>
          <a:noFill/>
        </p:spPr>
        <p:txBody>
          <a:bodyPr wrap="none" rtlCol="0">
            <a:spAutoFit/>
          </a:bodyPr>
          <a:lstStyle/>
          <a:p>
            <a:r>
              <a:rPr lang="zh-CN" altLang="en-US" sz="4000" dirty="0" smtClean="0">
                <a:solidFill>
                  <a:srgbClr val="3ED22B"/>
                </a:solidFill>
                <a:latin typeface="微软雅黑" panose="020B0503020204020204" pitchFamily="34" charset="-122"/>
                <a:ea typeface="微软雅黑" panose="020B0503020204020204" pitchFamily="34" charset="-122"/>
              </a:rPr>
              <a:t>第三部分标题</a:t>
            </a:r>
            <a:endParaRPr lang="zh-CN" altLang="en-US" sz="4000" dirty="0">
              <a:solidFill>
                <a:srgbClr val="3ED22B"/>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670765"/>
            <a:ext cx="5505235" cy="5827613"/>
          </a:xfrm>
          <a:prstGeom prst="rect">
            <a:avLst/>
          </a:prstGeom>
        </p:spPr>
      </p:pic>
    </p:spTree>
    <p:extLst>
      <p:ext uri="{BB962C8B-B14F-4D97-AF65-F5344CB8AC3E}">
        <p14:creationId xmlns:p14="http://schemas.microsoft.com/office/powerpoint/2010/main" val="1537011730"/>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ppt_x</p:attrName>
                                        </p:attrNameLst>
                                      </p:cBhvr>
                                      <p:tavLst>
                                        <p:tav tm="0">
                                          <p:val>
                                            <p:strVal val="#ppt_x-#ppt_w*1.125000"/>
                                          </p:val>
                                        </p:tav>
                                        <p:tav tm="100000">
                                          <p:val>
                                            <p:strVal val="#ppt_x"/>
                                          </p:val>
                                        </p:tav>
                                      </p:tavLst>
                                    </p:anim>
                                    <p:animEffect transition="in" filter="wipe(righ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68120" y="1488407"/>
            <a:ext cx="2705603" cy="2705603"/>
            <a:chOff x="1632856" y="2106385"/>
            <a:chExt cx="2710544" cy="2710544"/>
          </a:xfrm>
        </p:grpSpPr>
        <p:sp>
          <p:nvSpPr>
            <p:cNvPr id="17" name="椭圆 16"/>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18" name="椭圆 17"/>
            <p:cNvSpPr/>
            <p:nvPr/>
          </p:nvSpPr>
          <p:spPr>
            <a:xfrm>
              <a:off x="1784922" y="2258451"/>
              <a:ext cx="2406413" cy="2406413"/>
            </a:xfrm>
            <a:prstGeom prst="ellipse">
              <a:avLst/>
            </a:prstGeom>
            <a:solidFill>
              <a:srgbClr val="3ED22B"/>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19" name="椭圆 18"/>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nvGrpSpPr>
            <p:cNvPr id="20" name="组合 19"/>
            <p:cNvGrpSpPr/>
            <p:nvPr/>
          </p:nvGrpSpPr>
          <p:grpSpPr>
            <a:xfrm>
              <a:off x="2004342" y="3204383"/>
              <a:ext cx="2117255" cy="991353"/>
              <a:chOff x="19216" y="2706633"/>
              <a:chExt cx="2117255" cy="991353"/>
            </a:xfrm>
          </p:grpSpPr>
          <p:sp>
            <p:nvSpPr>
              <p:cNvPr id="22" name="文本框 21"/>
              <p:cNvSpPr txBox="1"/>
              <p:nvPr/>
            </p:nvSpPr>
            <p:spPr>
              <a:xfrm>
                <a:off x="19216" y="2706633"/>
                <a:ext cx="2117255" cy="461866"/>
              </a:xfrm>
              <a:prstGeom prst="rect">
                <a:avLst/>
              </a:prstGeom>
              <a:noFill/>
            </p:spPr>
            <p:txBody>
              <a:bodyPr wrap="square" rtlCol="0">
                <a:spAutoFit/>
              </a:bodyPr>
              <a:lstStyle/>
              <a:p>
                <a:r>
                  <a:rPr lang="zh-CN" altLang="en-US" sz="2396"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23" name="文本框 22"/>
              <p:cNvSpPr txBox="1"/>
              <p:nvPr/>
            </p:nvSpPr>
            <p:spPr>
              <a:xfrm>
                <a:off x="229377" y="3051439"/>
                <a:ext cx="1559316" cy="646547"/>
              </a:xfrm>
              <a:prstGeom prst="rect">
                <a:avLst/>
              </a:prstGeom>
              <a:noFill/>
            </p:spPr>
            <p:txBody>
              <a:bodyPr wrap="square" rtlCol="0">
                <a:spAutoFit/>
              </a:bodyPr>
              <a:lstStyle/>
              <a:p>
                <a:pPr algn="just"/>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有中国最大的原创</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sp>
          <p:nvSpPr>
            <p:cNvPr id="21" name="文本框 20"/>
            <p:cNvSpPr txBox="1"/>
            <p:nvPr/>
          </p:nvSpPr>
          <p:spPr>
            <a:xfrm>
              <a:off x="2614055" y="2663794"/>
              <a:ext cx="748144" cy="646612"/>
            </a:xfrm>
            <a:prstGeom prst="rect">
              <a:avLst/>
            </a:prstGeom>
            <a:noFill/>
          </p:spPr>
          <p:txBody>
            <a:bodyPr wrap="square" rtlCol="0">
              <a:spAutoFit/>
            </a:bodyPr>
            <a:lstStyle/>
            <a:p>
              <a:pPr algn="ctr"/>
              <a:r>
                <a:rPr lang="en-US" altLang="zh-CN" sz="3594" dirty="0">
                  <a:solidFill>
                    <a:srgbClr val="3ED22B"/>
                  </a:solidFill>
                  <a:effectLst>
                    <a:innerShdw blurRad="63500" dist="50800" dir="13500000">
                      <a:prstClr val="black">
                        <a:alpha val="50000"/>
                      </a:prstClr>
                    </a:innerShdw>
                  </a:effectLst>
                  <a:latin typeface="Impact" panose="020B0806030902050204" pitchFamily="34" charset="0"/>
                </a:rPr>
                <a:t>01</a:t>
              </a:r>
              <a:endParaRPr lang="zh-CN" altLang="en-US" sz="3594" dirty="0">
                <a:solidFill>
                  <a:srgbClr val="3ED22B"/>
                </a:solidFill>
                <a:effectLst>
                  <a:innerShdw blurRad="63500" dist="50800" dir="13500000">
                    <a:prstClr val="black">
                      <a:alpha val="50000"/>
                    </a:prstClr>
                  </a:innerShdw>
                </a:effectLst>
                <a:latin typeface="Impact" panose="020B0806030902050204" pitchFamily="34" charset="0"/>
              </a:endParaRPr>
            </a:p>
          </p:txBody>
        </p:sp>
      </p:grpSp>
      <p:grpSp>
        <p:nvGrpSpPr>
          <p:cNvPr id="24" name="组合 23"/>
          <p:cNvGrpSpPr/>
          <p:nvPr/>
        </p:nvGrpSpPr>
        <p:grpSpPr>
          <a:xfrm>
            <a:off x="4535237" y="1488407"/>
            <a:ext cx="2705603" cy="2705603"/>
            <a:chOff x="1632856" y="2106385"/>
            <a:chExt cx="2710544" cy="2710544"/>
          </a:xfrm>
        </p:grpSpPr>
        <p:sp>
          <p:nvSpPr>
            <p:cNvPr id="25" name="椭圆 24"/>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26" name="椭圆 25"/>
            <p:cNvSpPr/>
            <p:nvPr/>
          </p:nvSpPr>
          <p:spPr>
            <a:xfrm>
              <a:off x="1784922" y="2258451"/>
              <a:ext cx="2406413" cy="2406413"/>
            </a:xfrm>
            <a:prstGeom prst="ellipse">
              <a:avLst/>
            </a:prstGeom>
            <a:solidFill>
              <a:srgbClr val="FFC0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FFB850"/>
                </a:solidFill>
              </a:endParaRPr>
            </a:p>
          </p:txBody>
        </p:sp>
        <p:sp>
          <p:nvSpPr>
            <p:cNvPr id="27" name="椭圆 26"/>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nvGrpSpPr>
            <p:cNvPr id="28" name="组合 27"/>
            <p:cNvGrpSpPr/>
            <p:nvPr/>
          </p:nvGrpSpPr>
          <p:grpSpPr>
            <a:xfrm>
              <a:off x="2016714" y="3218082"/>
              <a:ext cx="2117255" cy="977654"/>
              <a:chOff x="31588" y="2720332"/>
              <a:chExt cx="2117255" cy="977654"/>
            </a:xfrm>
          </p:grpSpPr>
          <p:sp>
            <p:nvSpPr>
              <p:cNvPr id="30" name="文本框 29"/>
              <p:cNvSpPr txBox="1"/>
              <p:nvPr/>
            </p:nvSpPr>
            <p:spPr>
              <a:xfrm>
                <a:off x="31588" y="2720332"/>
                <a:ext cx="2117255" cy="461866"/>
              </a:xfrm>
              <a:prstGeom prst="rect">
                <a:avLst/>
              </a:prstGeom>
              <a:noFill/>
            </p:spPr>
            <p:txBody>
              <a:bodyPr wrap="square" rtlCol="0">
                <a:spAutoFit/>
              </a:bodyPr>
              <a:lstStyle/>
              <a:p>
                <a:r>
                  <a:rPr lang="zh-CN" altLang="en-US" sz="2396"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31" name="文本框 30"/>
              <p:cNvSpPr txBox="1"/>
              <p:nvPr/>
            </p:nvSpPr>
            <p:spPr>
              <a:xfrm>
                <a:off x="229377" y="3051439"/>
                <a:ext cx="1559316" cy="646547"/>
              </a:xfrm>
              <a:prstGeom prst="rect">
                <a:avLst/>
              </a:prstGeom>
              <a:noFill/>
            </p:spPr>
            <p:txBody>
              <a:bodyPr wrap="square" rtlCol="0">
                <a:spAutoFit/>
              </a:bodyPr>
              <a:lstStyle/>
              <a:p>
                <a:pPr algn="just"/>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有中国最大的原创</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sp>
          <p:nvSpPr>
            <p:cNvPr id="29" name="文本框 28"/>
            <p:cNvSpPr txBox="1"/>
            <p:nvPr/>
          </p:nvSpPr>
          <p:spPr>
            <a:xfrm>
              <a:off x="2614055" y="2663794"/>
              <a:ext cx="748144" cy="646612"/>
            </a:xfrm>
            <a:prstGeom prst="rect">
              <a:avLst/>
            </a:prstGeom>
            <a:noFill/>
          </p:spPr>
          <p:txBody>
            <a:bodyPr wrap="square" rtlCol="0">
              <a:spAutoFit/>
            </a:bodyPr>
            <a:lstStyle/>
            <a:p>
              <a:pPr algn="ctr"/>
              <a:r>
                <a:rPr lang="en-US" altLang="zh-CN" sz="3594" dirty="0">
                  <a:solidFill>
                    <a:srgbClr val="FFC000"/>
                  </a:solidFill>
                  <a:effectLst>
                    <a:innerShdw blurRad="63500" dist="50800" dir="13500000">
                      <a:prstClr val="black">
                        <a:alpha val="50000"/>
                      </a:prstClr>
                    </a:innerShdw>
                  </a:effectLst>
                  <a:latin typeface="Impact" panose="020B0806030902050204" pitchFamily="34" charset="0"/>
                </a:rPr>
                <a:t>02</a:t>
              </a:r>
              <a:endParaRPr lang="zh-CN" altLang="en-US" sz="3594" dirty="0">
                <a:solidFill>
                  <a:srgbClr val="FFC000"/>
                </a:solidFill>
                <a:effectLst>
                  <a:innerShdw blurRad="63500" dist="50800" dir="13500000">
                    <a:prstClr val="black">
                      <a:alpha val="50000"/>
                    </a:prstClr>
                  </a:innerShdw>
                </a:effectLst>
                <a:latin typeface="Impact" panose="020B0806030902050204" pitchFamily="34" charset="0"/>
              </a:endParaRPr>
            </a:p>
          </p:txBody>
        </p:sp>
      </p:grpSp>
      <p:grpSp>
        <p:nvGrpSpPr>
          <p:cNvPr id="32" name="组合 31"/>
          <p:cNvGrpSpPr/>
          <p:nvPr/>
        </p:nvGrpSpPr>
        <p:grpSpPr>
          <a:xfrm>
            <a:off x="8002356" y="1488407"/>
            <a:ext cx="2705603" cy="2705603"/>
            <a:chOff x="1632856" y="2106385"/>
            <a:chExt cx="2710544" cy="2710544"/>
          </a:xfrm>
        </p:grpSpPr>
        <p:sp>
          <p:nvSpPr>
            <p:cNvPr id="33" name="椭圆 32"/>
            <p:cNvSpPr/>
            <p:nvPr/>
          </p:nvSpPr>
          <p:spPr>
            <a:xfrm>
              <a:off x="1632856" y="2106385"/>
              <a:ext cx="2710544" cy="2710544"/>
            </a:xfrm>
            <a:prstGeom prst="ellipse">
              <a:avLst/>
            </a:pr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413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34" name="椭圆 33"/>
            <p:cNvSpPr/>
            <p:nvPr/>
          </p:nvSpPr>
          <p:spPr>
            <a:xfrm>
              <a:off x="1784922" y="2258451"/>
              <a:ext cx="2406413" cy="2406413"/>
            </a:xfrm>
            <a:prstGeom prst="ellipse">
              <a:avLst/>
            </a:prstGeom>
            <a:solidFill>
              <a:srgbClr val="9AFB03"/>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sp>
          <p:nvSpPr>
            <p:cNvPr id="35" name="椭圆 34"/>
            <p:cNvSpPr/>
            <p:nvPr/>
          </p:nvSpPr>
          <p:spPr>
            <a:xfrm>
              <a:off x="1919423" y="2392952"/>
              <a:ext cx="2137410" cy="2137410"/>
            </a:xfrm>
            <a:prstGeom prst="ellipse">
              <a:avLst/>
            </a:pr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p>
          </p:txBody>
        </p:sp>
        <p:grpSp>
          <p:nvGrpSpPr>
            <p:cNvPr id="36" name="组合 35"/>
            <p:cNvGrpSpPr/>
            <p:nvPr/>
          </p:nvGrpSpPr>
          <p:grpSpPr>
            <a:xfrm>
              <a:off x="2015611" y="3218083"/>
              <a:ext cx="2117255" cy="977653"/>
              <a:chOff x="30485" y="2720333"/>
              <a:chExt cx="2117255" cy="977653"/>
            </a:xfrm>
          </p:grpSpPr>
          <p:sp>
            <p:nvSpPr>
              <p:cNvPr id="38" name="文本框 37"/>
              <p:cNvSpPr txBox="1"/>
              <p:nvPr/>
            </p:nvSpPr>
            <p:spPr>
              <a:xfrm>
                <a:off x="30485" y="2720333"/>
                <a:ext cx="2117255" cy="461866"/>
              </a:xfrm>
              <a:prstGeom prst="rect">
                <a:avLst/>
              </a:prstGeom>
              <a:noFill/>
            </p:spPr>
            <p:txBody>
              <a:bodyPr wrap="square" rtlCol="0">
                <a:spAutoFit/>
              </a:bodyPr>
              <a:lstStyle/>
              <a:p>
                <a:r>
                  <a:rPr lang="zh-CN" altLang="en-US" sz="2396" dirty="0">
                    <a:solidFill>
                      <a:schemeClr val="tx1">
                        <a:lumMod val="75000"/>
                        <a:lumOff val="25000"/>
                      </a:schemeClr>
                    </a:solidFill>
                    <a:latin typeface="时尚中黑简体" panose="01010104010101010101" pitchFamily="2" charset="-122"/>
                    <a:ea typeface="时尚中黑简体" panose="01010104010101010101" pitchFamily="2" charset="-122"/>
                  </a:rPr>
                  <a:t>在此添加标题</a:t>
                </a:r>
              </a:p>
            </p:txBody>
          </p:sp>
          <p:sp>
            <p:nvSpPr>
              <p:cNvPr id="39" name="文本框 38"/>
              <p:cNvSpPr txBox="1"/>
              <p:nvPr/>
            </p:nvSpPr>
            <p:spPr>
              <a:xfrm>
                <a:off x="229376" y="3051439"/>
                <a:ext cx="1559316" cy="646547"/>
              </a:xfrm>
              <a:prstGeom prst="rect">
                <a:avLst/>
              </a:prstGeom>
              <a:noFill/>
            </p:spPr>
            <p:txBody>
              <a:bodyPr wrap="square" rtlCol="0">
                <a:spAutoFit/>
              </a:bodyPr>
              <a:lstStyle/>
              <a:p>
                <a:pPr algn="just"/>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有中国最大的原创</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198"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198" dirty="0">
                    <a:solidFill>
                      <a:prstClr val="black">
                        <a:lumMod val="50000"/>
                        <a:lumOff val="50000"/>
                      </a:prstClr>
                    </a:solidFill>
                    <a:latin typeface="微软雅黑" panose="020B0503020204020204" pitchFamily="34" charset="-122"/>
                    <a:ea typeface="微软雅黑" panose="020B0503020204020204" pitchFamily="34" charset="-122"/>
                  </a:rPr>
                  <a:t>制作团队</a:t>
                </a:r>
              </a:p>
            </p:txBody>
          </p:sp>
        </p:grpSp>
        <p:sp>
          <p:nvSpPr>
            <p:cNvPr id="37" name="文本框 36"/>
            <p:cNvSpPr txBox="1"/>
            <p:nvPr/>
          </p:nvSpPr>
          <p:spPr>
            <a:xfrm>
              <a:off x="2614055" y="2663794"/>
              <a:ext cx="748144" cy="646612"/>
            </a:xfrm>
            <a:prstGeom prst="rect">
              <a:avLst/>
            </a:prstGeom>
            <a:noFill/>
          </p:spPr>
          <p:txBody>
            <a:bodyPr wrap="square" rtlCol="0">
              <a:spAutoFit/>
            </a:bodyPr>
            <a:lstStyle/>
            <a:p>
              <a:pPr algn="ctr"/>
              <a:r>
                <a:rPr lang="en-US" altLang="zh-CN" sz="3594" dirty="0">
                  <a:solidFill>
                    <a:srgbClr val="9AFB03"/>
                  </a:solidFill>
                  <a:effectLst>
                    <a:innerShdw blurRad="63500" dist="50800" dir="13500000">
                      <a:prstClr val="black">
                        <a:alpha val="50000"/>
                      </a:prstClr>
                    </a:innerShdw>
                  </a:effectLst>
                  <a:latin typeface="Impact" panose="020B0806030902050204" pitchFamily="34" charset="0"/>
                </a:rPr>
                <a:t>03</a:t>
              </a:r>
              <a:endParaRPr lang="zh-CN" altLang="en-US" sz="3594" dirty="0">
                <a:solidFill>
                  <a:srgbClr val="9AFB03"/>
                </a:solidFill>
                <a:effectLst>
                  <a:innerShdw blurRad="63500" dist="50800" dir="13500000">
                    <a:prstClr val="black">
                      <a:alpha val="50000"/>
                    </a:prstClr>
                  </a:innerShdw>
                </a:effectLst>
                <a:latin typeface="Impact" panose="020B0806030902050204" pitchFamily="34" charset="0"/>
              </a:endParaRPr>
            </a:p>
          </p:txBody>
        </p:sp>
      </p:grpSp>
      <p:sp>
        <p:nvSpPr>
          <p:cNvPr id="40" name="TextBox 22"/>
          <p:cNvSpPr txBox="1"/>
          <p:nvPr/>
        </p:nvSpPr>
        <p:spPr>
          <a:xfrm>
            <a:off x="1275589" y="4904560"/>
            <a:ext cx="9442569" cy="951207"/>
          </a:xfrm>
          <a:prstGeom prst="rect">
            <a:avLst/>
          </a:prstGeom>
          <a:noFill/>
        </p:spPr>
        <p:txBody>
          <a:bodyPr wrap="square" lIns="65708" tIns="32854" rIns="65708" bIns="3285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algn="ctr">
              <a:defRPr/>
            </a:pPr>
            <a:r>
              <a:rPr lang="zh-CN" altLang="en-US" sz="1597" kern="0" noProof="1">
                <a:solidFill>
                  <a:schemeClr val="tx1">
                    <a:lumMod val="50000"/>
                    <a:lumOff val="50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597" kern="0" noProof="1">
              <a:solidFill>
                <a:schemeClr val="tx1">
                  <a:lumMod val="50000"/>
                  <a:lumOff val="50000"/>
                </a:schemeClr>
              </a:solidFill>
            </a:endParaRPr>
          </a:p>
        </p:txBody>
      </p:sp>
      <p:sp>
        <p:nvSpPr>
          <p:cNvPr id="41" name="文本框 40"/>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271121581"/>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Effect transition="in" filter="fade">
                                      <p:cBhvr>
                                        <p:cTn id="27" dur="1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000" fill="hold"/>
                                        <p:tgtEl>
                                          <p:spTgt spid="24"/>
                                        </p:tgtEl>
                                        <p:attrNameLst>
                                          <p:attrName>ppt_w</p:attrName>
                                        </p:attrNameLst>
                                      </p:cBhvr>
                                      <p:tavLst>
                                        <p:tav tm="0">
                                          <p:val>
                                            <p:fltVal val="0"/>
                                          </p:val>
                                        </p:tav>
                                        <p:tav tm="100000">
                                          <p:val>
                                            <p:strVal val="#ppt_w"/>
                                          </p:val>
                                        </p:tav>
                                      </p:tavLst>
                                    </p:anim>
                                    <p:anim calcmode="lin" valueType="num">
                                      <p:cBhvr>
                                        <p:cTn id="33" dur="1000" fill="hold"/>
                                        <p:tgtEl>
                                          <p:spTgt spid="24"/>
                                        </p:tgtEl>
                                        <p:attrNameLst>
                                          <p:attrName>ppt_h</p:attrName>
                                        </p:attrNameLst>
                                      </p:cBhvr>
                                      <p:tavLst>
                                        <p:tav tm="0">
                                          <p:val>
                                            <p:fltVal val="0"/>
                                          </p:val>
                                        </p:tav>
                                        <p:tav tm="100000">
                                          <p:val>
                                            <p:strVal val="#ppt_h"/>
                                          </p:val>
                                        </p:tav>
                                      </p:tavLst>
                                    </p:anim>
                                    <p:animEffect transition="in" filter="fade">
                                      <p:cBhvr>
                                        <p:cTn id="34" dur="10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1000" fill="hold"/>
                                        <p:tgtEl>
                                          <p:spTgt spid="32"/>
                                        </p:tgtEl>
                                        <p:attrNameLst>
                                          <p:attrName>ppt_w</p:attrName>
                                        </p:attrNameLst>
                                      </p:cBhvr>
                                      <p:tavLst>
                                        <p:tav tm="0">
                                          <p:val>
                                            <p:fltVal val="0"/>
                                          </p:val>
                                        </p:tav>
                                        <p:tav tm="100000">
                                          <p:val>
                                            <p:strVal val="#ppt_w"/>
                                          </p:val>
                                        </p:tav>
                                      </p:tavLst>
                                    </p:anim>
                                    <p:anim calcmode="lin" valueType="num">
                                      <p:cBhvr>
                                        <p:cTn id="40" dur="1000" fill="hold"/>
                                        <p:tgtEl>
                                          <p:spTgt spid="32"/>
                                        </p:tgtEl>
                                        <p:attrNameLst>
                                          <p:attrName>ppt_h</p:attrName>
                                        </p:attrNameLst>
                                      </p:cBhvr>
                                      <p:tavLst>
                                        <p:tav tm="0">
                                          <p:val>
                                            <p:fltVal val="0"/>
                                          </p:val>
                                        </p:tav>
                                        <p:tav tm="100000">
                                          <p:val>
                                            <p:strVal val="#ppt_h"/>
                                          </p:val>
                                        </p:tav>
                                      </p:tavLst>
                                    </p:anim>
                                    <p:animEffect transition="in" filter="fade">
                                      <p:cBhvr>
                                        <p:cTn id="41" dur="1000"/>
                                        <p:tgtEl>
                                          <p:spTgt spid="32"/>
                                        </p:tgtEl>
                                      </p:cBhvr>
                                    </p:animEffect>
                                  </p:childTnLst>
                                </p:cTn>
                              </p:par>
                            </p:childTnLst>
                          </p:cTn>
                        </p:par>
                        <p:par>
                          <p:cTn id="42" fill="hold">
                            <p:stCondLst>
                              <p:cond delay="1000"/>
                            </p:stCondLst>
                            <p:childTnLst>
                              <p:par>
                                <p:cTn id="43" presetID="16" presetClass="entr" presetSubtype="21"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barn(inVertical)">
                                      <p:cBhvr>
                                        <p:cTn id="45" dur="500"/>
                                        <p:tgtEl>
                                          <p:spTgt spid="4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down)">
                                      <p:cBhvr>
                                        <p:cTn id="50"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19591" y="2042072"/>
            <a:ext cx="3334836" cy="1509992"/>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圆角矩形 1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9" name="Round Diagonal Corner Rectangle 3"/>
          <p:cNvSpPr/>
          <p:nvPr/>
        </p:nvSpPr>
        <p:spPr bwMode="auto">
          <a:xfrm rot="5400000">
            <a:off x="9046015" y="1495700"/>
            <a:ext cx="1583645" cy="2693459"/>
          </a:xfrm>
          <a:prstGeom prst="round2DiagRect">
            <a:avLst/>
          </a:prstGeom>
          <a:blipFill dpi="0" rotWithShape="0">
            <a:blip r:embed="rId3" cstate="print"/>
            <a:srcRect/>
            <a:stretch>
              <a:fillRect/>
            </a:stretch>
          </a:blipFill>
          <a:ln w="12700" cap="flat" cmpd="sng" algn="ctr">
            <a:solidFill>
              <a:srgbClr val="000000"/>
            </a:solidFill>
            <a:prstDash val="solid"/>
            <a:round/>
            <a:headEnd type="none" w="med" len="med"/>
            <a:tailEnd type="none" w="med" len="med"/>
          </a:ln>
          <a:effectLst/>
        </p:spPr>
        <p:txBody>
          <a:bodyPr vert="horz" wrap="square" lIns="130943" tIns="65472" rIns="130943" bIns="65472" numCol="1" rtlCol="0" anchor="t" anchorCtr="0" compatLnSpc="1"/>
          <a:lstStyle/>
          <a:p>
            <a:pPr algn="ctr" defTabSz="1308914" fontAlgn="base">
              <a:spcBef>
                <a:spcPct val="0"/>
              </a:spcBef>
              <a:spcAft>
                <a:spcPct val="0"/>
              </a:spcAft>
            </a:pPr>
            <a:endParaRPr lang="en-US" sz="8000">
              <a:solidFill>
                <a:srgbClr val="000000"/>
              </a:solidFill>
              <a:latin typeface="微软雅黑"/>
              <a:ea typeface="微软雅黑"/>
              <a:sym typeface="Gill Sans" charset="0"/>
            </a:endParaRPr>
          </a:p>
        </p:txBody>
      </p:sp>
      <p:sp>
        <p:nvSpPr>
          <p:cNvPr id="20" name="Round Diagonal Corner Rectangle 180"/>
          <p:cNvSpPr/>
          <p:nvPr/>
        </p:nvSpPr>
        <p:spPr bwMode="auto">
          <a:xfrm rot="5400000">
            <a:off x="9046015" y="3468060"/>
            <a:ext cx="1583643" cy="2693453"/>
          </a:xfrm>
          <a:prstGeom prst="round2DiagRect">
            <a:avLst/>
          </a:prstGeom>
          <a:blipFill dpi="0" rotWithShape="0">
            <a:blip r:embed="rId4" cstate="print"/>
            <a:srcRect/>
            <a:stretch>
              <a:fillRect/>
            </a:stretch>
          </a:blipFill>
          <a:ln w="12700" cap="flat" cmpd="sng" algn="ctr">
            <a:solidFill>
              <a:schemeClr val="tx1"/>
            </a:solidFill>
            <a:prstDash val="solid"/>
            <a:round/>
            <a:headEnd type="none" w="med" len="med"/>
            <a:tailEnd type="none" w="med" len="med"/>
          </a:ln>
          <a:effectLst/>
        </p:spPr>
        <p:txBody>
          <a:bodyPr vert="horz" wrap="square" lIns="130943" tIns="65472" rIns="130943" bIns="65472" numCol="1" rtlCol="0" anchor="t" anchorCtr="0" compatLnSpc="1"/>
          <a:lstStyle/>
          <a:p>
            <a:pPr algn="ctr" defTabSz="1308914" fontAlgn="base">
              <a:spcBef>
                <a:spcPct val="0"/>
              </a:spcBef>
              <a:spcAft>
                <a:spcPct val="0"/>
              </a:spcAft>
            </a:pPr>
            <a:endParaRPr lang="en-US" sz="8000">
              <a:solidFill>
                <a:srgbClr val="000000"/>
              </a:solidFill>
              <a:latin typeface="微软雅黑"/>
              <a:ea typeface="微软雅黑"/>
              <a:sym typeface="Gill Sans" charset="0"/>
            </a:endParaRPr>
          </a:p>
        </p:txBody>
      </p:sp>
      <p:grpSp>
        <p:nvGrpSpPr>
          <p:cNvPr id="21" name="组合 20"/>
          <p:cNvGrpSpPr/>
          <p:nvPr/>
        </p:nvGrpSpPr>
        <p:grpSpPr>
          <a:xfrm>
            <a:off x="1221015" y="2334009"/>
            <a:ext cx="828061" cy="82806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ysClr val="windowText" lastClr="000000"/>
                </a:solidFill>
                <a:latin typeface="Calibri"/>
                <a:ea typeface="宋体"/>
              </a:endParaRPr>
            </a:p>
          </p:txBody>
        </p:sp>
        <p:sp>
          <p:nvSpPr>
            <p:cNvPr id="23" name="椭圆 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ysClr val="window" lastClr="FFFFFF"/>
                </a:solidFill>
                <a:latin typeface="Calibri"/>
                <a:ea typeface="宋体"/>
              </a:endParaRPr>
            </a:p>
          </p:txBody>
        </p:sp>
      </p:grpSp>
      <p:grpSp>
        <p:nvGrpSpPr>
          <p:cNvPr id="24" name="Group 41"/>
          <p:cNvGrpSpPr/>
          <p:nvPr/>
        </p:nvGrpSpPr>
        <p:grpSpPr bwMode="auto">
          <a:xfrm>
            <a:off x="2171931" y="2334007"/>
            <a:ext cx="1944228" cy="1066336"/>
            <a:chOff x="0" y="0"/>
            <a:chExt cx="2419" cy="1343"/>
          </a:xfrm>
        </p:grpSpPr>
        <p:sp>
          <p:nvSpPr>
            <p:cNvPr id="25"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26"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27" name="Freeform 9"/>
          <p:cNvSpPr>
            <a:spLocks noEditPoints="1"/>
          </p:cNvSpPr>
          <p:nvPr/>
        </p:nvSpPr>
        <p:spPr bwMode="auto">
          <a:xfrm>
            <a:off x="1412341" y="2588332"/>
            <a:ext cx="375947" cy="299288"/>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9AFB03"/>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3" kern="0">
              <a:solidFill>
                <a:srgbClr val="000000"/>
              </a:solidFill>
              <a:latin typeface="微软雅黑"/>
              <a:ea typeface="微软雅黑"/>
              <a:sym typeface="Gill Sans" charset="0"/>
            </a:endParaRPr>
          </a:p>
        </p:txBody>
      </p:sp>
      <p:grpSp>
        <p:nvGrpSpPr>
          <p:cNvPr id="28" name="组合 27"/>
          <p:cNvGrpSpPr/>
          <p:nvPr/>
        </p:nvGrpSpPr>
        <p:grpSpPr>
          <a:xfrm>
            <a:off x="4795726" y="2042072"/>
            <a:ext cx="3334836" cy="1509992"/>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1" name="组合 30"/>
          <p:cNvGrpSpPr/>
          <p:nvPr/>
        </p:nvGrpSpPr>
        <p:grpSpPr>
          <a:xfrm>
            <a:off x="4997148" y="2334009"/>
            <a:ext cx="828061" cy="828060"/>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ysClr val="windowText" lastClr="000000"/>
                </a:solidFill>
                <a:latin typeface="Calibri"/>
                <a:ea typeface="宋体"/>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ysClr val="window" lastClr="FFFFFF"/>
                </a:solidFill>
                <a:latin typeface="Calibri"/>
                <a:ea typeface="宋体"/>
              </a:endParaRPr>
            </a:p>
          </p:txBody>
        </p:sp>
      </p:grpSp>
      <p:grpSp>
        <p:nvGrpSpPr>
          <p:cNvPr id="34" name="Group 41"/>
          <p:cNvGrpSpPr/>
          <p:nvPr/>
        </p:nvGrpSpPr>
        <p:grpSpPr bwMode="auto">
          <a:xfrm>
            <a:off x="5948066" y="2334007"/>
            <a:ext cx="1944228" cy="1066336"/>
            <a:chOff x="0" y="0"/>
            <a:chExt cx="2419" cy="1343"/>
          </a:xfrm>
        </p:grpSpPr>
        <p:sp>
          <p:nvSpPr>
            <p:cNvPr id="35"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36"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37" name="Freeform 8"/>
          <p:cNvSpPr>
            <a:spLocks noEditPoints="1"/>
          </p:cNvSpPr>
          <p:nvPr/>
        </p:nvSpPr>
        <p:spPr bwMode="auto">
          <a:xfrm>
            <a:off x="5248201" y="2642015"/>
            <a:ext cx="325955" cy="32299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FFC000"/>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3" kern="0">
              <a:solidFill>
                <a:srgbClr val="000000"/>
              </a:solidFill>
              <a:latin typeface="微软雅黑"/>
              <a:ea typeface="微软雅黑"/>
              <a:sym typeface="Gill Sans" charset="0"/>
            </a:endParaRPr>
          </a:p>
        </p:txBody>
      </p:sp>
      <p:grpSp>
        <p:nvGrpSpPr>
          <p:cNvPr id="38" name="组合 37"/>
          <p:cNvGrpSpPr/>
          <p:nvPr/>
        </p:nvGrpSpPr>
        <p:grpSpPr>
          <a:xfrm>
            <a:off x="1019591" y="3989405"/>
            <a:ext cx="3334836" cy="1509992"/>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0" name="圆角矩形 3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1" name="组合 40"/>
          <p:cNvGrpSpPr/>
          <p:nvPr/>
        </p:nvGrpSpPr>
        <p:grpSpPr>
          <a:xfrm>
            <a:off x="1221015" y="4281342"/>
            <a:ext cx="828061" cy="82806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ysClr val="windowText" lastClr="000000"/>
                </a:solidFill>
                <a:latin typeface="Calibri"/>
                <a:ea typeface="宋体"/>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ysClr val="window" lastClr="FFFFFF"/>
                </a:solidFill>
                <a:latin typeface="Calibri"/>
                <a:ea typeface="宋体"/>
              </a:endParaRPr>
            </a:p>
          </p:txBody>
        </p:sp>
      </p:grpSp>
      <p:grpSp>
        <p:nvGrpSpPr>
          <p:cNvPr id="44" name="Group 41"/>
          <p:cNvGrpSpPr/>
          <p:nvPr/>
        </p:nvGrpSpPr>
        <p:grpSpPr bwMode="auto">
          <a:xfrm>
            <a:off x="2171931" y="4281340"/>
            <a:ext cx="1944228" cy="1066336"/>
            <a:chOff x="0" y="0"/>
            <a:chExt cx="2419" cy="1343"/>
          </a:xfrm>
        </p:grpSpPr>
        <p:sp>
          <p:nvSpPr>
            <p:cNvPr id="45"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46"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47" name="Freeform 7"/>
          <p:cNvSpPr/>
          <p:nvPr/>
        </p:nvSpPr>
        <p:spPr bwMode="auto">
          <a:xfrm>
            <a:off x="1401674" y="4496835"/>
            <a:ext cx="394945" cy="397075"/>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3ED22B"/>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3" kern="0">
              <a:solidFill>
                <a:srgbClr val="000000"/>
              </a:solidFill>
              <a:latin typeface="微软雅黑"/>
              <a:ea typeface="微软雅黑"/>
              <a:sym typeface="Gill Sans" charset="0"/>
            </a:endParaRPr>
          </a:p>
        </p:txBody>
      </p:sp>
      <p:grpSp>
        <p:nvGrpSpPr>
          <p:cNvPr id="48" name="组合 47"/>
          <p:cNvGrpSpPr/>
          <p:nvPr/>
        </p:nvGrpSpPr>
        <p:grpSpPr>
          <a:xfrm>
            <a:off x="4797395" y="3989405"/>
            <a:ext cx="3334836" cy="1509992"/>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圆角矩形 4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51" name="组合 50"/>
          <p:cNvGrpSpPr/>
          <p:nvPr/>
        </p:nvGrpSpPr>
        <p:grpSpPr>
          <a:xfrm>
            <a:off x="4998816" y="4281342"/>
            <a:ext cx="828061" cy="828060"/>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ysClr val="windowText" lastClr="000000"/>
                </a:solidFill>
                <a:latin typeface="Calibri"/>
                <a:ea typeface="宋体"/>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ysClr val="window" lastClr="FFFFFF"/>
                </a:solidFill>
                <a:latin typeface="Calibri"/>
                <a:ea typeface="宋体"/>
              </a:endParaRPr>
            </a:p>
          </p:txBody>
        </p:sp>
      </p:grpSp>
      <p:grpSp>
        <p:nvGrpSpPr>
          <p:cNvPr id="54" name="Group 41"/>
          <p:cNvGrpSpPr/>
          <p:nvPr/>
        </p:nvGrpSpPr>
        <p:grpSpPr bwMode="auto">
          <a:xfrm>
            <a:off x="5949735" y="4281340"/>
            <a:ext cx="1944228" cy="1066336"/>
            <a:chOff x="0" y="0"/>
            <a:chExt cx="2419" cy="1343"/>
          </a:xfrm>
        </p:grpSpPr>
        <p:sp>
          <p:nvSpPr>
            <p:cNvPr id="55"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600" dirty="0">
                  <a:solidFill>
                    <a:srgbClr val="000000"/>
                  </a:solidFill>
                  <a:latin typeface="微软雅黑"/>
                  <a:ea typeface="微软雅黑"/>
                  <a:cs typeface="Bebas Neue" charset="0"/>
                  <a:sym typeface="Bebas Neue" charset="0"/>
                </a:rPr>
                <a:t>单击此处添加标题</a:t>
              </a:r>
              <a:endParaRPr lang="en-US" sz="1600" dirty="0">
                <a:solidFill>
                  <a:srgbClr val="000000"/>
                </a:solidFill>
                <a:latin typeface="微软雅黑"/>
                <a:ea typeface="微软雅黑"/>
                <a:cs typeface="Bebas Neue" charset="0"/>
                <a:sym typeface="Bebas Neue" charset="0"/>
              </a:endParaRPr>
            </a:p>
          </p:txBody>
        </p:sp>
        <p:sp>
          <p:nvSpPr>
            <p:cNvPr id="56"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grpSp>
      <p:sp>
        <p:nvSpPr>
          <p:cNvPr id="57" name="Freeform 6"/>
          <p:cNvSpPr>
            <a:spLocks noEditPoints="1"/>
          </p:cNvSpPr>
          <p:nvPr/>
        </p:nvSpPr>
        <p:spPr bwMode="auto">
          <a:xfrm>
            <a:off x="5252620" y="4525481"/>
            <a:ext cx="362949" cy="368429"/>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C3FD"/>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933" kern="0">
              <a:solidFill>
                <a:srgbClr val="000000"/>
              </a:solidFill>
              <a:latin typeface="微软雅黑"/>
              <a:ea typeface="微软雅黑"/>
              <a:sym typeface="Gill Sans" charset="0"/>
            </a:endParaRPr>
          </a:p>
        </p:txBody>
      </p:sp>
      <p:sp>
        <p:nvSpPr>
          <p:cNvPr id="58" name="文本框 5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584093187"/>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accel="55000" fill="hold" grpId="0" nodeType="afterEffect" p14:presetBounceEnd="52000">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2000">
                                          <p:cBhvr additive="base">
                                            <p:cTn id="24" dur="2000" fill="hold"/>
                                            <p:tgtEl>
                                              <p:spTgt spid="19"/>
                                            </p:tgtEl>
                                            <p:attrNameLst>
                                              <p:attrName>ppt_x</p:attrName>
                                            </p:attrNameLst>
                                          </p:cBhvr>
                                          <p:tavLst>
                                            <p:tav tm="0">
                                              <p:val>
                                                <p:strVal val="#ppt_x"/>
                                              </p:val>
                                            </p:tav>
                                            <p:tav tm="100000">
                                              <p:val>
                                                <p:strVal val="#ppt_x"/>
                                              </p:val>
                                            </p:tav>
                                          </p:tavLst>
                                        </p:anim>
                                        <p:anim calcmode="lin" valueType="num" p14:bounceEnd="52000">
                                          <p:cBhvr additive="base">
                                            <p:cTn id="25" dur="20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1" accel="55000" fill="hold" grpId="0" nodeType="withEffect" p14:presetBounceEnd="52000">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14:bounceEnd="52000">
                                          <p:cBhvr additive="base">
                                            <p:cTn id="28" dur="2000" fill="hold"/>
                                            <p:tgtEl>
                                              <p:spTgt spid="20"/>
                                            </p:tgtEl>
                                            <p:attrNameLst>
                                              <p:attrName>ppt_x</p:attrName>
                                            </p:attrNameLst>
                                          </p:cBhvr>
                                          <p:tavLst>
                                            <p:tav tm="0">
                                              <p:val>
                                                <p:strVal val="#ppt_x"/>
                                              </p:val>
                                            </p:tav>
                                            <p:tav tm="100000">
                                              <p:val>
                                                <p:strVal val="#ppt_x"/>
                                              </p:val>
                                            </p:tav>
                                          </p:tavLst>
                                        </p:anim>
                                        <p:anim calcmode="lin" valueType="num" p14:bounceEnd="52000">
                                          <p:cBhvr additive="base">
                                            <p:cTn id="29" dur="2000" fill="hold"/>
                                            <p:tgtEl>
                                              <p:spTgt spid="20"/>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anim calcmode="lin" valueType="num">
                                          <p:cBhvr>
                                            <p:cTn id="40" dur="500" fill="hold"/>
                                            <p:tgtEl>
                                              <p:spTgt spid="27"/>
                                            </p:tgtEl>
                                            <p:attrNameLst>
                                              <p:attrName>ppt_x</p:attrName>
                                            </p:attrNameLst>
                                          </p:cBhvr>
                                          <p:tavLst>
                                            <p:tav tm="0">
                                              <p:val>
                                                <p:strVal val="#ppt_x"/>
                                              </p:val>
                                            </p:tav>
                                            <p:tav tm="100000">
                                              <p:val>
                                                <p:strVal val="#ppt_x"/>
                                              </p:val>
                                            </p:tav>
                                          </p:tavLst>
                                        </p:anim>
                                        <p:anim calcmode="lin" valueType="num">
                                          <p:cBhvr>
                                            <p:cTn id="41" dur="500" fill="hold"/>
                                            <p:tgtEl>
                                              <p:spTgt spid="2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anim calcmode="lin" valueType="num">
                                          <p:cBhvr>
                                            <p:cTn id="60" dur="500" fill="hold"/>
                                            <p:tgtEl>
                                              <p:spTgt spid="37"/>
                                            </p:tgtEl>
                                            <p:attrNameLst>
                                              <p:attrName>ppt_x</p:attrName>
                                            </p:attrNameLst>
                                          </p:cBhvr>
                                          <p:tavLst>
                                            <p:tav tm="0">
                                              <p:val>
                                                <p:strVal val="#ppt_x"/>
                                              </p:val>
                                            </p:tav>
                                            <p:tav tm="100000">
                                              <p:val>
                                                <p:strVal val="#ppt_x"/>
                                              </p:val>
                                            </p:tav>
                                          </p:tavLst>
                                        </p:anim>
                                        <p:anim calcmode="lin" valueType="num">
                                          <p:cBhvr>
                                            <p:cTn id="61" dur="500" fill="hold"/>
                                            <p:tgtEl>
                                              <p:spTgt spid="37"/>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22" presetClass="entr" presetSubtype="2"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right)">
                                          <p:cBhvr>
                                            <p:cTn id="65" dur="500"/>
                                            <p:tgtEl>
                                              <p:spTgt spid="28"/>
                                            </p:tgtEl>
                                          </p:cBhvr>
                                        </p:animEffect>
                                      </p:childTnLst>
                                    </p:cTn>
                                  </p:par>
                                </p:childTnLst>
                              </p:cTn>
                            </p:par>
                            <p:par>
                              <p:cTn id="66" fill="hold">
                                <p:stCondLst>
                                  <p:cond delay="6000"/>
                                </p:stCondLst>
                                <p:childTnLst>
                                  <p:par>
                                    <p:cTn id="67" presetID="22" presetClass="entr" presetSubtype="8"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left)">
                                          <p:cBhvr>
                                            <p:cTn id="69" dur="500"/>
                                            <p:tgtEl>
                                              <p:spTgt spid="34"/>
                                            </p:tgtEl>
                                          </p:cBhvr>
                                        </p:animEffect>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childTnLst>
                              </p:cTn>
                            </p:par>
                            <p:par>
                              <p:cTn id="76" fill="hold">
                                <p:stCondLst>
                                  <p:cond delay="7000"/>
                                </p:stCondLst>
                                <p:childTnLst>
                                  <p:par>
                                    <p:cTn id="77" presetID="42" presetClass="entr" presetSubtype="0"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anim calcmode="lin" valueType="num">
                                          <p:cBhvr>
                                            <p:cTn id="80" dur="500" fill="hold"/>
                                            <p:tgtEl>
                                              <p:spTgt spid="47"/>
                                            </p:tgtEl>
                                            <p:attrNameLst>
                                              <p:attrName>ppt_x</p:attrName>
                                            </p:attrNameLst>
                                          </p:cBhvr>
                                          <p:tavLst>
                                            <p:tav tm="0">
                                              <p:val>
                                                <p:strVal val="#ppt_x"/>
                                              </p:val>
                                            </p:tav>
                                            <p:tav tm="100000">
                                              <p:val>
                                                <p:strVal val="#ppt_x"/>
                                              </p:val>
                                            </p:tav>
                                          </p:tavLst>
                                        </p:anim>
                                        <p:anim calcmode="lin" valueType="num">
                                          <p:cBhvr>
                                            <p:cTn id="81" dur="500" fill="hold"/>
                                            <p:tgtEl>
                                              <p:spTgt spid="47"/>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2" fill="hold"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right)">
                                          <p:cBhvr>
                                            <p:cTn id="85" dur="500"/>
                                            <p:tgtEl>
                                              <p:spTgt spid="38"/>
                                            </p:tgtEl>
                                          </p:cBhvr>
                                        </p:animEffect>
                                      </p:childTnLst>
                                    </p:cTn>
                                  </p:par>
                                </p:childTnLst>
                              </p:cTn>
                            </p:par>
                            <p:par>
                              <p:cTn id="86" fill="hold">
                                <p:stCondLst>
                                  <p:cond delay="8000"/>
                                </p:stCondLst>
                                <p:childTnLst>
                                  <p:par>
                                    <p:cTn id="87" presetID="22" presetClass="entr" presetSubtype="8" fill="hold"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wipe(left)">
                                          <p:cBhvr>
                                            <p:cTn id="89" dur="500"/>
                                            <p:tgtEl>
                                              <p:spTgt spid="44"/>
                                            </p:tgtEl>
                                          </p:cBhvr>
                                        </p:animEffect>
                                      </p:childTnLst>
                                    </p:cTn>
                                  </p:par>
                                </p:childTnLst>
                              </p:cTn>
                            </p:par>
                            <p:par>
                              <p:cTn id="90" fill="hold">
                                <p:stCondLst>
                                  <p:cond delay="8500"/>
                                </p:stCondLst>
                                <p:childTnLst>
                                  <p:par>
                                    <p:cTn id="91" presetID="53" presetClass="entr" presetSubtype="16" fill="hold" nodeType="after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p:cTn id="93" dur="500" fill="hold"/>
                                            <p:tgtEl>
                                              <p:spTgt spid="51"/>
                                            </p:tgtEl>
                                            <p:attrNameLst>
                                              <p:attrName>ppt_w</p:attrName>
                                            </p:attrNameLst>
                                          </p:cBhvr>
                                          <p:tavLst>
                                            <p:tav tm="0">
                                              <p:val>
                                                <p:fltVal val="0"/>
                                              </p:val>
                                            </p:tav>
                                            <p:tav tm="100000">
                                              <p:val>
                                                <p:strVal val="#ppt_w"/>
                                              </p:val>
                                            </p:tav>
                                          </p:tavLst>
                                        </p:anim>
                                        <p:anim calcmode="lin" valueType="num">
                                          <p:cBhvr>
                                            <p:cTn id="94" dur="500" fill="hold"/>
                                            <p:tgtEl>
                                              <p:spTgt spid="51"/>
                                            </p:tgtEl>
                                            <p:attrNameLst>
                                              <p:attrName>ppt_h</p:attrName>
                                            </p:attrNameLst>
                                          </p:cBhvr>
                                          <p:tavLst>
                                            <p:tav tm="0">
                                              <p:val>
                                                <p:fltVal val="0"/>
                                              </p:val>
                                            </p:tav>
                                            <p:tav tm="100000">
                                              <p:val>
                                                <p:strVal val="#ppt_h"/>
                                              </p:val>
                                            </p:tav>
                                          </p:tavLst>
                                        </p:anim>
                                        <p:animEffect transition="in" filter="fade">
                                          <p:cBhvr>
                                            <p:cTn id="95" dur="500"/>
                                            <p:tgtEl>
                                              <p:spTgt spid="51"/>
                                            </p:tgtEl>
                                          </p:cBhvr>
                                        </p:animEffect>
                                      </p:childTnLst>
                                    </p:cTn>
                                  </p:par>
                                </p:childTnLst>
                              </p:cTn>
                            </p:par>
                            <p:par>
                              <p:cTn id="96" fill="hold">
                                <p:stCondLst>
                                  <p:cond delay="9000"/>
                                </p:stCondLst>
                                <p:childTnLst>
                                  <p:par>
                                    <p:cTn id="97" presetID="42" presetClass="entr" presetSubtype="0"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500"/>
                                            <p:tgtEl>
                                              <p:spTgt spid="57"/>
                                            </p:tgtEl>
                                          </p:cBhvr>
                                        </p:animEffect>
                                        <p:anim calcmode="lin" valueType="num">
                                          <p:cBhvr>
                                            <p:cTn id="100" dur="500" fill="hold"/>
                                            <p:tgtEl>
                                              <p:spTgt spid="57"/>
                                            </p:tgtEl>
                                            <p:attrNameLst>
                                              <p:attrName>ppt_x</p:attrName>
                                            </p:attrNameLst>
                                          </p:cBhvr>
                                          <p:tavLst>
                                            <p:tav tm="0">
                                              <p:val>
                                                <p:strVal val="#ppt_x"/>
                                              </p:val>
                                            </p:tav>
                                            <p:tav tm="100000">
                                              <p:val>
                                                <p:strVal val="#ppt_x"/>
                                              </p:val>
                                            </p:tav>
                                          </p:tavLst>
                                        </p:anim>
                                        <p:anim calcmode="lin" valueType="num">
                                          <p:cBhvr>
                                            <p:cTn id="101" dur="500" fill="hold"/>
                                            <p:tgtEl>
                                              <p:spTgt spid="57"/>
                                            </p:tgtEl>
                                            <p:attrNameLst>
                                              <p:attrName>ppt_y</p:attrName>
                                            </p:attrNameLst>
                                          </p:cBhvr>
                                          <p:tavLst>
                                            <p:tav tm="0">
                                              <p:val>
                                                <p:strVal val="#ppt_y+.1"/>
                                              </p:val>
                                            </p:tav>
                                            <p:tav tm="100000">
                                              <p:val>
                                                <p:strVal val="#ppt_y"/>
                                              </p:val>
                                            </p:tav>
                                          </p:tavLst>
                                        </p:anim>
                                      </p:childTnLst>
                                    </p:cTn>
                                  </p:par>
                                </p:childTnLst>
                              </p:cTn>
                            </p:par>
                            <p:par>
                              <p:cTn id="102" fill="hold">
                                <p:stCondLst>
                                  <p:cond delay="9500"/>
                                </p:stCondLst>
                                <p:childTnLst>
                                  <p:par>
                                    <p:cTn id="103" presetID="22" presetClass="entr" presetSubtype="2" fill="hold" nodeType="after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right)">
                                          <p:cBhvr>
                                            <p:cTn id="105" dur="500"/>
                                            <p:tgtEl>
                                              <p:spTgt spid="48"/>
                                            </p:tgtEl>
                                          </p:cBhvr>
                                        </p:animEffect>
                                      </p:childTnLst>
                                    </p:cTn>
                                  </p:par>
                                </p:childTnLst>
                              </p:cTn>
                            </p:par>
                            <p:par>
                              <p:cTn id="106" fill="hold">
                                <p:stCondLst>
                                  <p:cond delay="10000"/>
                                </p:stCondLst>
                                <p:childTnLst>
                                  <p:par>
                                    <p:cTn id="107" presetID="22" presetClass="entr" presetSubtype="8" fill="hold" nodeType="afterEffect">
                                      <p:stCondLst>
                                        <p:cond delay="0"/>
                                      </p:stCondLst>
                                      <p:childTnLst>
                                        <p:set>
                                          <p:cBhvr>
                                            <p:cTn id="108" dur="1" fill="hold">
                                              <p:stCondLst>
                                                <p:cond delay="0"/>
                                              </p:stCondLst>
                                            </p:cTn>
                                            <p:tgtEl>
                                              <p:spTgt spid="54"/>
                                            </p:tgtEl>
                                            <p:attrNameLst>
                                              <p:attrName>style.visibility</p:attrName>
                                            </p:attrNameLst>
                                          </p:cBhvr>
                                          <p:to>
                                            <p:strVal val="visible"/>
                                          </p:to>
                                        </p:set>
                                        <p:animEffect transition="in" filter="wipe(left)">
                                          <p:cBhvr>
                                            <p:cTn id="109" dur="500"/>
                                            <p:tgtEl>
                                              <p:spTgt spid="54"/>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wipe(down)">
                                          <p:cBhvr>
                                            <p:cTn id="114"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P spid="20" grpId="0" animBg="1"/>
          <p:bldP spid="27" grpId="0" animBg="1"/>
          <p:bldP spid="37" grpId="0" animBg="1"/>
          <p:bldP spid="47" grpId="0" animBg="1"/>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accel="55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2000" fill="hold"/>
                                            <p:tgtEl>
                                              <p:spTgt spid="19"/>
                                            </p:tgtEl>
                                            <p:attrNameLst>
                                              <p:attrName>ppt_x</p:attrName>
                                            </p:attrNameLst>
                                          </p:cBhvr>
                                          <p:tavLst>
                                            <p:tav tm="0">
                                              <p:val>
                                                <p:strVal val="#ppt_x"/>
                                              </p:val>
                                            </p:tav>
                                            <p:tav tm="100000">
                                              <p:val>
                                                <p:strVal val="#ppt_x"/>
                                              </p:val>
                                            </p:tav>
                                          </p:tavLst>
                                        </p:anim>
                                        <p:anim calcmode="lin" valueType="num">
                                          <p:cBhvr additive="base">
                                            <p:cTn id="25" dur="20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1" accel="5500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2000" fill="hold"/>
                                            <p:tgtEl>
                                              <p:spTgt spid="20"/>
                                            </p:tgtEl>
                                            <p:attrNameLst>
                                              <p:attrName>ppt_x</p:attrName>
                                            </p:attrNameLst>
                                          </p:cBhvr>
                                          <p:tavLst>
                                            <p:tav tm="0">
                                              <p:val>
                                                <p:strVal val="#ppt_x"/>
                                              </p:val>
                                            </p:tav>
                                            <p:tav tm="100000">
                                              <p:val>
                                                <p:strVal val="#ppt_x"/>
                                              </p:val>
                                            </p:tav>
                                          </p:tavLst>
                                        </p:anim>
                                        <p:anim calcmode="lin" valueType="num">
                                          <p:cBhvr additive="base">
                                            <p:cTn id="29" dur="2000" fill="hold"/>
                                            <p:tgtEl>
                                              <p:spTgt spid="20"/>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anim calcmode="lin" valueType="num">
                                          <p:cBhvr>
                                            <p:cTn id="40" dur="500" fill="hold"/>
                                            <p:tgtEl>
                                              <p:spTgt spid="27"/>
                                            </p:tgtEl>
                                            <p:attrNameLst>
                                              <p:attrName>ppt_x</p:attrName>
                                            </p:attrNameLst>
                                          </p:cBhvr>
                                          <p:tavLst>
                                            <p:tav tm="0">
                                              <p:val>
                                                <p:strVal val="#ppt_x"/>
                                              </p:val>
                                            </p:tav>
                                            <p:tav tm="100000">
                                              <p:val>
                                                <p:strVal val="#ppt_x"/>
                                              </p:val>
                                            </p:tav>
                                          </p:tavLst>
                                        </p:anim>
                                        <p:anim calcmode="lin" valueType="num">
                                          <p:cBhvr>
                                            <p:cTn id="41" dur="500" fill="hold"/>
                                            <p:tgtEl>
                                              <p:spTgt spid="2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anim calcmode="lin" valueType="num">
                                          <p:cBhvr>
                                            <p:cTn id="60" dur="500" fill="hold"/>
                                            <p:tgtEl>
                                              <p:spTgt spid="37"/>
                                            </p:tgtEl>
                                            <p:attrNameLst>
                                              <p:attrName>ppt_x</p:attrName>
                                            </p:attrNameLst>
                                          </p:cBhvr>
                                          <p:tavLst>
                                            <p:tav tm="0">
                                              <p:val>
                                                <p:strVal val="#ppt_x"/>
                                              </p:val>
                                            </p:tav>
                                            <p:tav tm="100000">
                                              <p:val>
                                                <p:strVal val="#ppt_x"/>
                                              </p:val>
                                            </p:tav>
                                          </p:tavLst>
                                        </p:anim>
                                        <p:anim calcmode="lin" valueType="num">
                                          <p:cBhvr>
                                            <p:cTn id="61" dur="500" fill="hold"/>
                                            <p:tgtEl>
                                              <p:spTgt spid="37"/>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22" presetClass="entr" presetSubtype="2"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right)">
                                          <p:cBhvr>
                                            <p:cTn id="65" dur="500"/>
                                            <p:tgtEl>
                                              <p:spTgt spid="28"/>
                                            </p:tgtEl>
                                          </p:cBhvr>
                                        </p:animEffect>
                                      </p:childTnLst>
                                    </p:cTn>
                                  </p:par>
                                </p:childTnLst>
                              </p:cTn>
                            </p:par>
                            <p:par>
                              <p:cTn id="66" fill="hold">
                                <p:stCondLst>
                                  <p:cond delay="6000"/>
                                </p:stCondLst>
                                <p:childTnLst>
                                  <p:par>
                                    <p:cTn id="67" presetID="22" presetClass="entr" presetSubtype="8"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left)">
                                          <p:cBhvr>
                                            <p:cTn id="69" dur="500"/>
                                            <p:tgtEl>
                                              <p:spTgt spid="34"/>
                                            </p:tgtEl>
                                          </p:cBhvr>
                                        </p:animEffect>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childTnLst>
                              </p:cTn>
                            </p:par>
                            <p:par>
                              <p:cTn id="76" fill="hold">
                                <p:stCondLst>
                                  <p:cond delay="7000"/>
                                </p:stCondLst>
                                <p:childTnLst>
                                  <p:par>
                                    <p:cTn id="77" presetID="42" presetClass="entr" presetSubtype="0"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anim calcmode="lin" valueType="num">
                                          <p:cBhvr>
                                            <p:cTn id="80" dur="500" fill="hold"/>
                                            <p:tgtEl>
                                              <p:spTgt spid="47"/>
                                            </p:tgtEl>
                                            <p:attrNameLst>
                                              <p:attrName>ppt_x</p:attrName>
                                            </p:attrNameLst>
                                          </p:cBhvr>
                                          <p:tavLst>
                                            <p:tav tm="0">
                                              <p:val>
                                                <p:strVal val="#ppt_x"/>
                                              </p:val>
                                            </p:tav>
                                            <p:tav tm="100000">
                                              <p:val>
                                                <p:strVal val="#ppt_x"/>
                                              </p:val>
                                            </p:tav>
                                          </p:tavLst>
                                        </p:anim>
                                        <p:anim calcmode="lin" valueType="num">
                                          <p:cBhvr>
                                            <p:cTn id="81" dur="500" fill="hold"/>
                                            <p:tgtEl>
                                              <p:spTgt spid="47"/>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22" presetClass="entr" presetSubtype="2" fill="hold"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right)">
                                          <p:cBhvr>
                                            <p:cTn id="85" dur="500"/>
                                            <p:tgtEl>
                                              <p:spTgt spid="38"/>
                                            </p:tgtEl>
                                          </p:cBhvr>
                                        </p:animEffect>
                                      </p:childTnLst>
                                    </p:cTn>
                                  </p:par>
                                </p:childTnLst>
                              </p:cTn>
                            </p:par>
                            <p:par>
                              <p:cTn id="86" fill="hold">
                                <p:stCondLst>
                                  <p:cond delay="8000"/>
                                </p:stCondLst>
                                <p:childTnLst>
                                  <p:par>
                                    <p:cTn id="87" presetID="22" presetClass="entr" presetSubtype="8" fill="hold"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wipe(left)">
                                          <p:cBhvr>
                                            <p:cTn id="89" dur="500"/>
                                            <p:tgtEl>
                                              <p:spTgt spid="44"/>
                                            </p:tgtEl>
                                          </p:cBhvr>
                                        </p:animEffect>
                                      </p:childTnLst>
                                    </p:cTn>
                                  </p:par>
                                </p:childTnLst>
                              </p:cTn>
                            </p:par>
                            <p:par>
                              <p:cTn id="90" fill="hold">
                                <p:stCondLst>
                                  <p:cond delay="8500"/>
                                </p:stCondLst>
                                <p:childTnLst>
                                  <p:par>
                                    <p:cTn id="91" presetID="53" presetClass="entr" presetSubtype="16" fill="hold" nodeType="after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p:cTn id="93" dur="500" fill="hold"/>
                                            <p:tgtEl>
                                              <p:spTgt spid="51"/>
                                            </p:tgtEl>
                                            <p:attrNameLst>
                                              <p:attrName>ppt_w</p:attrName>
                                            </p:attrNameLst>
                                          </p:cBhvr>
                                          <p:tavLst>
                                            <p:tav tm="0">
                                              <p:val>
                                                <p:fltVal val="0"/>
                                              </p:val>
                                            </p:tav>
                                            <p:tav tm="100000">
                                              <p:val>
                                                <p:strVal val="#ppt_w"/>
                                              </p:val>
                                            </p:tav>
                                          </p:tavLst>
                                        </p:anim>
                                        <p:anim calcmode="lin" valueType="num">
                                          <p:cBhvr>
                                            <p:cTn id="94" dur="500" fill="hold"/>
                                            <p:tgtEl>
                                              <p:spTgt spid="51"/>
                                            </p:tgtEl>
                                            <p:attrNameLst>
                                              <p:attrName>ppt_h</p:attrName>
                                            </p:attrNameLst>
                                          </p:cBhvr>
                                          <p:tavLst>
                                            <p:tav tm="0">
                                              <p:val>
                                                <p:fltVal val="0"/>
                                              </p:val>
                                            </p:tav>
                                            <p:tav tm="100000">
                                              <p:val>
                                                <p:strVal val="#ppt_h"/>
                                              </p:val>
                                            </p:tav>
                                          </p:tavLst>
                                        </p:anim>
                                        <p:animEffect transition="in" filter="fade">
                                          <p:cBhvr>
                                            <p:cTn id="95" dur="500"/>
                                            <p:tgtEl>
                                              <p:spTgt spid="51"/>
                                            </p:tgtEl>
                                          </p:cBhvr>
                                        </p:animEffect>
                                      </p:childTnLst>
                                    </p:cTn>
                                  </p:par>
                                </p:childTnLst>
                              </p:cTn>
                            </p:par>
                            <p:par>
                              <p:cTn id="96" fill="hold">
                                <p:stCondLst>
                                  <p:cond delay="9000"/>
                                </p:stCondLst>
                                <p:childTnLst>
                                  <p:par>
                                    <p:cTn id="97" presetID="42" presetClass="entr" presetSubtype="0"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500"/>
                                            <p:tgtEl>
                                              <p:spTgt spid="57"/>
                                            </p:tgtEl>
                                          </p:cBhvr>
                                        </p:animEffect>
                                        <p:anim calcmode="lin" valueType="num">
                                          <p:cBhvr>
                                            <p:cTn id="100" dur="500" fill="hold"/>
                                            <p:tgtEl>
                                              <p:spTgt spid="57"/>
                                            </p:tgtEl>
                                            <p:attrNameLst>
                                              <p:attrName>ppt_x</p:attrName>
                                            </p:attrNameLst>
                                          </p:cBhvr>
                                          <p:tavLst>
                                            <p:tav tm="0">
                                              <p:val>
                                                <p:strVal val="#ppt_x"/>
                                              </p:val>
                                            </p:tav>
                                            <p:tav tm="100000">
                                              <p:val>
                                                <p:strVal val="#ppt_x"/>
                                              </p:val>
                                            </p:tav>
                                          </p:tavLst>
                                        </p:anim>
                                        <p:anim calcmode="lin" valueType="num">
                                          <p:cBhvr>
                                            <p:cTn id="101" dur="500" fill="hold"/>
                                            <p:tgtEl>
                                              <p:spTgt spid="57"/>
                                            </p:tgtEl>
                                            <p:attrNameLst>
                                              <p:attrName>ppt_y</p:attrName>
                                            </p:attrNameLst>
                                          </p:cBhvr>
                                          <p:tavLst>
                                            <p:tav tm="0">
                                              <p:val>
                                                <p:strVal val="#ppt_y+.1"/>
                                              </p:val>
                                            </p:tav>
                                            <p:tav tm="100000">
                                              <p:val>
                                                <p:strVal val="#ppt_y"/>
                                              </p:val>
                                            </p:tav>
                                          </p:tavLst>
                                        </p:anim>
                                      </p:childTnLst>
                                    </p:cTn>
                                  </p:par>
                                </p:childTnLst>
                              </p:cTn>
                            </p:par>
                            <p:par>
                              <p:cTn id="102" fill="hold">
                                <p:stCondLst>
                                  <p:cond delay="9500"/>
                                </p:stCondLst>
                                <p:childTnLst>
                                  <p:par>
                                    <p:cTn id="103" presetID="22" presetClass="entr" presetSubtype="2" fill="hold" nodeType="after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right)">
                                          <p:cBhvr>
                                            <p:cTn id="105" dur="500"/>
                                            <p:tgtEl>
                                              <p:spTgt spid="48"/>
                                            </p:tgtEl>
                                          </p:cBhvr>
                                        </p:animEffect>
                                      </p:childTnLst>
                                    </p:cTn>
                                  </p:par>
                                </p:childTnLst>
                              </p:cTn>
                            </p:par>
                            <p:par>
                              <p:cTn id="106" fill="hold">
                                <p:stCondLst>
                                  <p:cond delay="10000"/>
                                </p:stCondLst>
                                <p:childTnLst>
                                  <p:par>
                                    <p:cTn id="107" presetID="22" presetClass="entr" presetSubtype="8" fill="hold" nodeType="afterEffect">
                                      <p:stCondLst>
                                        <p:cond delay="0"/>
                                      </p:stCondLst>
                                      <p:childTnLst>
                                        <p:set>
                                          <p:cBhvr>
                                            <p:cTn id="108" dur="1" fill="hold">
                                              <p:stCondLst>
                                                <p:cond delay="0"/>
                                              </p:stCondLst>
                                            </p:cTn>
                                            <p:tgtEl>
                                              <p:spTgt spid="54"/>
                                            </p:tgtEl>
                                            <p:attrNameLst>
                                              <p:attrName>style.visibility</p:attrName>
                                            </p:attrNameLst>
                                          </p:cBhvr>
                                          <p:to>
                                            <p:strVal val="visible"/>
                                          </p:to>
                                        </p:set>
                                        <p:animEffect transition="in" filter="wipe(left)">
                                          <p:cBhvr>
                                            <p:cTn id="109" dur="500"/>
                                            <p:tgtEl>
                                              <p:spTgt spid="54"/>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wipe(down)">
                                          <p:cBhvr>
                                            <p:cTn id="114"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P spid="20" grpId="0" animBg="1"/>
          <p:bldP spid="27" grpId="0" animBg="1"/>
          <p:bldP spid="37" grpId="0" animBg="1"/>
          <p:bldP spid="47" grpId="0" animBg="1"/>
          <p:bldP spid="57" grpId="0" animBg="1"/>
          <p:bldP spid="5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7669063" y="2925740"/>
            <a:ext cx="2448935" cy="1837977"/>
            <a:chOff x="6179357" y="2143425"/>
            <a:chExt cx="1956336" cy="1468272"/>
          </a:xfrm>
        </p:grpSpPr>
        <p:sp>
          <p:nvSpPr>
            <p:cNvPr id="17"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90862" tIns="45431" rIns="90862" bIns="45431"/>
            <a:lstStyle/>
            <a:p>
              <a:pPr>
                <a:defRPr/>
              </a:pPr>
              <a:endParaRPr lang="zh-CN" altLang="en-US" sz="3004">
                <a:solidFill>
                  <a:prstClr val="black"/>
                </a:solidFill>
              </a:endParaRPr>
            </a:p>
          </p:txBody>
        </p:sp>
        <p:sp>
          <p:nvSpPr>
            <p:cNvPr id="18"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9AFB0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19"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20" name="文本框 1110"/>
            <p:cNvSpPr txBox="1">
              <a:spLocks noChangeArrowheads="1"/>
            </p:cNvSpPr>
            <p:nvPr/>
          </p:nvSpPr>
          <p:spPr bwMode="auto">
            <a:xfrm>
              <a:off x="6945008" y="2412305"/>
              <a:ext cx="651130" cy="90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03" dirty="0">
                  <a:solidFill>
                    <a:schemeClr val="bg1"/>
                  </a:solidFill>
                </a:rPr>
                <a:t>STEP</a:t>
              </a:r>
            </a:p>
            <a:p>
              <a:pPr algn="ctr"/>
              <a:r>
                <a:rPr lang="en-US" altLang="zh-CN" sz="4757" dirty="0">
                  <a:solidFill>
                    <a:schemeClr val="bg1"/>
                  </a:solidFill>
                  <a:latin typeface="Impact" pitchFamily="34" charset="0"/>
                </a:rPr>
                <a:t>04</a:t>
              </a:r>
              <a:endParaRPr lang="zh-CN" altLang="en-US" sz="4757" dirty="0">
                <a:solidFill>
                  <a:schemeClr val="bg1"/>
                </a:solidFill>
                <a:latin typeface="Impact" pitchFamily="34" charset="0"/>
              </a:endParaRPr>
            </a:p>
          </p:txBody>
        </p:sp>
      </p:grpSp>
      <p:grpSp>
        <p:nvGrpSpPr>
          <p:cNvPr id="21" name="组合 98"/>
          <p:cNvGrpSpPr>
            <a:grpSpLocks/>
          </p:cNvGrpSpPr>
          <p:nvPr/>
        </p:nvGrpSpPr>
        <p:grpSpPr bwMode="auto">
          <a:xfrm>
            <a:off x="1954793" y="1729951"/>
            <a:ext cx="2402263" cy="1016948"/>
            <a:chOff x="3508035" y="4207856"/>
            <a:chExt cx="2407376" cy="1032010"/>
          </a:xfrm>
        </p:grpSpPr>
        <p:sp>
          <p:nvSpPr>
            <p:cNvPr id="22"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3"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24" name="组合 98"/>
          <p:cNvGrpSpPr>
            <a:grpSpLocks/>
          </p:cNvGrpSpPr>
          <p:nvPr/>
        </p:nvGrpSpPr>
        <p:grpSpPr bwMode="auto">
          <a:xfrm>
            <a:off x="4034337" y="4974967"/>
            <a:ext cx="2402263" cy="1016948"/>
            <a:chOff x="3508035" y="4207856"/>
            <a:chExt cx="2407376" cy="1032010"/>
          </a:xfrm>
        </p:grpSpPr>
        <p:sp>
          <p:nvSpPr>
            <p:cNvPr id="25"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6"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27" name="组合 98"/>
          <p:cNvGrpSpPr>
            <a:grpSpLocks/>
          </p:cNvGrpSpPr>
          <p:nvPr/>
        </p:nvGrpSpPr>
        <p:grpSpPr bwMode="auto">
          <a:xfrm>
            <a:off x="5953678" y="1729951"/>
            <a:ext cx="2402263" cy="1016948"/>
            <a:chOff x="3508035" y="4207856"/>
            <a:chExt cx="2407376" cy="1032010"/>
          </a:xfrm>
        </p:grpSpPr>
        <p:sp>
          <p:nvSpPr>
            <p:cNvPr id="28"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9"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30" name="组合 98"/>
          <p:cNvGrpSpPr>
            <a:grpSpLocks/>
          </p:cNvGrpSpPr>
          <p:nvPr/>
        </p:nvGrpSpPr>
        <p:grpSpPr bwMode="auto">
          <a:xfrm>
            <a:off x="8033222" y="4974967"/>
            <a:ext cx="2402263" cy="1016948"/>
            <a:chOff x="3508035" y="4207856"/>
            <a:chExt cx="2407376" cy="1032010"/>
          </a:xfrm>
        </p:grpSpPr>
        <p:sp>
          <p:nvSpPr>
            <p:cNvPr id="31" name="矩形 47"/>
            <p:cNvSpPr>
              <a:spLocks noChangeArrowheads="1"/>
            </p:cNvSpPr>
            <p:nvPr/>
          </p:nvSpPr>
          <p:spPr bwMode="auto">
            <a:xfrm>
              <a:off x="3508035" y="4716054"/>
              <a:ext cx="2407376" cy="52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377"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2" name="文本框 48"/>
            <p:cNvSpPr>
              <a:spLocks noChangeArrowheads="1"/>
            </p:cNvSpPr>
            <p:nvPr/>
          </p:nvSpPr>
          <p:spPr bwMode="auto">
            <a:xfrm>
              <a:off x="3508035" y="4207856"/>
              <a:ext cx="1819824" cy="48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2504"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5752479" y="2925740"/>
            <a:ext cx="2448935" cy="1837977"/>
            <a:chOff x="4648290" y="2143425"/>
            <a:chExt cx="1956336" cy="1468272"/>
          </a:xfrm>
        </p:grpSpPr>
        <p:sp>
          <p:nvSpPr>
            <p:cNvPr id="34"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90862" tIns="45431" rIns="90862" bIns="45431"/>
            <a:lstStyle/>
            <a:p>
              <a:pPr>
                <a:defRPr/>
              </a:pPr>
              <a:endParaRPr lang="zh-CN" altLang="en-US" sz="3004">
                <a:solidFill>
                  <a:prstClr val="black"/>
                </a:solidFill>
              </a:endParaRPr>
            </a:p>
          </p:txBody>
        </p:sp>
        <p:sp>
          <p:nvSpPr>
            <p:cNvPr id="35"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3ED22B"/>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36"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37" name="文本框 1110"/>
            <p:cNvSpPr txBox="1">
              <a:spLocks noChangeArrowheads="1"/>
            </p:cNvSpPr>
            <p:nvPr/>
          </p:nvSpPr>
          <p:spPr bwMode="auto">
            <a:xfrm>
              <a:off x="5387926" y="2412305"/>
              <a:ext cx="666496" cy="90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03" dirty="0">
                  <a:solidFill>
                    <a:schemeClr val="bg1"/>
                  </a:solidFill>
                </a:rPr>
                <a:t>STEP</a:t>
              </a:r>
            </a:p>
            <a:p>
              <a:pPr algn="ctr"/>
              <a:r>
                <a:rPr lang="en-US" altLang="zh-CN" sz="4757" dirty="0">
                  <a:solidFill>
                    <a:schemeClr val="bg1"/>
                  </a:solidFill>
                  <a:latin typeface="Impact" pitchFamily="34" charset="0"/>
                </a:rPr>
                <a:t>03</a:t>
              </a:r>
              <a:endParaRPr lang="zh-CN" altLang="en-US" sz="4757" dirty="0">
                <a:solidFill>
                  <a:schemeClr val="bg1"/>
                </a:solidFill>
                <a:latin typeface="Impact" pitchFamily="34" charset="0"/>
              </a:endParaRPr>
            </a:p>
          </p:txBody>
        </p:sp>
      </p:grpSp>
      <p:grpSp>
        <p:nvGrpSpPr>
          <p:cNvPr id="38" name="组合 37"/>
          <p:cNvGrpSpPr/>
          <p:nvPr/>
        </p:nvGrpSpPr>
        <p:grpSpPr>
          <a:xfrm>
            <a:off x="3835898" y="2925740"/>
            <a:ext cx="2448935" cy="1837977"/>
            <a:chOff x="3117224" y="2143425"/>
            <a:chExt cx="1956336" cy="1468272"/>
          </a:xfrm>
        </p:grpSpPr>
        <p:sp>
          <p:nvSpPr>
            <p:cNvPr id="39"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90862" tIns="45431" rIns="90862" bIns="45431"/>
            <a:lstStyle/>
            <a:p>
              <a:pPr>
                <a:defRPr/>
              </a:pPr>
              <a:endParaRPr lang="zh-CN" altLang="en-US" sz="3004">
                <a:solidFill>
                  <a:prstClr val="black"/>
                </a:solidFill>
              </a:endParaRPr>
            </a:p>
          </p:txBody>
        </p:sp>
        <p:sp>
          <p:nvSpPr>
            <p:cNvPr id="40"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9AFB0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41"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42" name="文本框 1110"/>
            <p:cNvSpPr txBox="1">
              <a:spLocks noChangeArrowheads="1"/>
            </p:cNvSpPr>
            <p:nvPr/>
          </p:nvSpPr>
          <p:spPr bwMode="auto">
            <a:xfrm>
              <a:off x="3909070" y="2412305"/>
              <a:ext cx="652410" cy="90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03" dirty="0">
                  <a:solidFill>
                    <a:schemeClr val="bg1"/>
                  </a:solidFill>
                </a:rPr>
                <a:t>STEP</a:t>
              </a:r>
            </a:p>
            <a:p>
              <a:pPr algn="ctr"/>
              <a:r>
                <a:rPr lang="en-US" altLang="zh-CN" sz="4757" dirty="0">
                  <a:solidFill>
                    <a:schemeClr val="bg1"/>
                  </a:solidFill>
                  <a:latin typeface="Impact" pitchFamily="34" charset="0"/>
                </a:rPr>
                <a:t>02</a:t>
              </a:r>
              <a:endParaRPr lang="zh-CN" altLang="en-US" sz="4757" dirty="0">
                <a:solidFill>
                  <a:schemeClr val="bg1"/>
                </a:solidFill>
                <a:latin typeface="Impact" pitchFamily="34" charset="0"/>
              </a:endParaRPr>
            </a:p>
          </p:txBody>
        </p:sp>
      </p:grpSp>
      <p:grpSp>
        <p:nvGrpSpPr>
          <p:cNvPr id="43" name="组合 42"/>
          <p:cNvGrpSpPr/>
          <p:nvPr/>
        </p:nvGrpSpPr>
        <p:grpSpPr>
          <a:xfrm>
            <a:off x="1919314" y="2925740"/>
            <a:ext cx="2448935" cy="1837977"/>
            <a:chOff x="1586157" y="2143425"/>
            <a:chExt cx="1956336" cy="1468272"/>
          </a:xfrm>
        </p:grpSpPr>
        <p:sp>
          <p:nvSpPr>
            <p:cNvPr id="44"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90862" tIns="45431" rIns="90862" bIns="45431"/>
            <a:lstStyle/>
            <a:p>
              <a:pPr>
                <a:defRPr/>
              </a:pPr>
              <a:endParaRPr lang="zh-CN" altLang="en-US" sz="3004">
                <a:solidFill>
                  <a:prstClr val="black"/>
                </a:solidFill>
              </a:endParaRPr>
            </a:p>
          </p:txBody>
        </p:sp>
        <p:sp>
          <p:nvSpPr>
            <p:cNvPr id="45"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3ED22B"/>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46"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endParaRPr lang="zh-CN" altLang="en-US" sz="3004"/>
            </a:p>
          </p:txBody>
        </p:sp>
        <p:sp>
          <p:nvSpPr>
            <p:cNvPr id="47" name="文本框 1110"/>
            <p:cNvSpPr txBox="1">
              <a:spLocks noChangeArrowheads="1"/>
            </p:cNvSpPr>
            <p:nvPr/>
          </p:nvSpPr>
          <p:spPr bwMode="auto">
            <a:xfrm>
              <a:off x="2198622" y="2412305"/>
              <a:ext cx="593505" cy="90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03" dirty="0">
                  <a:solidFill>
                    <a:schemeClr val="bg1"/>
                  </a:solidFill>
                </a:rPr>
                <a:t>STEP</a:t>
              </a:r>
            </a:p>
            <a:p>
              <a:pPr algn="ctr"/>
              <a:r>
                <a:rPr lang="en-US" altLang="zh-CN" sz="4757" dirty="0">
                  <a:solidFill>
                    <a:schemeClr val="bg1"/>
                  </a:solidFill>
                  <a:latin typeface="Impact" pitchFamily="34" charset="0"/>
                </a:rPr>
                <a:t>01</a:t>
              </a:r>
              <a:endParaRPr lang="zh-CN" altLang="en-US" sz="4757" dirty="0">
                <a:solidFill>
                  <a:schemeClr val="bg1"/>
                </a:solidFill>
                <a:latin typeface="Impact" pitchFamily="34" charset="0"/>
              </a:endParaRPr>
            </a:p>
          </p:txBody>
        </p:sp>
      </p:grpSp>
      <p:sp>
        <p:nvSpPr>
          <p:cNvPr id="48" name="文本框 4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756075736"/>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150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0-#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10"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par>
                          <p:cTn id="48" fill="hold">
                            <p:stCondLst>
                              <p:cond delay="3500"/>
                            </p:stCondLst>
                            <p:childTnLst>
                              <p:par>
                                <p:cTn id="49" presetID="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0" name="Rectangle 7"/>
          <p:cNvSpPr>
            <a:spLocks noChangeArrowheads="1"/>
          </p:cNvSpPr>
          <p:nvPr/>
        </p:nvSpPr>
        <p:spPr bwMode="auto">
          <a:xfrm>
            <a:off x="0" y="5282696"/>
            <a:ext cx="9534971" cy="848902"/>
          </a:xfrm>
          <a:prstGeom prst="rect">
            <a:avLst/>
          </a:prstGeom>
          <a:solidFill>
            <a:srgbClr val="3ED22B"/>
          </a:solidFill>
          <a:ln w="9525">
            <a:solidFill>
              <a:srgbClr val="EAEAEA"/>
            </a:solidFill>
            <a:miter lim="800000"/>
            <a:headEnd/>
            <a:tailEnd/>
          </a:ln>
          <a:extLst/>
        </p:spPr>
        <p:txBody>
          <a:bodyPr wrap="none" lIns="89302" tIns="44650" rIns="89302" bIns="44650" anchor="ctr"/>
          <a:lstStyle/>
          <a:p>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Line 43"/>
          <p:cNvSpPr>
            <a:spLocks noChangeShapeType="1"/>
          </p:cNvSpPr>
          <p:nvPr/>
        </p:nvSpPr>
        <p:spPr bwMode="auto">
          <a:xfrm rot="5400000">
            <a:off x="4370163" y="2177643"/>
            <a:ext cx="0" cy="7346449"/>
          </a:xfrm>
          <a:prstGeom prst="line">
            <a:avLst/>
          </a:prstGeom>
          <a:noFill/>
          <a:ln w="28575">
            <a:solidFill>
              <a:schemeClr val="bg1"/>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6"/>
          <p:cNvSpPr>
            <a:spLocks noChangeArrowheads="1"/>
          </p:cNvSpPr>
          <p:nvPr/>
        </p:nvSpPr>
        <p:spPr bwMode="auto">
          <a:xfrm>
            <a:off x="3693244" y="3444983"/>
            <a:ext cx="5841728" cy="843449"/>
          </a:xfrm>
          <a:prstGeom prst="rect">
            <a:avLst/>
          </a:prstGeom>
          <a:solidFill>
            <a:srgbClr val="3ED22B"/>
          </a:solidFill>
          <a:ln w="9525">
            <a:solidFill>
              <a:srgbClr val="EAEAEA"/>
            </a:solidFill>
            <a:miter lim="800000"/>
            <a:headEnd/>
            <a:tailEnd/>
          </a:ln>
          <a:extLst/>
        </p:spPr>
        <p:txBody>
          <a:bodyPr wrap="none" lIns="89302" tIns="44650" rIns="89302" bIns="44650" anchor="ctr"/>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Line 43"/>
          <p:cNvSpPr>
            <a:spLocks noChangeShapeType="1"/>
          </p:cNvSpPr>
          <p:nvPr/>
        </p:nvSpPr>
        <p:spPr bwMode="auto">
          <a:xfrm rot="16200000" flipH="1">
            <a:off x="6514527" y="2301086"/>
            <a:ext cx="0" cy="3362831"/>
          </a:xfrm>
          <a:prstGeom prst="line">
            <a:avLst/>
          </a:prstGeom>
          <a:noFill/>
          <a:ln w="28575">
            <a:solidFill>
              <a:schemeClr val="bg1"/>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5"/>
          <p:cNvSpPr>
            <a:spLocks noChangeArrowheads="1"/>
          </p:cNvSpPr>
          <p:nvPr/>
        </p:nvSpPr>
        <p:spPr bwMode="auto">
          <a:xfrm rot="5400000">
            <a:off x="7956195" y="4587928"/>
            <a:ext cx="2321256" cy="839827"/>
          </a:xfrm>
          <a:prstGeom prst="rect">
            <a:avLst/>
          </a:prstGeom>
          <a:solidFill>
            <a:srgbClr val="9AFB03"/>
          </a:solidFill>
          <a:ln w="9525">
            <a:solidFill>
              <a:srgbClr val="EAEAEA"/>
            </a:solidFill>
            <a:miter lim="800000"/>
            <a:headEnd/>
            <a:tailEnd/>
          </a:ln>
          <a:extLst/>
        </p:spPr>
        <p:txBody>
          <a:bodyPr wrap="none" lIns="89302" tIns="44650" rIns="89302" bIns="44650" anchor="ctr"/>
          <a:lstStyle/>
          <a:p>
            <a:pPr>
              <a:defRPr/>
            </a:pPr>
            <a:endParaRPr lang="zh-CN" altLang="en-US" sz="2396"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Line 44"/>
          <p:cNvSpPr>
            <a:spLocks noChangeShapeType="1"/>
          </p:cNvSpPr>
          <p:nvPr/>
        </p:nvSpPr>
        <p:spPr bwMode="auto">
          <a:xfrm>
            <a:off x="9134463" y="4570171"/>
            <a:ext cx="0" cy="402233"/>
          </a:xfrm>
          <a:prstGeom prst="line">
            <a:avLst/>
          </a:prstGeom>
          <a:noFill/>
          <a:ln w="28575">
            <a:solidFill>
              <a:schemeClr val="bg1"/>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7"/>
          <p:cNvSpPr>
            <a:spLocks noChangeArrowheads="1"/>
          </p:cNvSpPr>
          <p:nvPr/>
        </p:nvSpPr>
        <p:spPr bwMode="auto">
          <a:xfrm>
            <a:off x="4173143" y="1676577"/>
            <a:ext cx="5361828" cy="848902"/>
          </a:xfrm>
          <a:prstGeom prst="rect">
            <a:avLst/>
          </a:prstGeom>
          <a:solidFill>
            <a:srgbClr val="3ED22B"/>
          </a:solidFill>
          <a:ln w="9525">
            <a:solidFill>
              <a:srgbClr val="EAEAEA"/>
            </a:solidFill>
            <a:miter lim="800000"/>
            <a:headEnd/>
            <a:tailEnd/>
          </a:ln>
          <a:extLst/>
        </p:spPr>
        <p:txBody>
          <a:bodyPr wrap="none" lIns="89302" tIns="44650" rIns="89302" bIns="44650" anchor="ctr"/>
          <a:lstStyle/>
          <a:p>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Line 43"/>
          <p:cNvSpPr>
            <a:spLocks noChangeShapeType="1"/>
          </p:cNvSpPr>
          <p:nvPr/>
        </p:nvSpPr>
        <p:spPr bwMode="auto">
          <a:xfrm rot="5400000">
            <a:off x="6361971" y="504586"/>
            <a:ext cx="0" cy="3362831"/>
          </a:xfrm>
          <a:prstGeom prst="line">
            <a:avLst/>
          </a:prstGeom>
          <a:noFill/>
          <a:ln w="28575">
            <a:solidFill>
              <a:schemeClr val="bg1"/>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8"/>
          <p:cNvSpPr>
            <a:spLocks noChangeArrowheads="1"/>
          </p:cNvSpPr>
          <p:nvPr/>
        </p:nvSpPr>
        <p:spPr bwMode="auto">
          <a:xfrm rot="5400000">
            <a:off x="2486124" y="2562587"/>
            <a:ext cx="2611853" cy="839827"/>
          </a:xfrm>
          <a:prstGeom prst="rect">
            <a:avLst/>
          </a:prstGeom>
          <a:solidFill>
            <a:srgbClr val="9AFB03"/>
          </a:solidFill>
          <a:ln w="9525">
            <a:solidFill>
              <a:srgbClr val="EAEAEA"/>
            </a:solidFill>
            <a:miter lim="800000"/>
            <a:headEnd/>
            <a:tailEnd/>
          </a:ln>
          <a:extLst/>
        </p:spPr>
        <p:txBody>
          <a:bodyPr wrap="none" lIns="89302" tIns="44650" rIns="89302" bIns="44650" anchor="ctr"/>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Line 42"/>
          <p:cNvSpPr>
            <a:spLocks noChangeShapeType="1"/>
          </p:cNvSpPr>
          <p:nvPr/>
        </p:nvSpPr>
        <p:spPr bwMode="auto">
          <a:xfrm>
            <a:off x="3772639" y="2751224"/>
            <a:ext cx="0" cy="452588"/>
          </a:xfrm>
          <a:prstGeom prst="line">
            <a:avLst/>
          </a:prstGeom>
          <a:noFill/>
          <a:ln w="28575">
            <a:solidFill>
              <a:schemeClr val="bg1"/>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a:defRPr/>
            </a:pPr>
            <a:endParaRPr lang="zh-CN" altLang="en-US" sz="2396"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4706142" y="1696740"/>
            <a:ext cx="3544375" cy="458863"/>
          </a:xfrm>
          <a:prstGeom prst="rect">
            <a:avLst/>
          </a:prstGeom>
        </p:spPr>
        <p:txBody>
          <a:bodyPr wrap="square" lIns="89302" tIns="44650" rIns="89302" bIns="44650" anchor="ctr">
            <a:spAutoFit/>
          </a:bodyPr>
          <a:lstStyle/>
          <a:p>
            <a:pPr algn="ctr">
              <a:lnSpc>
                <a:spcPct val="150000"/>
              </a:lnSpc>
            </a:pPr>
            <a:r>
              <a:rPr lang="zh-CN" altLang="en-US" sz="159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59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27" name="矩形 26"/>
          <p:cNvSpPr/>
          <p:nvPr/>
        </p:nvSpPr>
        <p:spPr>
          <a:xfrm>
            <a:off x="4706142" y="3493243"/>
            <a:ext cx="3544375" cy="458863"/>
          </a:xfrm>
          <a:prstGeom prst="rect">
            <a:avLst/>
          </a:prstGeom>
        </p:spPr>
        <p:txBody>
          <a:bodyPr wrap="square" lIns="89302" tIns="44650" rIns="89302" bIns="44650" anchor="ctr">
            <a:spAutoFit/>
          </a:bodyPr>
          <a:lstStyle/>
          <a:p>
            <a:pPr algn="ctr">
              <a:lnSpc>
                <a:spcPct val="150000"/>
              </a:lnSpc>
            </a:pPr>
            <a:r>
              <a:rPr lang="zh-CN" altLang="en-US" sz="159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59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28" name="矩形 27"/>
          <p:cNvSpPr/>
          <p:nvPr/>
        </p:nvSpPr>
        <p:spPr>
          <a:xfrm>
            <a:off x="1161763" y="5361606"/>
            <a:ext cx="6881624" cy="458863"/>
          </a:xfrm>
          <a:prstGeom prst="rect">
            <a:avLst/>
          </a:prstGeom>
        </p:spPr>
        <p:txBody>
          <a:bodyPr wrap="square" lIns="89302" tIns="44650" rIns="89302" bIns="44650" anchor="ctr">
            <a:spAutoFit/>
          </a:bodyPr>
          <a:lstStyle/>
          <a:p>
            <a:pPr algn="ctr">
              <a:lnSpc>
                <a:spcPct val="150000"/>
              </a:lnSpc>
            </a:pPr>
            <a:r>
              <a:rPr lang="zh-CN" altLang="en-US" sz="159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lang="zh-CN" altLang="en-US" sz="1597" dirty="0">
              <a:solidFill>
                <a:schemeClr val="bg1"/>
              </a:solidFill>
              <a:latin typeface="Arial" panose="020B0604020202020204" pitchFamily="34" charset="0"/>
              <a:ea typeface="微软雅黑" pitchFamily="34" charset="-122"/>
              <a:sym typeface="Arial" panose="020B0604020202020204" pitchFamily="34" charset="0"/>
            </a:endParaRPr>
          </a:p>
        </p:txBody>
      </p:sp>
      <p:grpSp>
        <p:nvGrpSpPr>
          <p:cNvPr id="29" name="组合 28"/>
          <p:cNvGrpSpPr/>
          <p:nvPr/>
        </p:nvGrpSpPr>
        <p:grpSpPr>
          <a:xfrm>
            <a:off x="8437917" y="1395537"/>
            <a:ext cx="1372137" cy="1355684"/>
            <a:chOff x="6339994" y="1043271"/>
            <a:chExt cx="1030982" cy="1018620"/>
          </a:xfrm>
        </p:grpSpPr>
        <p:sp>
          <p:nvSpPr>
            <p:cNvPr id="30" name="Oval 38"/>
            <p:cNvSpPr>
              <a:spLocks noChangeArrowheads="1"/>
            </p:cNvSpPr>
            <p:nvPr/>
          </p:nvSpPr>
          <p:spPr bwMode="auto">
            <a:xfrm>
              <a:off x="6339994" y="1043271"/>
              <a:ext cx="1030982" cy="1018620"/>
            </a:xfrm>
            <a:prstGeom prst="ellipse">
              <a:avLst/>
            </a:prstGeom>
            <a:solidFill>
              <a:srgbClr val="3ED22B"/>
            </a:solidFill>
            <a:ln w="19050">
              <a:noFill/>
              <a:round/>
              <a:headEnd/>
              <a:tailEnd/>
            </a:ln>
          </p:spPr>
          <p:txBody>
            <a:bodyPr wrap="none" lIns="89302" tIns="44650" rIns="89302" bIns="44650" anchor="ctr"/>
            <a:lstStyle/>
            <a:p>
              <a:pPr algn="ctr">
                <a:defRPr/>
              </a:pPr>
              <a:r>
                <a:rPr lang="zh-CN" altLang="en-US" sz="1996" kern="0" dirty="0">
                  <a:solidFill>
                    <a:srgbClr val="03A9F3"/>
                  </a:solidFill>
                  <a:latin typeface="Arial" panose="020B0604020202020204" pitchFamily="34" charset="0"/>
                  <a:ea typeface="微软雅黑" panose="020B0503020204020204" pitchFamily="34" charset="-122"/>
                  <a:sym typeface="Arial" panose="020B0604020202020204" pitchFamily="34" charset="0"/>
                </a:rPr>
                <a:t>起点</a:t>
              </a:r>
            </a:p>
          </p:txBody>
        </p:sp>
        <p:grpSp>
          <p:nvGrpSpPr>
            <p:cNvPr id="31" name="组合 30"/>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1"/>
            <p:cNvSpPr txBox="1"/>
            <p:nvPr/>
          </p:nvSpPr>
          <p:spPr>
            <a:xfrm>
              <a:off x="6549987" y="1367914"/>
              <a:ext cx="601260" cy="346400"/>
            </a:xfrm>
            <a:prstGeom prst="rect">
              <a:avLst/>
            </a:prstGeom>
            <a:noFill/>
          </p:spPr>
          <p:txBody>
            <a:bodyPr wrap="none" rtlCol="0">
              <a:spAutoFit/>
            </a:bodyPr>
            <a:lstStyle/>
            <a:p>
              <a:r>
                <a:rPr lang="zh-CN" altLang="en-US" sz="2396"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起点</a:t>
              </a:r>
            </a:p>
          </p:txBody>
        </p:sp>
      </p:grpSp>
      <p:grpSp>
        <p:nvGrpSpPr>
          <p:cNvPr id="35" name="组合 34"/>
          <p:cNvGrpSpPr/>
          <p:nvPr/>
        </p:nvGrpSpPr>
        <p:grpSpPr>
          <a:xfrm>
            <a:off x="3105978" y="1395537"/>
            <a:ext cx="1372137" cy="1355684"/>
            <a:chOff x="2333737" y="1043271"/>
            <a:chExt cx="1030982" cy="1018620"/>
          </a:xfrm>
        </p:grpSpPr>
        <p:sp>
          <p:nvSpPr>
            <p:cNvPr id="36" name="Oval 38"/>
            <p:cNvSpPr>
              <a:spLocks noChangeArrowheads="1"/>
            </p:cNvSpPr>
            <p:nvPr/>
          </p:nvSpPr>
          <p:spPr bwMode="auto">
            <a:xfrm>
              <a:off x="2333737" y="1043271"/>
              <a:ext cx="1030982" cy="1018620"/>
            </a:xfrm>
            <a:prstGeom prst="ellipse">
              <a:avLst/>
            </a:prstGeom>
            <a:solidFill>
              <a:srgbClr val="9AFB03"/>
            </a:solidFill>
            <a:ln w="19050">
              <a:noFill/>
              <a:round/>
              <a:headEnd/>
              <a:tailEnd/>
            </a:ln>
          </p:spPr>
          <p:txBody>
            <a:bodyPr wrap="none" lIns="89302" tIns="44650" rIns="89302" bIns="44650" anchor="ctr"/>
            <a:lstStyle/>
            <a:p>
              <a:pPr algn="ctr">
                <a:defRPr/>
              </a:pPr>
              <a:endParaRPr lang="zh-CN" altLang="en-US" sz="1996"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38"/>
            <p:cNvSpPr txBox="1"/>
            <p:nvPr/>
          </p:nvSpPr>
          <p:spPr>
            <a:xfrm>
              <a:off x="2556220" y="1265726"/>
              <a:ext cx="548265" cy="561755"/>
            </a:xfrm>
            <a:prstGeom prst="rect">
              <a:avLst/>
            </a:prstGeom>
            <a:noFill/>
          </p:spPr>
          <p:txBody>
            <a:bodyPr wrap="none" rtlCol="0">
              <a:spAutoFit/>
            </a:bodyPr>
            <a:lstStyle/>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第一</a:t>
              </a:r>
              <a:endParaRPr lang="en-US" altLang="zh-CN"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319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组合 40"/>
          <p:cNvGrpSpPr/>
          <p:nvPr/>
        </p:nvGrpSpPr>
        <p:grpSpPr>
          <a:xfrm>
            <a:off x="3105978" y="3169371"/>
            <a:ext cx="1372137" cy="1355684"/>
            <a:chOff x="2333737" y="2376076"/>
            <a:chExt cx="1030982" cy="1018620"/>
          </a:xfrm>
        </p:grpSpPr>
        <p:sp>
          <p:nvSpPr>
            <p:cNvPr id="42" name="Oval 38"/>
            <p:cNvSpPr>
              <a:spLocks noChangeArrowheads="1"/>
            </p:cNvSpPr>
            <p:nvPr/>
          </p:nvSpPr>
          <p:spPr bwMode="auto">
            <a:xfrm>
              <a:off x="2333737" y="2376076"/>
              <a:ext cx="1030982" cy="1018620"/>
            </a:xfrm>
            <a:prstGeom prst="ellipse">
              <a:avLst/>
            </a:prstGeom>
            <a:solidFill>
              <a:srgbClr val="3ED22B"/>
            </a:solidFill>
            <a:ln w="19050">
              <a:noFill/>
              <a:round/>
              <a:headEnd/>
              <a:tailEnd/>
            </a:ln>
          </p:spPr>
          <p:txBody>
            <a:bodyPr wrap="none" lIns="89302" tIns="44650" rIns="89302" bIns="44650" anchor="ctr"/>
            <a:lstStyle/>
            <a:p>
              <a:pPr algn="ctr">
                <a:defRPr/>
              </a:pPr>
              <a:endParaRPr lang="zh-CN" altLang="en-US" sz="1996"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3" name="组合 42"/>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2"/>
            <p:cNvSpPr txBox="1"/>
            <p:nvPr/>
          </p:nvSpPr>
          <p:spPr>
            <a:xfrm>
              <a:off x="2556219" y="2590304"/>
              <a:ext cx="548265" cy="561755"/>
            </a:xfrm>
            <a:prstGeom prst="rect">
              <a:avLst/>
            </a:prstGeom>
            <a:noFill/>
          </p:spPr>
          <p:txBody>
            <a:bodyPr wrap="none" rtlCol="0">
              <a:spAutoFit/>
            </a:bodyPr>
            <a:lstStyle/>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第二</a:t>
              </a:r>
              <a:endParaRPr lang="en-US" altLang="zh-CN"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319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8448397" y="3169371"/>
            <a:ext cx="1372137" cy="1355684"/>
            <a:chOff x="6347869" y="2376076"/>
            <a:chExt cx="1030982" cy="1018620"/>
          </a:xfrm>
        </p:grpSpPr>
        <p:sp>
          <p:nvSpPr>
            <p:cNvPr id="48" name="Oval 38"/>
            <p:cNvSpPr>
              <a:spLocks noChangeArrowheads="1"/>
            </p:cNvSpPr>
            <p:nvPr/>
          </p:nvSpPr>
          <p:spPr bwMode="auto">
            <a:xfrm>
              <a:off x="6347869" y="2376076"/>
              <a:ext cx="1030982" cy="1018620"/>
            </a:xfrm>
            <a:prstGeom prst="ellipse">
              <a:avLst/>
            </a:prstGeom>
            <a:solidFill>
              <a:srgbClr val="9AFB03"/>
            </a:solidFill>
            <a:ln w="19050">
              <a:noFill/>
              <a:round/>
              <a:headEnd/>
              <a:tailEnd/>
            </a:ln>
          </p:spPr>
          <p:txBody>
            <a:bodyPr wrap="none" lIns="89302" tIns="44650" rIns="89302" bIns="44650" anchor="ctr"/>
            <a:lstStyle/>
            <a:p>
              <a:pPr algn="ctr">
                <a:defRPr/>
              </a:pPr>
              <a:endParaRPr lang="zh-CN" altLang="en-US" sz="1996"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9" name="组合 48"/>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TextBox 43"/>
            <p:cNvSpPr txBox="1"/>
            <p:nvPr/>
          </p:nvSpPr>
          <p:spPr>
            <a:xfrm>
              <a:off x="6601283" y="2590304"/>
              <a:ext cx="548265" cy="561755"/>
            </a:xfrm>
            <a:prstGeom prst="rect">
              <a:avLst/>
            </a:prstGeom>
            <a:noFill/>
          </p:spPr>
          <p:txBody>
            <a:bodyPr wrap="none" rtlCol="0">
              <a:spAutoFit/>
            </a:bodyPr>
            <a:lstStyle/>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第三</a:t>
              </a:r>
              <a:endParaRPr lang="en-US" altLang="zh-CN"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319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组合 52"/>
          <p:cNvGrpSpPr/>
          <p:nvPr/>
        </p:nvGrpSpPr>
        <p:grpSpPr>
          <a:xfrm>
            <a:off x="8448397" y="5020374"/>
            <a:ext cx="1372137" cy="1355684"/>
            <a:chOff x="6347869" y="3766864"/>
            <a:chExt cx="1030982" cy="1018620"/>
          </a:xfrm>
        </p:grpSpPr>
        <p:sp>
          <p:nvSpPr>
            <p:cNvPr id="54" name="Oval 38"/>
            <p:cNvSpPr>
              <a:spLocks noChangeArrowheads="1"/>
            </p:cNvSpPr>
            <p:nvPr/>
          </p:nvSpPr>
          <p:spPr bwMode="auto">
            <a:xfrm>
              <a:off x="6347869" y="3766864"/>
              <a:ext cx="1030982" cy="1018620"/>
            </a:xfrm>
            <a:prstGeom prst="ellipse">
              <a:avLst/>
            </a:prstGeom>
            <a:solidFill>
              <a:srgbClr val="3ED22B"/>
            </a:solidFill>
            <a:ln w="19050">
              <a:noFill/>
              <a:round/>
              <a:headEnd/>
              <a:tailEnd/>
            </a:ln>
          </p:spPr>
          <p:txBody>
            <a:bodyPr wrap="none" lIns="89302" tIns="44650" rIns="89302" bIns="44650" anchor="ctr"/>
            <a:lstStyle/>
            <a:p>
              <a:pPr algn="ctr">
                <a:defRPr/>
              </a:pPr>
              <a:endParaRPr lang="zh-CN" altLang="en-US" sz="1996"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5" name="组合 54"/>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6">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44"/>
            <p:cNvSpPr txBox="1"/>
            <p:nvPr/>
          </p:nvSpPr>
          <p:spPr>
            <a:xfrm>
              <a:off x="6601283" y="3971564"/>
              <a:ext cx="548265" cy="561755"/>
            </a:xfrm>
            <a:prstGeom prst="rect">
              <a:avLst/>
            </a:prstGeom>
            <a:noFill/>
          </p:spPr>
          <p:txBody>
            <a:bodyPr wrap="none" rtlCol="0">
              <a:spAutoFit/>
            </a:bodyPr>
            <a:lstStyle/>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第四</a:t>
              </a:r>
              <a:endParaRPr lang="en-US" altLang="zh-CN"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2129"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3194"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文本框 58"/>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45543030"/>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2" presetClass="entr" presetSubtype="2"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right)">
                                      <p:cBhvr>
                                        <p:cTn id="30" dur="500"/>
                                        <p:tgtEl>
                                          <p:spTgt spid="22"/>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right)">
                                      <p:cBhvr>
                                        <p:cTn id="33" dur="500"/>
                                        <p:tgtEl>
                                          <p:spTgt spid="23"/>
                                        </p:tgtEl>
                                      </p:cBhvr>
                                    </p:animEffect>
                                  </p:childTnLst>
                                </p:cTn>
                              </p:par>
                            </p:childTnLst>
                          </p:cTn>
                        </p:par>
                        <p:par>
                          <p:cTn id="34" fill="hold">
                            <p:stCondLst>
                              <p:cond delay="100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26"/>
                                        </p:tgtEl>
                                        <p:attrNameLst>
                                          <p:attrName>style.visibility</p:attrName>
                                        </p:attrNameLst>
                                      </p:cBhvr>
                                      <p:to>
                                        <p:strVal val="visible"/>
                                      </p:to>
                                    </p:set>
                                    <p:animEffect transition="in" filter="wipe(left)">
                                      <p:cBhvr>
                                        <p:cTn id="37" dur="100"/>
                                        <p:tgtEl>
                                          <p:spTgt spid="26"/>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26"/>
                                        </p:tgtEl>
                                      </p:cBhvr>
                                      <p:to x="80000" y="100000"/>
                                    </p:animScale>
                                    <p:anim by="(#ppt_w*0.10)" calcmode="lin" valueType="num">
                                      <p:cBhvr>
                                        <p:cTn id="40" dur="50" autoRev="1" fill="hold">
                                          <p:stCondLst>
                                            <p:cond delay="0"/>
                                          </p:stCondLst>
                                        </p:cTn>
                                        <p:tgtEl>
                                          <p:spTgt spid="26"/>
                                        </p:tgtEl>
                                        <p:attrNameLst>
                                          <p:attrName>ppt_x</p:attrName>
                                        </p:attrNameLst>
                                      </p:cBhvr>
                                    </p:anim>
                                    <p:anim by="(-#ppt_w*0.10)" calcmode="lin" valueType="num">
                                      <p:cBhvr>
                                        <p:cTn id="41" dur="50" autoRev="1" fill="hold">
                                          <p:stCondLst>
                                            <p:cond delay="0"/>
                                          </p:stCondLst>
                                        </p:cTn>
                                        <p:tgtEl>
                                          <p:spTgt spid="26"/>
                                        </p:tgtEl>
                                        <p:attrNameLst>
                                          <p:attrName>ppt_y</p:attrName>
                                        </p:attrNameLst>
                                      </p:cBhvr>
                                    </p:anim>
                                    <p:animRot by="-480000">
                                      <p:cBhvr>
                                        <p:cTn id="42" dur="50" autoRev="1" fill="hold">
                                          <p:stCondLst>
                                            <p:cond delay="0"/>
                                          </p:stCondLst>
                                        </p:cTn>
                                        <p:tgtEl>
                                          <p:spTgt spid="26"/>
                                        </p:tgtEl>
                                        <p:attrNameLst>
                                          <p:attrName>r</p:attrName>
                                        </p:attrNameLst>
                                      </p:cBhvr>
                                    </p:animRot>
                                  </p:childTnLst>
                                </p:cTn>
                              </p:par>
                            </p:childTnLst>
                          </p:cTn>
                        </p:par>
                        <p:par>
                          <p:cTn id="43" fill="hold">
                            <p:stCondLst>
                              <p:cond delay="1550"/>
                            </p:stCondLst>
                            <p:childTnLst>
                              <p:par>
                                <p:cTn id="44" presetID="2" presetClass="entr" presetSubtype="1" fill="hold"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0-#ppt_h/2"/>
                                          </p:val>
                                        </p:tav>
                                        <p:tav tm="100000">
                                          <p:val>
                                            <p:strVal val="#ppt_y"/>
                                          </p:val>
                                        </p:tav>
                                      </p:tavLst>
                                    </p:anim>
                                  </p:childTnLst>
                                </p:cTn>
                              </p:par>
                            </p:childTnLst>
                          </p:cTn>
                        </p:par>
                        <p:par>
                          <p:cTn id="48" fill="hold">
                            <p:stCondLst>
                              <p:cond delay="2050"/>
                            </p:stCondLst>
                            <p:childTnLst>
                              <p:par>
                                <p:cTn id="49" presetID="22"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up)">
                                      <p:cBhvr>
                                        <p:cTn id="51" dur="500"/>
                                        <p:tgtEl>
                                          <p:spTgt spid="2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500"/>
                                        <p:tgtEl>
                                          <p:spTgt spid="24"/>
                                        </p:tgtEl>
                                      </p:cBhvr>
                                    </p:animEffect>
                                  </p:childTnLst>
                                </p:cTn>
                              </p:par>
                            </p:childTnLst>
                          </p:cTn>
                        </p:par>
                        <p:par>
                          <p:cTn id="55" fill="hold">
                            <p:stCondLst>
                              <p:cond delay="2550"/>
                            </p:stCondLst>
                            <p:childTnLst>
                              <p:par>
                                <p:cTn id="56" presetID="2" presetClass="entr" presetSubtype="1"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fill="hold"/>
                                        <p:tgtEl>
                                          <p:spTgt spid="41"/>
                                        </p:tgtEl>
                                        <p:attrNameLst>
                                          <p:attrName>ppt_x</p:attrName>
                                        </p:attrNameLst>
                                      </p:cBhvr>
                                      <p:tavLst>
                                        <p:tav tm="0">
                                          <p:val>
                                            <p:strVal val="#ppt_x"/>
                                          </p:val>
                                        </p:tav>
                                        <p:tav tm="100000">
                                          <p:val>
                                            <p:strVal val="#ppt_x"/>
                                          </p:val>
                                        </p:tav>
                                      </p:tavLst>
                                    </p:anim>
                                    <p:anim calcmode="lin" valueType="num">
                                      <p:cBhvr additive="base">
                                        <p:cTn id="59" dur="500" fill="hold"/>
                                        <p:tgtEl>
                                          <p:spTgt spid="41"/>
                                        </p:tgtEl>
                                        <p:attrNameLst>
                                          <p:attrName>ppt_y</p:attrName>
                                        </p:attrNameLst>
                                      </p:cBhvr>
                                      <p:tavLst>
                                        <p:tav tm="0">
                                          <p:val>
                                            <p:strVal val="0-#ppt_h/2"/>
                                          </p:val>
                                        </p:tav>
                                        <p:tav tm="100000">
                                          <p:val>
                                            <p:strVal val="#ppt_y"/>
                                          </p:val>
                                        </p:tav>
                                      </p:tavLst>
                                    </p:anim>
                                  </p:childTnLst>
                                </p:cTn>
                              </p:par>
                            </p:childTnLst>
                          </p:cTn>
                        </p:par>
                        <p:par>
                          <p:cTn id="60" fill="hold">
                            <p:stCondLst>
                              <p:cond delay="305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355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27"/>
                                        </p:tgtEl>
                                        <p:attrNameLst>
                                          <p:attrName>style.visibility</p:attrName>
                                        </p:attrNameLst>
                                      </p:cBhvr>
                                      <p:to>
                                        <p:strVal val="visible"/>
                                      </p:to>
                                    </p:set>
                                    <p:animEffect transition="in" filter="wipe(left)">
                                      <p:cBhvr>
                                        <p:cTn id="70" dur="100"/>
                                        <p:tgtEl>
                                          <p:spTgt spid="27"/>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27"/>
                                        </p:tgtEl>
                                      </p:cBhvr>
                                      <p:to x="80000" y="100000"/>
                                    </p:animScale>
                                    <p:anim by="(#ppt_w*0.10)" calcmode="lin" valueType="num">
                                      <p:cBhvr>
                                        <p:cTn id="73" dur="50" autoRev="1" fill="hold">
                                          <p:stCondLst>
                                            <p:cond delay="0"/>
                                          </p:stCondLst>
                                        </p:cTn>
                                        <p:tgtEl>
                                          <p:spTgt spid="27"/>
                                        </p:tgtEl>
                                        <p:attrNameLst>
                                          <p:attrName>ppt_x</p:attrName>
                                        </p:attrNameLst>
                                      </p:cBhvr>
                                    </p:anim>
                                    <p:anim by="(-#ppt_w*0.10)" calcmode="lin" valueType="num">
                                      <p:cBhvr>
                                        <p:cTn id="74" dur="50" autoRev="1" fill="hold">
                                          <p:stCondLst>
                                            <p:cond delay="0"/>
                                          </p:stCondLst>
                                        </p:cTn>
                                        <p:tgtEl>
                                          <p:spTgt spid="27"/>
                                        </p:tgtEl>
                                        <p:attrNameLst>
                                          <p:attrName>ppt_y</p:attrName>
                                        </p:attrNameLst>
                                      </p:cBhvr>
                                    </p:anim>
                                    <p:animRot by="-480000">
                                      <p:cBhvr>
                                        <p:cTn id="75" dur="50" autoRev="1" fill="hold">
                                          <p:stCondLst>
                                            <p:cond delay="0"/>
                                          </p:stCondLst>
                                        </p:cTn>
                                        <p:tgtEl>
                                          <p:spTgt spid="27"/>
                                        </p:tgtEl>
                                        <p:attrNameLst>
                                          <p:attrName>r</p:attrName>
                                        </p:attrNameLst>
                                      </p:cBhvr>
                                    </p:animRot>
                                  </p:childTnLst>
                                </p:cTn>
                              </p:par>
                            </p:childTnLst>
                          </p:cTn>
                        </p:par>
                        <p:par>
                          <p:cTn id="76" fill="hold">
                            <p:stCondLst>
                              <p:cond delay="4100"/>
                            </p:stCondLst>
                            <p:childTnLst>
                              <p:par>
                                <p:cTn id="77" presetID="2" presetClass="entr" presetSubtype="1" fill="hold" nodeType="after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0-#ppt_h/2"/>
                                          </p:val>
                                        </p:tav>
                                        <p:tav tm="100000">
                                          <p:val>
                                            <p:strVal val="#ppt_y"/>
                                          </p:val>
                                        </p:tav>
                                      </p:tavLst>
                                    </p:anim>
                                  </p:childTnLst>
                                </p:cTn>
                              </p:par>
                            </p:childTnLst>
                          </p:cTn>
                        </p:par>
                        <p:par>
                          <p:cTn id="81" fill="hold">
                            <p:stCondLst>
                              <p:cond delay="4600"/>
                            </p:stCondLst>
                            <p:childTnLst>
                              <p:par>
                                <p:cTn id="82" presetID="22" presetClass="entr" presetSubtype="1"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up)">
                                      <p:cBhvr>
                                        <p:cTn id="84" dur="500"/>
                                        <p:tgtEl>
                                          <p:spTgt spid="21"/>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up)">
                                      <p:cBhvr>
                                        <p:cTn id="87" dur="500"/>
                                        <p:tgtEl>
                                          <p:spTgt spid="20"/>
                                        </p:tgtEl>
                                      </p:cBhvr>
                                    </p:animEffect>
                                  </p:childTnLst>
                                </p:cTn>
                              </p:par>
                            </p:childTnLst>
                          </p:cTn>
                        </p:par>
                        <p:par>
                          <p:cTn id="88" fill="hold">
                            <p:stCondLst>
                              <p:cond delay="5100"/>
                            </p:stCondLst>
                            <p:childTnLst>
                              <p:par>
                                <p:cTn id="89" presetID="2" presetClass="entr" presetSubtype="1" fill="hold" nodeType="afterEffect">
                                  <p:stCondLst>
                                    <p:cond delay="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0-#ppt_h/2"/>
                                          </p:val>
                                        </p:tav>
                                        <p:tav tm="100000">
                                          <p:val>
                                            <p:strVal val="#ppt_y"/>
                                          </p:val>
                                        </p:tav>
                                      </p:tavLst>
                                    </p:anim>
                                  </p:childTnLst>
                                </p:cTn>
                              </p:par>
                            </p:childTnLst>
                          </p:cTn>
                        </p:par>
                        <p:par>
                          <p:cTn id="93" fill="hold">
                            <p:stCondLst>
                              <p:cond delay="5600"/>
                            </p:stCondLst>
                            <p:childTnLst>
                              <p:par>
                                <p:cTn id="94" presetID="22" presetClass="entr" presetSubtype="2"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right)">
                                      <p:cBhvr>
                                        <p:cTn id="96" dur="500"/>
                                        <p:tgtEl>
                                          <p:spTgt spid="10"/>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right)">
                                      <p:cBhvr>
                                        <p:cTn id="99" dur="500"/>
                                        <p:tgtEl>
                                          <p:spTgt spid="17"/>
                                        </p:tgtEl>
                                      </p:cBhvr>
                                    </p:animEffect>
                                  </p:childTnLst>
                                </p:cTn>
                              </p:par>
                            </p:childTnLst>
                          </p:cTn>
                        </p:par>
                        <p:par>
                          <p:cTn id="100" fill="hold">
                            <p:stCondLst>
                              <p:cond delay="6100"/>
                            </p:stCondLst>
                            <p:childTnLst>
                              <p:par>
                                <p:cTn id="101" presetID="22" presetClass="entr" presetSubtype="8" fill="hold" grpId="0" nodeType="afterEffect">
                                  <p:stCondLst>
                                    <p:cond delay="0"/>
                                  </p:stCondLst>
                                  <p:iterate type="lt">
                                    <p:tmPct val="30000"/>
                                  </p:iterate>
                                  <p:childTnLst>
                                    <p:set>
                                      <p:cBhvr>
                                        <p:cTn id="102" dur="1" fill="hold">
                                          <p:stCondLst>
                                            <p:cond delay="0"/>
                                          </p:stCondLst>
                                        </p:cTn>
                                        <p:tgtEl>
                                          <p:spTgt spid="28"/>
                                        </p:tgtEl>
                                        <p:attrNameLst>
                                          <p:attrName>style.visibility</p:attrName>
                                        </p:attrNameLst>
                                      </p:cBhvr>
                                      <p:to>
                                        <p:strVal val="visible"/>
                                      </p:to>
                                    </p:set>
                                    <p:animEffect transition="in" filter="wipe(left)">
                                      <p:cBhvr>
                                        <p:cTn id="103" dur="100"/>
                                        <p:tgtEl>
                                          <p:spTgt spid="28"/>
                                        </p:tgtEl>
                                      </p:cBhvr>
                                    </p:animEffect>
                                  </p:childTnLst>
                                </p:cTn>
                              </p:par>
                              <p:par>
                                <p:cTn id="104" presetID="36" presetClass="emph" presetSubtype="0" fill="hold" grpId="1" nodeType="withEffect">
                                  <p:stCondLst>
                                    <p:cond delay="0"/>
                                  </p:stCondLst>
                                  <p:iterate type="lt">
                                    <p:tmPct val="30000"/>
                                  </p:iterate>
                                  <p:childTnLst>
                                    <p:animScale>
                                      <p:cBhvr>
                                        <p:cTn id="105" dur="50" autoRev="1" fill="hold">
                                          <p:stCondLst>
                                            <p:cond delay="0"/>
                                          </p:stCondLst>
                                        </p:cTn>
                                        <p:tgtEl>
                                          <p:spTgt spid="28"/>
                                        </p:tgtEl>
                                      </p:cBhvr>
                                      <p:to x="80000" y="100000"/>
                                    </p:animScale>
                                    <p:anim by="(#ppt_w*0.10)" calcmode="lin" valueType="num">
                                      <p:cBhvr>
                                        <p:cTn id="106" dur="50" autoRev="1" fill="hold">
                                          <p:stCondLst>
                                            <p:cond delay="0"/>
                                          </p:stCondLst>
                                        </p:cTn>
                                        <p:tgtEl>
                                          <p:spTgt spid="28"/>
                                        </p:tgtEl>
                                        <p:attrNameLst>
                                          <p:attrName>ppt_x</p:attrName>
                                        </p:attrNameLst>
                                      </p:cBhvr>
                                    </p:anim>
                                    <p:anim by="(-#ppt_w*0.10)" calcmode="lin" valueType="num">
                                      <p:cBhvr>
                                        <p:cTn id="107" dur="50" autoRev="1" fill="hold">
                                          <p:stCondLst>
                                            <p:cond delay="0"/>
                                          </p:stCondLst>
                                        </p:cTn>
                                        <p:tgtEl>
                                          <p:spTgt spid="28"/>
                                        </p:tgtEl>
                                        <p:attrNameLst>
                                          <p:attrName>ppt_y</p:attrName>
                                        </p:attrNameLst>
                                      </p:cBhvr>
                                    </p:anim>
                                    <p:animRot by="-480000">
                                      <p:cBhvr>
                                        <p:cTn id="108" dur="50" autoRev="1" fill="hold">
                                          <p:stCondLst>
                                            <p:cond delay="0"/>
                                          </p:stCondLst>
                                        </p:cTn>
                                        <p:tgtEl>
                                          <p:spTgt spid="28"/>
                                        </p:tgtEl>
                                        <p:attrNameLst>
                                          <p:attrName>r</p:attrName>
                                        </p:attrNameLst>
                                      </p:cBhvr>
                                    </p:animRo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ipe(down)">
                                      <p:cBhvr>
                                        <p:cTn id="113" dur="7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6" grpId="1"/>
      <p:bldP spid="27" grpId="0"/>
      <p:bldP spid="27" grpId="1"/>
      <p:bldP spid="28" grpId="0"/>
      <p:bldP spid="28" grpId="1"/>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9744221" y="6302327"/>
            <a:ext cx="2447779" cy="422031"/>
            <a:chOff x="9744221" y="6302326"/>
            <a:chExt cx="2447779" cy="422031"/>
          </a:xfrm>
        </p:grpSpPr>
        <p:sp>
          <p:nvSpPr>
            <p:cNvPr id="21" name="圆角矩形 20"/>
            <p:cNvSpPr/>
            <p:nvPr/>
          </p:nvSpPr>
          <p:spPr>
            <a:xfrm>
              <a:off x="9744221" y="6302326"/>
              <a:ext cx="2096086" cy="422031"/>
            </a:xfrm>
            <a:prstGeom prst="round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927101" y="6328675"/>
              <a:ext cx="2264899"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8" name="文本框 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9" name="图片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18782"/>
            <a:ext cx="12192000" cy="3841124"/>
          </a:xfrm>
          <a:prstGeom prst="rect">
            <a:avLst/>
          </a:prstGeom>
        </p:spPr>
      </p:pic>
      <p:sp>
        <p:nvSpPr>
          <p:cNvPr id="12" name="文本框 11"/>
          <p:cNvSpPr txBox="1"/>
          <p:nvPr/>
        </p:nvSpPr>
        <p:spPr>
          <a:xfrm>
            <a:off x="4682599" y="2104683"/>
            <a:ext cx="5698996" cy="769441"/>
          </a:xfrm>
          <a:prstGeom prst="rect">
            <a:avLst/>
          </a:prstGeom>
          <a:noFill/>
        </p:spPr>
        <p:txBody>
          <a:bodyPr wrap="none" rtlCol="0">
            <a:spAutoFit/>
          </a:bodyPr>
          <a:lstStyle/>
          <a:p>
            <a:r>
              <a:rPr lang="zh-CN" altLang="en-US" sz="4400" dirty="0" smtClean="0">
                <a:solidFill>
                  <a:srgbClr val="35B447"/>
                </a:solidFill>
                <a:latin typeface="微软雅黑" panose="020B0503020204020204" pitchFamily="34" charset="-122"/>
                <a:ea typeface="微软雅黑" panose="020B0503020204020204" pitchFamily="34" charset="-122"/>
              </a:rPr>
              <a:t>     谢谢观赏 欢迎下载</a:t>
            </a:r>
            <a:endParaRPr lang="zh-CN" altLang="en-US" sz="4400" dirty="0">
              <a:gradFill>
                <a:gsLst>
                  <a:gs pos="0">
                    <a:srgbClr val="35B447"/>
                  </a:gs>
                  <a:gs pos="100000">
                    <a:srgbClr val="1C75BC"/>
                  </a:gs>
                </a:gsLst>
                <a:lin ang="5400000" scaled="1"/>
              </a:gra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816737" y="2874122"/>
            <a:ext cx="2265691"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3277222"/>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500"/>
                                        <p:tgtEl>
                                          <p:spTgt spid="17"/>
                                        </p:tgtEl>
                                      </p:cBhvr>
                                    </p:animEffect>
                                    <p:anim calcmode="lin" valueType="num">
                                      <p:cBhvr>
                                        <p:cTn id="8" dur="1500" fill="hold"/>
                                        <p:tgtEl>
                                          <p:spTgt spid="17"/>
                                        </p:tgtEl>
                                        <p:attrNameLst>
                                          <p:attrName>ppt_w</p:attrName>
                                        </p:attrNameLst>
                                      </p:cBhvr>
                                      <p:tavLst>
                                        <p:tav tm="0" fmla="#ppt_w*sin(2.5*pi*$)">
                                          <p:val>
                                            <p:fltVal val="0"/>
                                          </p:val>
                                        </p:tav>
                                        <p:tav tm="100000">
                                          <p:val>
                                            <p:fltVal val="1"/>
                                          </p:val>
                                        </p:tav>
                                      </p:tavLst>
                                    </p:anim>
                                    <p:anim calcmode="lin" valueType="num">
                                      <p:cBhvr>
                                        <p:cTn id="9" dur="1500" fill="hold"/>
                                        <p:tgtEl>
                                          <p:spTgt spid="17"/>
                                        </p:tgtEl>
                                        <p:attrNameLst>
                                          <p:attrName>ppt_h</p:attrName>
                                        </p:attrNameLst>
                                      </p:cBhvr>
                                      <p:tavLst>
                                        <p:tav tm="0">
                                          <p:val>
                                            <p:strVal val="#ppt_h"/>
                                          </p:val>
                                        </p:tav>
                                        <p:tav tm="100000">
                                          <p:val>
                                            <p:strVal val="#ppt_h"/>
                                          </p:val>
                                        </p:tav>
                                      </p:tavLst>
                                    </p:anim>
                                  </p:childTnLst>
                                </p:cTn>
                              </p:par>
                              <p:par>
                                <p:cTn id="10" presetID="56" presetClass="entr" presetSubtype="0" fill="hold" grpId="0" nodeType="with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by="(-#ppt_w*2)" calcmode="lin" valueType="num">
                                      <p:cBhvr rctx="PPT">
                                        <p:cTn id="12" dur="750" autoRev="1" fill="hold">
                                          <p:stCondLst>
                                            <p:cond delay="0"/>
                                          </p:stCondLst>
                                        </p:cTn>
                                        <p:tgtEl>
                                          <p:spTgt spid="12"/>
                                        </p:tgtEl>
                                        <p:attrNameLst>
                                          <p:attrName>ppt_w</p:attrName>
                                        </p:attrNameLst>
                                      </p:cBhvr>
                                    </p:anim>
                                    <p:anim by="(#ppt_w*0.50)" calcmode="lin" valueType="num">
                                      <p:cBhvr>
                                        <p:cTn id="13" dur="750" decel="50000" autoRev="1" fill="hold">
                                          <p:stCondLst>
                                            <p:cond delay="0"/>
                                          </p:stCondLst>
                                        </p:cTn>
                                        <p:tgtEl>
                                          <p:spTgt spid="12"/>
                                        </p:tgtEl>
                                        <p:attrNameLst>
                                          <p:attrName>ppt_x</p:attrName>
                                        </p:attrNameLst>
                                      </p:cBhvr>
                                    </p:anim>
                                    <p:anim from="(-#ppt_h/2)" to="(#ppt_y)" calcmode="lin" valueType="num">
                                      <p:cBhvr>
                                        <p:cTn id="14" dur="1500" fill="hold">
                                          <p:stCondLst>
                                            <p:cond delay="0"/>
                                          </p:stCondLst>
                                        </p:cTn>
                                        <p:tgtEl>
                                          <p:spTgt spid="12"/>
                                        </p:tgtEl>
                                        <p:attrNameLst>
                                          <p:attrName>ppt_y</p:attrName>
                                        </p:attrNameLst>
                                      </p:cBhvr>
                                    </p:anim>
                                    <p:animRot by="21600000">
                                      <p:cBhvr>
                                        <p:cTn id="15" dur="1500" fill="hold">
                                          <p:stCondLst>
                                            <p:cond delay="0"/>
                                          </p:stCondLst>
                                        </p:cTn>
                                        <p:tgtEl>
                                          <p:spTgt spid="1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75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6428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501661" y="2543562"/>
            <a:ext cx="6428936" cy="2082018"/>
          </a:xfrm>
          <a:prstGeom prst="roundRect">
            <a:avLst/>
          </a:prstGeom>
          <a:solidFill>
            <a:schemeClr val="bg1"/>
          </a:solidFill>
          <a:ln>
            <a:solidFill>
              <a:srgbClr val="35B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347766" y="2686931"/>
            <a:ext cx="1922193" cy="707886"/>
          </a:xfrm>
          <a:prstGeom prst="rect">
            <a:avLst/>
          </a:prstGeom>
          <a:noFill/>
        </p:spPr>
        <p:txBody>
          <a:bodyPr wrap="none" rtlCol="0">
            <a:spAutoFit/>
          </a:bodyPr>
          <a:lstStyle/>
          <a:p>
            <a:r>
              <a:rPr lang="en-US" altLang="zh-CN" sz="4000" dirty="0" smtClean="0">
                <a:solidFill>
                  <a:srgbClr val="35B447"/>
                </a:solidFill>
                <a:latin typeface="微软雅黑" panose="020B0503020204020204" pitchFamily="34" charset="-122"/>
                <a:ea typeface="微软雅黑" panose="020B0503020204020204" pitchFamily="34" charset="-122"/>
              </a:rPr>
              <a:t>Part 01</a:t>
            </a:r>
            <a:endParaRPr lang="zh-CN" altLang="en-US" sz="4000" dirty="0">
              <a:solidFill>
                <a:srgbClr val="35B447"/>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586995" y="3538186"/>
            <a:ext cx="3262432" cy="707886"/>
          </a:xfrm>
          <a:prstGeom prst="rect">
            <a:avLst/>
          </a:prstGeom>
          <a:noFill/>
        </p:spPr>
        <p:txBody>
          <a:bodyPr wrap="none" rtlCol="0">
            <a:spAutoFit/>
          </a:bodyPr>
          <a:lstStyle/>
          <a:p>
            <a:r>
              <a:rPr lang="zh-CN" altLang="en-US" sz="4000" dirty="0" smtClean="0">
                <a:solidFill>
                  <a:srgbClr val="35B447"/>
                </a:solidFill>
                <a:latin typeface="微软雅黑" panose="020B0503020204020204" pitchFamily="34" charset="-122"/>
                <a:ea typeface="微软雅黑" panose="020B0503020204020204" pitchFamily="34" charset="-122"/>
              </a:rPr>
              <a:t>第一部分标题</a:t>
            </a:r>
            <a:endParaRPr lang="zh-CN" altLang="en-US" sz="4000" dirty="0">
              <a:solidFill>
                <a:srgbClr val="35B447"/>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670765"/>
            <a:ext cx="5505235" cy="5827613"/>
          </a:xfrm>
          <a:prstGeom prst="rect">
            <a:avLst/>
          </a:prstGeom>
        </p:spPr>
      </p:pic>
    </p:spTree>
    <p:extLst>
      <p:ext uri="{BB962C8B-B14F-4D97-AF65-F5344CB8AC3E}">
        <p14:creationId xmlns:p14="http://schemas.microsoft.com/office/powerpoint/2010/main" val="2980285458"/>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74437" y="1114164"/>
            <a:ext cx="2102817" cy="2236891"/>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725943" y="1114162"/>
            <a:ext cx="2194560" cy="2046976"/>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950005" y="1100283"/>
            <a:ext cx="2208628" cy="2180492"/>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188135" y="966578"/>
            <a:ext cx="2180492" cy="2194560"/>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grpSp>
        <p:nvGrpSpPr>
          <p:cNvPr id="16" name="组合 15"/>
          <p:cNvGrpSpPr/>
          <p:nvPr/>
        </p:nvGrpSpPr>
        <p:grpSpPr>
          <a:xfrm rot="5400000">
            <a:off x="1751313" y="3502938"/>
            <a:ext cx="1563792" cy="1203627"/>
            <a:chOff x="5027106" y="2345385"/>
            <a:chExt cx="1172844" cy="902720"/>
          </a:xfrm>
        </p:grpSpPr>
        <p:grpSp>
          <p:nvGrpSpPr>
            <p:cNvPr id="17" name="组合 1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8" name="TextBox 33"/>
            <p:cNvSpPr>
              <a:spLocks noChangeArrowheads="1"/>
            </p:cNvSpPr>
            <p:nvPr/>
          </p:nvSpPr>
          <p:spPr bwMode="auto">
            <a:xfrm rot="16200000">
              <a:off x="5141166" y="2640362"/>
              <a:ext cx="678823"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3" b="1" dirty="0">
                  <a:solidFill>
                    <a:srgbClr val="3ED22B"/>
                  </a:solidFill>
                  <a:latin typeface="微软雅黑" pitchFamily="34" charset="-122"/>
                  <a:ea typeface="微软雅黑" pitchFamily="34" charset="-122"/>
                </a:rPr>
                <a:t>专业</a:t>
              </a:r>
            </a:p>
          </p:txBody>
        </p:sp>
      </p:grpSp>
      <p:grpSp>
        <p:nvGrpSpPr>
          <p:cNvPr id="21" name="组合 20"/>
          <p:cNvGrpSpPr/>
          <p:nvPr/>
        </p:nvGrpSpPr>
        <p:grpSpPr>
          <a:xfrm rot="5400000">
            <a:off x="4067887" y="3529208"/>
            <a:ext cx="1563792" cy="1203627"/>
            <a:chOff x="5027106" y="2345385"/>
            <a:chExt cx="1172844" cy="902720"/>
          </a:xfrm>
        </p:grpSpPr>
        <p:grpSp>
          <p:nvGrpSpPr>
            <p:cNvPr id="22" name="组合 2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3" name="TextBox 33"/>
            <p:cNvSpPr>
              <a:spLocks noChangeArrowheads="1"/>
            </p:cNvSpPr>
            <p:nvPr/>
          </p:nvSpPr>
          <p:spPr bwMode="auto">
            <a:xfrm rot="16200000">
              <a:off x="5141166" y="2640362"/>
              <a:ext cx="678823"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933" b="1" dirty="0">
                  <a:solidFill>
                    <a:srgbClr val="00C3FD"/>
                  </a:solidFill>
                  <a:latin typeface="微软雅黑" pitchFamily="34" charset="-122"/>
                  <a:ea typeface="微软雅黑" pitchFamily="34" charset="-122"/>
                </a:rPr>
                <a:t>年轻</a:t>
              </a:r>
            </a:p>
          </p:txBody>
        </p:sp>
      </p:grpSp>
      <p:grpSp>
        <p:nvGrpSpPr>
          <p:cNvPr id="26" name="组合 25"/>
          <p:cNvGrpSpPr/>
          <p:nvPr/>
        </p:nvGrpSpPr>
        <p:grpSpPr>
          <a:xfrm rot="5400000">
            <a:off x="6408076" y="3529209"/>
            <a:ext cx="1563792" cy="1203627"/>
            <a:chOff x="5027106" y="2345385"/>
            <a:chExt cx="1172844" cy="902720"/>
          </a:xfrm>
        </p:grpSpPr>
        <p:grpSp>
          <p:nvGrpSpPr>
            <p:cNvPr id="27" name="组合 2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0" name="等腰三角形 42"/>
              <p:cNvSpPr/>
              <p:nvPr/>
            </p:nvSpPr>
            <p:spPr>
              <a:xfrm>
                <a:off x="4044924" y="2251927"/>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8" name="TextBox 33"/>
            <p:cNvSpPr>
              <a:spLocks noChangeArrowheads="1"/>
            </p:cNvSpPr>
            <p:nvPr/>
          </p:nvSpPr>
          <p:spPr bwMode="auto">
            <a:xfrm rot="16200000">
              <a:off x="5046807" y="2656266"/>
              <a:ext cx="8424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b="1" dirty="0">
                  <a:solidFill>
                    <a:srgbClr val="FB7008"/>
                  </a:solidFill>
                  <a:latin typeface="微软雅黑" pitchFamily="34" charset="-122"/>
                  <a:ea typeface="微软雅黑" pitchFamily="34" charset="-122"/>
                </a:rPr>
                <a:t>有梦想</a:t>
              </a:r>
            </a:p>
          </p:txBody>
        </p:sp>
      </p:grpSp>
      <p:grpSp>
        <p:nvGrpSpPr>
          <p:cNvPr id="31" name="组合 30"/>
          <p:cNvGrpSpPr/>
          <p:nvPr/>
        </p:nvGrpSpPr>
        <p:grpSpPr>
          <a:xfrm rot="5400000">
            <a:off x="8587955" y="3529207"/>
            <a:ext cx="1563792" cy="1203627"/>
            <a:chOff x="5027106" y="2345385"/>
            <a:chExt cx="1172844" cy="902720"/>
          </a:xfrm>
        </p:grpSpPr>
        <p:grpSp>
          <p:nvGrpSpPr>
            <p:cNvPr id="32" name="组合 3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3" name="TextBox 33"/>
            <p:cNvSpPr>
              <a:spLocks noChangeArrowheads="1"/>
            </p:cNvSpPr>
            <p:nvPr/>
          </p:nvSpPr>
          <p:spPr bwMode="auto">
            <a:xfrm rot="16200000">
              <a:off x="5125264" y="2525067"/>
              <a:ext cx="6788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b="1" dirty="0">
                  <a:solidFill>
                    <a:srgbClr val="3ED22B"/>
                  </a:solidFill>
                  <a:latin typeface="微软雅黑" pitchFamily="34" charset="-122"/>
                  <a:ea typeface="微软雅黑" pitchFamily="34" charset="-122"/>
                </a:rPr>
                <a:t>行动力强</a:t>
              </a:r>
            </a:p>
          </p:txBody>
        </p:sp>
      </p:grpSp>
      <p:sp>
        <p:nvSpPr>
          <p:cNvPr id="37" name="矩形 36"/>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2" y="0"/>
            <a:ext cx="2583542" cy="485002"/>
            <a:chOff x="0" y="0"/>
            <a:chExt cx="2583543" cy="485002"/>
          </a:xfrm>
        </p:grpSpPr>
        <p:sp>
          <p:nvSpPr>
            <p:cNvPr id="39" name="圆角矩形 3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10705519" y="288556"/>
            <a:ext cx="1486487" cy="369332"/>
            <a:chOff x="10705514" y="288556"/>
            <a:chExt cx="1486486" cy="369332"/>
          </a:xfrm>
        </p:grpSpPr>
        <p:sp>
          <p:nvSpPr>
            <p:cNvPr id="42" name="圆角矩形 4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44" name="Rectangle 43"/>
          <p:cNvSpPr/>
          <p:nvPr/>
        </p:nvSpPr>
        <p:spPr bwMode="auto">
          <a:xfrm>
            <a:off x="1957670" y="5147266"/>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sp>
        <p:nvSpPr>
          <p:cNvPr id="45" name="Rectangle 43"/>
          <p:cNvSpPr/>
          <p:nvPr/>
        </p:nvSpPr>
        <p:spPr bwMode="auto">
          <a:xfrm>
            <a:off x="4247970" y="5147266"/>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sp>
        <p:nvSpPr>
          <p:cNvPr id="46" name="Rectangle 43"/>
          <p:cNvSpPr/>
          <p:nvPr/>
        </p:nvSpPr>
        <p:spPr bwMode="auto">
          <a:xfrm>
            <a:off x="6538270" y="5147266"/>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sp>
        <p:nvSpPr>
          <p:cNvPr id="47" name="Rectangle 43"/>
          <p:cNvSpPr/>
          <p:nvPr/>
        </p:nvSpPr>
        <p:spPr bwMode="auto">
          <a:xfrm>
            <a:off x="8828570" y="5147266"/>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000000"/>
              </a:solidFill>
              <a:latin typeface="微软雅黑"/>
              <a:ea typeface="微软雅黑"/>
              <a:cs typeface="Lato Light" charset="0"/>
              <a:sym typeface="Lato Light" charset="0"/>
            </a:endParaRPr>
          </a:p>
        </p:txBody>
      </p:sp>
      <p:sp>
        <p:nvSpPr>
          <p:cNvPr id="48" name="文本框 4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44796115"/>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anim calcmode="lin" valueType="num">
                                          <p:cBhvr>
                                            <p:cTn id="8" dur="750" fill="hold"/>
                                            <p:tgtEl>
                                              <p:spTgt spid="38"/>
                                            </p:tgtEl>
                                            <p:attrNameLst>
                                              <p:attrName>ppt_x</p:attrName>
                                            </p:attrNameLst>
                                          </p:cBhvr>
                                          <p:tavLst>
                                            <p:tav tm="0">
                                              <p:val>
                                                <p:strVal val="#ppt_x"/>
                                              </p:val>
                                            </p:tav>
                                            <p:tav tm="100000">
                                              <p:val>
                                                <p:strVal val="#ppt_x"/>
                                              </p:val>
                                            </p:tav>
                                          </p:tavLst>
                                        </p:anim>
                                        <p:anim calcmode="lin" valueType="num">
                                          <p:cBhvr>
                                            <p:cTn id="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1+#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500"/>
                                </p:stCondLst>
                                <p:childTnLst>
                                  <p:par>
                                    <p:cTn id="27" presetID="2" presetClass="entr" presetSubtype="2" accel="58000" fill="hold" nodeType="afterEffect" p14:presetBounceEnd="58000">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14:bounceEnd="58000">
                                          <p:cBhvr additive="base">
                                            <p:cTn id="29" dur="1300" fill="hold"/>
                                            <p:tgtEl>
                                              <p:spTgt spid="16"/>
                                            </p:tgtEl>
                                            <p:attrNameLst>
                                              <p:attrName>ppt_x</p:attrName>
                                            </p:attrNameLst>
                                          </p:cBhvr>
                                          <p:tavLst>
                                            <p:tav tm="0">
                                              <p:val>
                                                <p:strVal val="1+#ppt_w/2"/>
                                              </p:val>
                                            </p:tav>
                                            <p:tav tm="100000">
                                              <p:val>
                                                <p:strVal val="#ppt_x"/>
                                              </p:val>
                                            </p:tav>
                                          </p:tavLst>
                                        </p:anim>
                                        <p:anim calcmode="lin" valueType="num" p14:bounceEnd="58000">
                                          <p:cBhvr additive="base">
                                            <p:cTn id="30" dur="13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750"/>
                                            <p:tgtEl>
                                              <p:spTgt spid="44"/>
                                            </p:tgtEl>
                                          </p:cBhvr>
                                        </p:animEffect>
                                        <p:anim calcmode="lin" valueType="num">
                                          <p:cBhvr>
                                            <p:cTn id="36" dur="750" fill="hold"/>
                                            <p:tgtEl>
                                              <p:spTgt spid="44"/>
                                            </p:tgtEl>
                                            <p:attrNameLst>
                                              <p:attrName>ppt_x</p:attrName>
                                            </p:attrNameLst>
                                          </p:cBhvr>
                                          <p:tavLst>
                                            <p:tav tm="0">
                                              <p:val>
                                                <p:strVal val="#ppt_x"/>
                                              </p:val>
                                            </p:tav>
                                            <p:tav tm="100000">
                                              <p:val>
                                                <p:strVal val="#ppt_x"/>
                                              </p:val>
                                            </p:tav>
                                          </p:tavLst>
                                        </p:anim>
                                        <p:anim calcmode="lin" valueType="num">
                                          <p:cBhvr>
                                            <p:cTn id="37" dur="75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2" presetClass="entr" presetSubtype="2" accel="58000" fill="hold" nodeType="withEffect" p14:presetBounceEnd="58000">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14:bounceEnd="58000">
                                          <p:cBhvr additive="base">
                                            <p:cTn id="45" dur="13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46" dur="13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2" presetClass="entr" presetSubtype="2" accel="58000" fill="hold" nodeType="withEffect" p14:presetBounceEnd="58000">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14:bounceEnd="58000">
                                          <p:cBhvr additive="base">
                                            <p:cTn id="61" dur="1300" fill="hold"/>
                                            <p:tgtEl>
                                              <p:spTgt spid="26"/>
                                            </p:tgtEl>
                                            <p:attrNameLst>
                                              <p:attrName>ppt_x</p:attrName>
                                            </p:attrNameLst>
                                          </p:cBhvr>
                                          <p:tavLst>
                                            <p:tav tm="0">
                                              <p:val>
                                                <p:strVal val="1+#ppt_w/2"/>
                                              </p:val>
                                            </p:tav>
                                            <p:tav tm="100000">
                                              <p:val>
                                                <p:strVal val="#ppt_x"/>
                                              </p:val>
                                            </p:tav>
                                          </p:tavLst>
                                        </p:anim>
                                        <p:anim calcmode="lin" valueType="num" p14:bounceEnd="58000">
                                          <p:cBhvr additive="base">
                                            <p:cTn id="62" dur="13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750"/>
                                            <p:tgtEl>
                                              <p:spTgt spid="46"/>
                                            </p:tgtEl>
                                          </p:cBhvr>
                                        </p:animEffect>
                                        <p:anim calcmode="lin" valueType="num">
                                          <p:cBhvr>
                                            <p:cTn id="68" dur="750" fill="hold"/>
                                            <p:tgtEl>
                                              <p:spTgt spid="46"/>
                                            </p:tgtEl>
                                            <p:attrNameLst>
                                              <p:attrName>ppt_x</p:attrName>
                                            </p:attrNameLst>
                                          </p:cBhvr>
                                          <p:tavLst>
                                            <p:tav tm="0">
                                              <p:val>
                                                <p:strVal val="#ppt_x"/>
                                              </p:val>
                                            </p:tav>
                                            <p:tav tm="100000">
                                              <p:val>
                                                <p:strVal val="#ppt_x"/>
                                              </p:val>
                                            </p:tav>
                                          </p:tavLst>
                                        </p:anim>
                                        <p:anim calcmode="lin" valueType="num">
                                          <p:cBhvr>
                                            <p:cTn id="69" dur="75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childTnLst>
                                    </p:cTn>
                                  </p:par>
                                  <p:par>
                                    <p:cTn id="75" presetID="2" presetClass="entr" presetSubtype="2" accel="58000" fill="hold" nodeType="withEffect" p14:presetBounceEnd="58000">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14:bounceEnd="58000">
                                          <p:cBhvr additive="base">
                                            <p:cTn id="77" dur="1300" fill="hold"/>
                                            <p:tgtEl>
                                              <p:spTgt spid="31"/>
                                            </p:tgtEl>
                                            <p:attrNameLst>
                                              <p:attrName>ppt_x</p:attrName>
                                            </p:attrNameLst>
                                          </p:cBhvr>
                                          <p:tavLst>
                                            <p:tav tm="0">
                                              <p:val>
                                                <p:strVal val="1+#ppt_w/2"/>
                                              </p:val>
                                            </p:tav>
                                            <p:tav tm="100000">
                                              <p:val>
                                                <p:strVal val="#ppt_x"/>
                                              </p:val>
                                            </p:tav>
                                          </p:tavLst>
                                        </p:anim>
                                        <p:anim calcmode="lin" valueType="num" p14:bounceEnd="58000">
                                          <p:cBhvr additive="base">
                                            <p:cTn id="78" dur="13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fade">
                                          <p:cBhvr>
                                            <p:cTn id="83" dur="750"/>
                                            <p:tgtEl>
                                              <p:spTgt spid="47"/>
                                            </p:tgtEl>
                                          </p:cBhvr>
                                        </p:animEffect>
                                        <p:anim calcmode="lin" valueType="num">
                                          <p:cBhvr>
                                            <p:cTn id="84" dur="750" fill="hold"/>
                                            <p:tgtEl>
                                              <p:spTgt spid="47"/>
                                            </p:tgtEl>
                                            <p:attrNameLst>
                                              <p:attrName>ppt_x</p:attrName>
                                            </p:attrNameLst>
                                          </p:cBhvr>
                                          <p:tavLst>
                                            <p:tav tm="0">
                                              <p:val>
                                                <p:strVal val="#ppt_x"/>
                                              </p:val>
                                            </p:tav>
                                            <p:tav tm="100000">
                                              <p:val>
                                                <p:strVal val="#ppt_x"/>
                                              </p:val>
                                            </p:tav>
                                          </p:tavLst>
                                        </p:anim>
                                        <p:anim calcmode="lin" valueType="num">
                                          <p:cBhvr>
                                            <p:cTn id="85" dur="7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down)">
                                          <p:cBhvr>
                                            <p:cTn id="90"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p:bldP spid="45" grpId="0"/>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anim calcmode="lin" valueType="num">
                                          <p:cBhvr>
                                            <p:cTn id="8" dur="750" fill="hold"/>
                                            <p:tgtEl>
                                              <p:spTgt spid="38"/>
                                            </p:tgtEl>
                                            <p:attrNameLst>
                                              <p:attrName>ppt_x</p:attrName>
                                            </p:attrNameLst>
                                          </p:cBhvr>
                                          <p:tavLst>
                                            <p:tav tm="0">
                                              <p:val>
                                                <p:strVal val="#ppt_x"/>
                                              </p:val>
                                            </p:tav>
                                            <p:tav tm="100000">
                                              <p:val>
                                                <p:strVal val="#ppt_x"/>
                                              </p:val>
                                            </p:tav>
                                          </p:tavLst>
                                        </p:anim>
                                        <p:anim calcmode="lin" valueType="num">
                                          <p:cBhvr>
                                            <p:cTn id="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1+#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500"/>
                                </p:stCondLst>
                                <p:childTnLst>
                                  <p:par>
                                    <p:cTn id="27" presetID="2" presetClass="entr" presetSubtype="2" accel="5800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300" fill="hold"/>
                                            <p:tgtEl>
                                              <p:spTgt spid="16"/>
                                            </p:tgtEl>
                                            <p:attrNameLst>
                                              <p:attrName>ppt_x</p:attrName>
                                            </p:attrNameLst>
                                          </p:cBhvr>
                                          <p:tavLst>
                                            <p:tav tm="0">
                                              <p:val>
                                                <p:strVal val="1+#ppt_w/2"/>
                                              </p:val>
                                            </p:tav>
                                            <p:tav tm="100000">
                                              <p:val>
                                                <p:strVal val="#ppt_x"/>
                                              </p:val>
                                            </p:tav>
                                          </p:tavLst>
                                        </p:anim>
                                        <p:anim calcmode="lin" valueType="num">
                                          <p:cBhvr additive="base">
                                            <p:cTn id="30" dur="13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750"/>
                                            <p:tgtEl>
                                              <p:spTgt spid="44"/>
                                            </p:tgtEl>
                                          </p:cBhvr>
                                        </p:animEffect>
                                        <p:anim calcmode="lin" valueType="num">
                                          <p:cBhvr>
                                            <p:cTn id="36" dur="750" fill="hold"/>
                                            <p:tgtEl>
                                              <p:spTgt spid="44"/>
                                            </p:tgtEl>
                                            <p:attrNameLst>
                                              <p:attrName>ppt_x</p:attrName>
                                            </p:attrNameLst>
                                          </p:cBhvr>
                                          <p:tavLst>
                                            <p:tav tm="0">
                                              <p:val>
                                                <p:strVal val="#ppt_x"/>
                                              </p:val>
                                            </p:tav>
                                            <p:tav tm="100000">
                                              <p:val>
                                                <p:strVal val="#ppt_x"/>
                                              </p:val>
                                            </p:tav>
                                          </p:tavLst>
                                        </p:anim>
                                        <p:anim calcmode="lin" valueType="num">
                                          <p:cBhvr>
                                            <p:cTn id="37" dur="75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2" presetClass="entr" presetSubtype="2" accel="5800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300" fill="hold"/>
                                            <p:tgtEl>
                                              <p:spTgt spid="21"/>
                                            </p:tgtEl>
                                            <p:attrNameLst>
                                              <p:attrName>ppt_x</p:attrName>
                                            </p:attrNameLst>
                                          </p:cBhvr>
                                          <p:tavLst>
                                            <p:tav tm="0">
                                              <p:val>
                                                <p:strVal val="1+#ppt_w/2"/>
                                              </p:val>
                                            </p:tav>
                                            <p:tav tm="100000">
                                              <p:val>
                                                <p:strVal val="#ppt_x"/>
                                              </p:val>
                                            </p:tav>
                                          </p:tavLst>
                                        </p:anim>
                                        <p:anim calcmode="lin" valueType="num">
                                          <p:cBhvr additive="base">
                                            <p:cTn id="46" dur="13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2" presetClass="entr" presetSubtype="2" accel="58000"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1300" fill="hold"/>
                                            <p:tgtEl>
                                              <p:spTgt spid="26"/>
                                            </p:tgtEl>
                                            <p:attrNameLst>
                                              <p:attrName>ppt_x</p:attrName>
                                            </p:attrNameLst>
                                          </p:cBhvr>
                                          <p:tavLst>
                                            <p:tav tm="0">
                                              <p:val>
                                                <p:strVal val="1+#ppt_w/2"/>
                                              </p:val>
                                            </p:tav>
                                            <p:tav tm="100000">
                                              <p:val>
                                                <p:strVal val="#ppt_x"/>
                                              </p:val>
                                            </p:tav>
                                          </p:tavLst>
                                        </p:anim>
                                        <p:anim calcmode="lin" valueType="num">
                                          <p:cBhvr additive="base">
                                            <p:cTn id="62" dur="13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750"/>
                                            <p:tgtEl>
                                              <p:spTgt spid="46"/>
                                            </p:tgtEl>
                                          </p:cBhvr>
                                        </p:animEffect>
                                        <p:anim calcmode="lin" valueType="num">
                                          <p:cBhvr>
                                            <p:cTn id="68" dur="750" fill="hold"/>
                                            <p:tgtEl>
                                              <p:spTgt spid="46"/>
                                            </p:tgtEl>
                                            <p:attrNameLst>
                                              <p:attrName>ppt_x</p:attrName>
                                            </p:attrNameLst>
                                          </p:cBhvr>
                                          <p:tavLst>
                                            <p:tav tm="0">
                                              <p:val>
                                                <p:strVal val="#ppt_x"/>
                                              </p:val>
                                            </p:tav>
                                            <p:tav tm="100000">
                                              <p:val>
                                                <p:strVal val="#ppt_x"/>
                                              </p:val>
                                            </p:tav>
                                          </p:tavLst>
                                        </p:anim>
                                        <p:anim calcmode="lin" valueType="num">
                                          <p:cBhvr>
                                            <p:cTn id="69" dur="75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childTnLst>
                                    </p:cTn>
                                  </p:par>
                                  <p:par>
                                    <p:cTn id="75" presetID="2" presetClass="entr" presetSubtype="2" accel="5800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1300" fill="hold"/>
                                            <p:tgtEl>
                                              <p:spTgt spid="31"/>
                                            </p:tgtEl>
                                            <p:attrNameLst>
                                              <p:attrName>ppt_x</p:attrName>
                                            </p:attrNameLst>
                                          </p:cBhvr>
                                          <p:tavLst>
                                            <p:tav tm="0">
                                              <p:val>
                                                <p:strVal val="1+#ppt_w/2"/>
                                              </p:val>
                                            </p:tav>
                                            <p:tav tm="100000">
                                              <p:val>
                                                <p:strVal val="#ppt_x"/>
                                              </p:val>
                                            </p:tav>
                                          </p:tavLst>
                                        </p:anim>
                                        <p:anim calcmode="lin" valueType="num">
                                          <p:cBhvr additive="base">
                                            <p:cTn id="78" dur="13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fade">
                                          <p:cBhvr>
                                            <p:cTn id="83" dur="750"/>
                                            <p:tgtEl>
                                              <p:spTgt spid="47"/>
                                            </p:tgtEl>
                                          </p:cBhvr>
                                        </p:animEffect>
                                        <p:anim calcmode="lin" valueType="num">
                                          <p:cBhvr>
                                            <p:cTn id="84" dur="750" fill="hold"/>
                                            <p:tgtEl>
                                              <p:spTgt spid="47"/>
                                            </p:tgtEl>
                                            <p:attrNameLst>
                                              <p:attrName>ppt_x</p:attrName>
                                            </p:attrNameLst>
                                          </p:cBhvr>
                                          <p:tavLst>
                                            <p:tav tm="0">
                                              <p:val>
                                                <p:strVal val="#ppt_x"/>
                                              </p:val>
                                            </p:tav>
                                            <p:tav tm="100000">
                                              <p:val>
                                                <p:strVal val="#ppt_x"/>
                                              </p:val>
                                            </p:tav>
                                          </p:tavLst>
                                        </p:anim>
                                        <p:anim calcmode="lin" valueType="num">
                                          <p:cBhvr>
                                            <p:cTn id="85" dur="7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down)">
                                          <p:cBhvr>
                                            <p:cTn id="90"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p:bldP spid="45" grpId="0"/>
          <p:bldP spid="46" grpId="0"/>
          <p:bldP spid="47" grpId="0"/>
          <p:bldP spid="4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677366" y="1369700"/>
            <a:ext cx="2586077" cy="2200307"/>
            <a:chOff x="2873515" y="1003877"/>
            <a:chExt cx="2065893" cy="1757720"/>
          </a:xfrm>
        </p:grpSpPr>
        <p:sp>
          <p:nvSpPr>
            <p:cNvPr id="18" name="任意多边形 17"/>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3ED22B"/>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19" name="组合 199"/>
            <p:cNvGrpSpPr>
              <a:grpSpLocks/>
            </p:cNvGrpSpPr>
            <p:nvPr/>
          </p:nvGrpSpPr>
          <p:grpSpPr bwMode="auto">
            <a:xfrm>
              <a:off x="3516576" y="1705213"/>
              <a:ext cx="464573" cy="416302"/>
              <a:chOff x="6942138" y="1422400"/>
              <a:chExt cx="357188" cy="323851"/>
            </a:xfrm>
          </p:grpSpPr>
          <p:sp>
            <p:nvSpPr>
              <p:cNvPr id="2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2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grpSp>
        <p:sp>
          <p:nvSpPr>
            <p:cNvPr id="20" name="文本框 226"/>
            <p:cNvSpPr txBox="1">
              <a:spLocks noChangeArrowheads="1"/>
            </p:cNvSpPr>
            <p:nvPr/>
          </p:nvSpPr>
          <p:spPr bwMode="auto">
            <a:xfrm>
              <a:off x="3179854" y="2270284"/>
              <a:ext cx="1037860" cy="31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003">
                  <a:solidFill>
                    <a:schemeClr val="bg1"/>
                  </a:solidFill>
                  <a:latin typeface="Arial Unicode MS" pitchFamily="34" charset="-122"/>
                  <a:ea typeface="Arial Unicode MS" pitchFamily="34" charset="-122"/>
                  <a:cs typeface="Arial Unicode MS" pitchFamily="34" charset="-122"/>
                </a:rPr>
                <a:t>Title Here</a:t>
              </a:r>
              <a:endParaRPr lang="zh-CN" altLang="en-US" sz="2003">
                <a:solidFill>
                  <a:schemeClr val="bg1"/>
                </a:solidFill>
                <a:latin typeface="Arial Unicode MS" pitchFamily="34" charset="-122"/>
                <a:ea typeface="Arial Unicode MS" pitchFamily="34" charset="-122"/>
                <a:cs typeface="Arial Unicode MS" pitchFamily="34" charset="-122"/>
              </a:endParaRPr>
            </a:p>
          </p:txBody>
        </p:sp>
      </p:grpSp>
      <p:grpSp>
        <p:nvGrpSpPr>
          <p:cNvPr id="28" name="组合 27"/>
          <p:cNvGrpSpPr/>
          <p:nvPr/>
        </p:nvGrpSpPr>
        <p:grpSpPr>
          <a:xfrm>
            <a:off x="6318907" y="1379089"/>
            <a:ext cx="2226371" cy="2553983"/>
            <a:chOff x="4983715" y="1011377"/>
            <a:chExt cx="1778541" cy="2040255"/>
          </a:xfrm>
        </p:grpSpPr>
        <p:sp>
          <p:nvSpPr>
            <p:cNvPr id="29" name="任意多边形 28"/>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FFC000"/>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30" name="组合 193"/>
            <p:cNvGrpSpPr>
              <a:grpSpLocks/>
            </p:cNvGrpSpPr>
            <p:nvPr/>
          </p:nvGrpSpPr>
          <p:grpSpPr bwMode="auto">
            <a:xfrm>
              <a:off x="5557151" y="1782723"/>
              <a:ext cx="431661" cy="356295"/>
              <a:chOff x="9478963" y="1489075"/>
              <a:chExt cx="307975" cy="257176"/>
            </a:xfrm>
          </p:grpSpPr>
          <p:sp>
            <p:nvSpPr>
              <p:cNvPr id="32"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33"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34"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35"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36"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grpSp>
        <p:sp>
          <p:nvSpPr>
            <p:cNvPr id="31" name="文本框 227"/>
            <p:cNvSpPr txBox="1">
              <a:spLocks noChangeArrowheads="1"/>
            </p:cNvSpPr>
            <p:nvPr/>
          </p:nvSpPr>
          <p:spPr bwMode="auto">
            <a:xfrm>
              <a:off x="5321700" y="2270284"/>
              <a:ext cx="1037860" cy="31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003">
                  <a:solidFill>
                    <a:schemeClr val="bg1"/>
                  </a:solidFill>
                  <a:latin typeface="Arial Unicode MS" pitchFamily="34" charset="-122"/>
                  <a:ea typeface="Arial Unicode MS" pitchFamily="34" charset="-122"/>
                  <a:cs typeface="Arial Unicode MS" pitchFamily="34" charset="-122"/>
                </a:rPr>
                <a:t>Title Here</a:t>
              </a:r>
              <a:endParaRPr lang="zh-CN" altLang="en-US" sz="2003">
                <a:solidFill>
                  <a:schemeClr val="bg1"/>
                </a:solidFill>
                <a:latin typeface="Arial Unicode MS" pitchFamily="34" charset="-122"/>
                <a:ea typeface="Arial Unicode MS" pitchFamily="34" charset="-122"/>
                <a:cs typeface="Arial Unicode MS" pitchFamily="34" charset="-122"/>
              </a:endParaRPr>
            </a:p>
          </p:txBody>
        </p:sp>
      </p:grpSp>
      <p:grpSp>
        <p:nvGrpSpPr>
          <p:cNvPr id="37" name="组合 36"/>
          <p:cNvGrpSpPr/>
          <p:nvPr/>
        </p:nvGrpSpPr>
        <p:grpSpPr>
          <a:xfrm>
            <a:off x="3598137" y="3635733"/>
            <a:ext cx="2227956" cy="2553983"/>
            <a:chOff x="2810223" y="2814102"/>
            <a:chExt cx="1779807" cy="2040255"/>
          </a:xfrm>
        </p:grpSpPr>
        <p:sp>
          <p:nvSpPr>
            <p:cNvPr id="38" name="任意多边形 37"/>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00C3FD"/>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39" name="组合 207"/>
            <p:cNvGrpSpPr>
              <a:grpSpLocks/>
            </p:cNvGrpSpPr>
            <p:nvPr/>
          </p:nvGrpSpPr>
          <p:grpSpPr bwMode="auto">
            <a:xfrm>
              <a:off x="3450751" y="3914240"/>
              <a:ext cx="596223" cy="418802"/>
              <a:chOff x="6934200" y="4259263"/>
              <a:chExt cx="373063" cy="265113"/>
            </a:xfrm>
          </p:grpSpPr>
          <p:sp>
            <p:nvSpPr>
              <p:cNvPr id="41"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42"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43"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44"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45"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46"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47"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48"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49"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50"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grpSp>
        <p:sp>
          <p:nvSpPr>
            <p:cNvPr id="40" name="文本框 228"/>
            <p:cNvSpPr txBox="1">
              <a:spLocks noChangeArrowheads="1"/>
            </p:cNvSpPr>
            <p:nvPr/>
          </p:nvSpPr>
          <p:spPr bwMode="auto">
            <a:xfrm>
              <a:off x="3179855" y="4441806"/>
              <a:ext cx="1037860" cy="31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003">
                  <a:solidFill>
                    <a:schemeClr val="bg1"/>
                  </a:solidFill>
                  <a:latin typeface="Arial Unicode MS" pitchFamily="34" charset="-122"/>
                  <a:ea typeface="Arial Unicode MS" pitchFamily="34" charset="-122"/>
                  <a:cs typeface="Arial Unicode MS" pitchFamily="34" charset="-122"/>
                </a:rPr>
                <a:t>Title Here</a:t>
              </a:r>
              <a:endParaRPr lang="zh-CN" altLang="en-US" sz="2003">
                <a:solidFill>
                  <a:schemeClr val="bg1"/>
                </a:solidFill>
                <a:latin typeface="Arial Unicode MS" pitchFamily="34" charset="-122"/>
                <a:ea typeface="Arial Unicode MS" pitchFamily="34" charset="-122"/>
                <a:cs typeface="Arial Unicode MS" pitchFamily="34" charset="-122"/>
              </a:endParaRPr>
            </a:p>
          </p:txBody>
        </p:sp>
      </p:grpSp>
      <p:grpSp>
        <p:nvGrpSpPr>
          <p:cNvPr id="51" name="组合 50"/>
          <p:cNvGrpSpPr/>
          <p:nvPr/>
        </p:nvGrpSpPr>
        <p:grpSpPr>
          <a:xfrm>
            <a:off x="5959199" y="3994103"/>
            <a:ext cx="2586077" cy="2200307"/>
            <a:chOff x="4696362" y="3100388"/>
            <a:chExt cx="2065893" cy="1757720"/>
          </a:xfrm>
        </p:grpSpPr>
        <p:sp>
          <p:nvSpPr>
            <p:cNvPr id="52" name="任意多边形 51"/>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9AFB0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53" name="组合 218"/>
            <p:cNvGrpSpPr>
              <a:grpSpLocks/>
            </p:cNvGrpSpPr>
            <p:nvPr/>
          </p:nvGrpSpPr>
          <p:grpSpPr bwMode="auto">
            <a:xfrm>
              <a:off x="5506517" y="3859233"/>
              <a:ext cx="532930" cy="531316"/>
              <a:chOff x="9488488" y="4192588"/>
              <a:chExt cx="341313" cy="344487"/>
            </a:xfrm>
          </p:grpSpPr>
          <p:sp>
            <p:nvSpPr>
              <p:cNvPr id="55"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56"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57"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004"/>
              </a:p>
            </p:txBody>
          </p:sp>
          <p:sp>
            <p:nvSpPr>
              <p:cNvPr id="58"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59"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60"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sp>
            <p:nvSpPr>
              <p:cNvPr id="61"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3004"/>
              </a:p>
            </p:txBody>
          </p:sp>
        </p:grpSp>
        <p:sp>
          <p:nvSpPr>
            <p:cNvPr id="54" name="文本框 229"/>
            <p:cNvSpPr txBox="1">
              <a:spLocks noChangeArrowheads="1"/>
            </p:cNvSpPr>
            <p:nvPr/>
          </p:nvSpPr>
          <p:spPr bwMode="auto">
            <a:xfrm>
              <a:off x="5321700" y="4441806"/>
              <a:ext cx="1037860" cy="31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003">
                  <a:solidFill>
                    <a:schemeClr val="bg1"/>
                  </a:solidFill>
                  <a:latin typeface="Arial Unicode MS" pitchFamily="34" charset="-122"/>
                  <a:ea typeface="Arial Unicode MS" pitchFamily="34" charset="-122"/>
                  <a:cs typeface="Arial Unicode MS" pitchFamily="34" charset="-122"/>
                </a:rPr>
                <a:t>Title Here</a:t>
              </a:r>
              <a:endParaRPr lang="zh-CN" altLang="en-US" sz="2003">
                <a:solidFill>
                  <a:schemeClr val="bg1"/>
                </a:solidFill>
                <a:latin typeface="Arial Unicode MS" pitchFamily="34" charset="-122"/>
                <a:ea typeface="Arial Unicode MS" pitchFamily="34" charset="-122"/>
                <a:cs typeface="Arial Unicode MS" pitchFamily="34" charset="-122"/>
              </a:endParaRPr>
            </a:p>
          </p:txBody>
        </p:sp>
      </p:grpSp>
      <p:grpSp>
        <p:nvGrpSpPr>
          <p:cNvPr id="62" name="组合 61"/>
          <p:cNvGrpSpPr/>
          <p:nvPr/>
        </p:nvGrpSpPr>
        <p:grpSpPr>
          <a:xfrm>
            <a:off x="3060370" y="1918334"/>
            <a:ext cx="1154180" cy="1113548"/>
            <a:chOff x="2380626" y="1442156"/>
            <a:chExt cx="922019" cy="889560"/>
          </a:xfrm>
        </p:grpSpPr>
        <p:sp>
          <p:nvSpPr>
            <p:cNvPr id="63" name="椭圆 62"/>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64" name="椭圆 63"/>
            <p:cNvSpPr/>
            <p:nvPr/>
          </p:nvSpPr>
          <p:spPr>
            <a:xfrm>
              <a:off x="2482363" y="1542693"/>
              <a:ext cx="697492" cy="688836"/>
            </a:xfrm>
            <a:prstGeom prst="ellipse">
              <a:avLst/>
            </a:prstGeom>
            <a:solidFill>
              <a:srgbClr val="3ED22B"/>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65" name="组合 151"/>
            <p:cNvGrpSpPr>
              <a:grpSpLocks/>
            </p:cNvGrpSpPr>
            <p:nvPr/>
          </p:nvGrpSpPr>
          <p:grpSpPr bwMode="auto">
            <a:xfrm>
              <a:off x="2651990" y="1692712"/>
              <a:ext cx="650655" cy="591324"/>
              <a:chOff x="5722963" y="2742165"/>
              <a:chExt cx="500063" cy="460375"/>
            </a:xfrm>
          </p:grpSpPr>
          <p:sp>
            <p:nvSpPr>
              <p:cNvPr id="6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6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6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69" name="组合 68"/>
          <p:cNvGrpSpPr/>
          <p:nvPr/>
        </p:nvGrpSpPr>
        <p:grpSpPr>
          <a:xfrm>
            <a:off x="7940446" y="1918334"/>
            <a:ext cx="1167367" cy="1113548"/>
            <a:chOff x="6279086" y="1442156"/>
            <a:chExt cx="932553" cy="889560"/>
          </a:xfrm>
        </p:grpSpPr>
        <p:sp>
          <p:nvSpPr>
            <p:cNvPr id="70" name="椭圆 69"/>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71" name="椭圆 70"/>
            <p:cNvSpPr/>
            <p:nvPr/>
          </p:nvSpPr>
          <p:spPr>
            <a:xfrm>
              <a:off x="6379964" y="1542693"/>
              <a:ext cx="698758" cy="688836"/>
            </a:xfrm>
            <a:prstGeom prst="ellipse">
              <a:avLst/>
            </a:prstGeom>
            <a:solidFill>
              <a:srgbClr val="FFC000"/>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72" name="组合 159"/>
            <p:cNvGrpSpPr>
              <a:grpSpLocks/>
            </p:cNvGrpSpPr>
            <p:nvPr/>
          </p:nvGrpSpPr>
          <p:grpSpPr bwMode="auto">
            <a:xfrm>
              <a:off x="6545794" y="1685211"/>
              <a:ext cx="665845" cy="592574"/>
              <a:chOff x="952501" y="6013451"/>
              <a:chExt cx="511175" cy="460375"/>
            </a:xfrm>
          </p:grpSpPr>
          <p:sp>
            <p:nvSpPr>
              <p:cNvPr id="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76" name="组合 75"/>
          <p:cNvGrpSpPr/>
          <p:nvPr/>
        </p:nvGrpSpPr>
        <p:grpSpPr>
          <a:xfrm>
            <a:off x="7935711" y="4535663"/>
            <a:ext cx="1127732" cy="1113548"/>
            <a:chOff x="6275303" y="3533015"/>
            <a:chExt cx="900891" cy="889560"/>
          </a:xfrm>
        </p:grpSpPr>
        <p:sp>
          <p:nvSpPr>
            <p:cNvPr id="77" name="椭圆 76"/>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78" name="椭圆 77"/>
            <p:cNvSpPr/>
            <p:nvPr/>
          </p:nvSpPr>
          <p:spPr>
            <a:xfrm>
              <a:off x="6376167" y="3632954"/>
              <a:ext cx="698758" cy="690086"/>
            </a:xfrm>
            <a:prstGeom prst="ellipse">
              <a:avLst/>
            </a:prstGeom>
            <a:solidFill>
              <a:srgbClr val="9AFB0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79" name="组合 167"/>
            <p:cNvGrpSpPr>
              <a:grpSpLocks/>
            </p:cNvGrpSpPr>
            <p:nvPr/>
          </p:nvGrpSpPr>
          <p:grpSpPr bwMode="auto">
            <a:xfrm>
              <a:off x="6510349" y="3780473"/>
              <a:ext cx="665845" cy="592574"/>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81"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82"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grpSp>
        <p:nvGrpSpPr>
          <p:cNvPr id="83" name="组合 82"/>
          <p:cNvGrpSpPr/>
          <p:nvPr/>
        </p:nvGrpSpPr>
        <p:grpSpPr>
          <a:xfrm>
            <a:off x="3110311" y="4560437"/>
            <a:ext cx="1191391" cy="1113548"/>
            <a:chOff x="2420522" y="3552806"/>
            <a:chExt cx="951745" cy="889560"/>
          </a:xfrm>
        </p:grpSpPr>
        <p:sp>
          <p:nvSpPr>
            <p:cNvPr id="84" name="椭圆 83"/>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sp>
          <p:nvSpPr>
            <p:cNvPr id="85" name="椭圆 84"/>
            <p:cNvSpPr/>
            <p:nvPr/>
          </p:nvSpPr>
          <p:spPr>
            <a:xfrm>
              <a:off x="2521605" y="3652957"/>
              <a:ext cx="698758" cy="688836"/>
            </a:xfrm>
            <a:prstGeom prst="ellipse">
              <a:avLst/>
            </a:prstGeom>
            <a:solidFill>
              <a:srgbClr val="00C3FD"/>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0862" tIns="45431" rIns="90862" bIns="45431" anchor="ctr"/>
            <a:lstStyle/>
            <a:p>
              <a:pPr algn="ctr">
                <a:defRPr/>
              </a:pPr>
              <a:endParaRPr lang="zh-CN" altLang="en-US" sz="3004"/>
            </a:p>
          </p:txBody>
        </p:sp>
        <p:grpSp>
          <p:nvGrpSpPr>
            <p:cNvPr id="86" name="组合 175"/>
            <p:cNvGrpSpPr>
              <a:grpSpLocks/>
            </p:cNvGrpSpPr>
            <p:nvPr/>
          </p:nvGrpSpPr>
          <p:grpSpPr bwMode="auto">
            <a:xfrm>
              <a:off x="2696295" y="3832979"/>
              <a:ext cx="675972" cy="593825"/>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3004"/>
              </a:p>
            </p:txBody>
          </p:sp>
          <p:sp>
            <p:nvSpPr>
              <p:cNvPr id="8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sp>
            <p:nvSpPr>
              <p:cNvPr id="8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3004"/>
              </a:p>
            </p:txBody>
          </p:sp>
        </p:grpSp>
      </p:grpSp>
      <p:sp>
        <p:nvSpPr>
          <p:cNvPr id="90" name="文本框 20"/>
          <p:cNvSpPr txBox="1"/>
          <p:nvPr/>
        </p:nvSpPr>
        <p:spPr>
          <a:xfrm>
            <a:off x="1504984" y="1960954"/>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85000"/>
                    <a:lumOff val="15000"/>
                  </a:schemeClr>
                </a:solidFill>
                <a:latin typeface="+mj-ea"/>
                <a:ea typeface="+mj-ea"/>
                <a:sym typeface="宋体" panose="02010600030101010101" pitchFamily="2" charset="-122"/>
              </a:rPr>
              <a:t>添加标题</a:t>
            </a:r>
          </a:p>
        </p:txBody>
      </p:sp>
      <p:sp>
        <p:nvSpPr>
          <p:cNvPr id="91" name="矩形 47"/>
          <p:cNvSpPr>
            <a:spLocks noChangeArrowheads="1"/>
          </p:cNvSpPr>
          <p:nvPr/>
        </p:nvSpPr>
        <p:spPr bwMode="auto">
          <a:xfrm>
            <a:off x="819883" y="2405409"/>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2" name="文本框 20"/>
          <p:cNvSpPr txBox="1"/>
          <p:nvPr/>
        </p:nvSpPr>
        <p:spPr>
          <a:xfrm>
            <a:off x="1504984" y="4724440"/>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85000"/>
                    <a:lumOff val="15000"/>
                  </a:schemeClr>
                </a:solidFill>
                <a:latin typeface="+mj-ea"/>
                <a:ea typeface="+mj-ea"/>
                <a:sym typeface="宋体" panose="02010600030101010101" pitchFamily="2" charset="-122"/>
              </a:rPr>
              <a:t>添加标题</a:t>
            </a:r>
          </a:p>
        </p:txBody>
      </p:sp>
      <p:sp>
        <p:nvSpPr>
          <p:cNvPr id="93" name="矩形 47"/>
          <p:cNvSpPr>
            <a:spLocks noChangeArrowheads="1"/>
          </p:cNvSpPr>
          <p:nvPr/>
        </p:nvSpPr>
        <p:spPr bwMode="auto">
          <a:xfrm>
            <a:off x="819883" y="5168896"/>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4" name="文本框 20"/>
          <p:cNvSpPr txBox="1"/>
          <p:nvPr/>
        </p:nvSpPr>
        <p:spPr>
          <a:xfrm>
            <a:off x="9246164" y="1960954"/>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85000"/>
                    <a:lumOff val="15000"/>
                  </a:schemeClr>
                </a:solidFill>
                <a:latin typeface="+mj-ea"/>
                <a:ea typeface="+mj-ea"/>
                <a:sym typeface="宋体" panose="02010600030101010101" pitchFamily="2" charset="-122"/>
              </a:rPr>
              <a:t>添加标题</a:t>
            </a:r>
          </a:p>
        </p:txBody>
      </p:sp>
      <p:sp>
        <p:nvSpPr>
          <p:cNvPr id="95" name="矩形 47"/>
          <p:cNvSpPr>
            <a:spLocks noChangeArrowheads="1"/>
          </p:cNvSpPr>
          <p:nvPr/>
        </p:nvSpPr>
        <p:spPr bwMode="auto">
          <a:xfrm>
            <a:off x="9112704" y="2405409"/>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6" name="文本框 20"/>
          <p:cNvSpPr txBox="1"/>
          <p:nvPr/>
        </p:nvSpPr>
        <p:spPr>
          <a:xfrm>
            <a:off x="9246164" y="4724440"/>
            <a:ext cx="1465901" cy="477111"/>
          </a:xfrm>
          <a:prstGeom prst="rect">
            <a:avLst/>
          </a:prstGeom>
          <a:noFill/>
        </p:spPr>
        <p:txBody>
          <a:bodyPr wrap="none" lIns="90862" tIns="45431" rIns="90862" bIns="45431">
            <a:spAutoFit/>
          </a:bodyPr>
          <a:lstStyle/>
          <a:p>
            <a:pPr algn="ctr">
              <a:defRPr/>
            </a:pPr>
            <a:r>
              <a:rPr lang="zh-CN" altLang="en-US" sz="2504" dirty="0">
                <a:solidFill>
                  <a:schemeClr val="tx1">
                    <a:lumMod val="85000"/>
                    <a:lumOff val="15000"/>
                  </a:schemeClr>
                </a:solidFill>
                <a:latin typeface="+mj-ea"/>
                <a:ea typeface="+mj-ea"/>
                <a:sym typeface="宋体" panose="02010600030101010101" pitchFamily="2" charset="-122"/>
              </a:rPr>
              <a:t>添加标题</a:t>
            </a:r>
          </a:p>
        </p:txBody>
      </p:sp>
      <p:sp>
        <p:nvSpPr>
          <p:cNvPr id="97" name="矩形 47"/>
          <p:cNvSpPr>
            <a:spLocks noChangeArrowheads="1"/>
          </p:cNvSpPr>
          <p:nvPr/>
        </p:nvSpPr>
        <p:spPr bwMode="auto">
          <a:xfrm>
            <a:off x="9112704" y="5168896"/>
            <a:ext cx="2280577" cy="55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502"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8" name="文本框 9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049801999"/>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p:cTn id="24" dur="250" fill="hold"/>
                                        <p:tgtEl>
                                          <p:spTgt spid="62"/>
                                        </p:tgtEl>
                                        <p:attrNameLst>
                                          <p:attrName>ppt_w</p:attrName>
                                        </p:attrNameLst>
                                      </p:cBhvr>
                                      <p:tavLst>
                                        <p:tav tm="0">
                                          <p:val>
                                            <p:fltVal val="0"/>
                                          </p:val>
                                        </p:tav>
                                        <p:tav tm="100000">
                                          <p:val>
                                            <p:strVal val="#ppt_w"/>
                                          </p:val>
                                        </p:tav>
                                      </p:tavLst>
                                    </p:anim>
                                    <p:anim calcmode="lin" valueType="num">
                                      <p:cBhvr>
                                        <p:cTn id="25" dur="250" fill="hold"/>
                                        <p:tgtEl>
                                          <p:spTgt spid="62"/>
                                        </p:tgtEl>
                                        <p:attrNameLst>
                                          <p:attrName>ppt_h</p:attrName>
                                        </p:attrNameLst>
                                      </p:cBhvr>
                                      <p:tavLst>
                                        <p:tav tm="0">
                                          <p:val>
                                            <p:fltVal val="0"/>
                                          </p:val>
                                        </p:tav>
                                        <p:tav tm="100000">
                                          <p:val>
                                            <p:strVal val="#ppt_h"/>
                                          </p:val>
                                        </p:tav>
                                      </p:tavLst>
                                    </p:anim>
                                    <p:animEffect transition="in" filter="fade">
                                      <p:cBhvr>
                                        <p:cTn id="26" dur="250"/>
                                        <p:tgtEl>
                                          <p:spTgt spid="62"/>
                                        </p:tgtEl>
                                      </p:cBhvr>
                                    </p:animEffect>
                                  </p:childTnLst>
                                </p:cTn>
                              </p:par>
                            </p:childTnLst>
                          </p:cTn>
                        </p:par>
                        <p:par>
                          <p:cTn id="27" fill="hold">
                            <p:stCondLst>
                              <p:cond delay="750"/>
                            </p:stCondLst>
                            <p:childTnLst>
                              <p:par>
                                <p:cTn id="28" presetID="10" presetClass="entr" presetSubtype="0"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250"/>
                                        <p:tgtEl>
                                          <p:spTgt spid="9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fade">
                                      <p:cBhvr>
                                        <p:cTn id="33" dur="250"/>
                                        <p:tgtEl>
                                          <p:spTgt spid="91"/>
                                        </p:tgtEl>
                                      </p:cBhvr>
                                    </p:animEffect>
                                  </p:childTnLst>
                                </p:cTn>
                              </p:par>
                            </p:childTnLst>
                          </p:cTn>
                        </p:par>
                        <p:par>
                          <p:cTn id="34" fill="hold">
                            <p:stCondLst>
                              <p:cond delay="1000"/>
                            </p:stCondLst>
                            <p:childTnLst>
                              <p:par>
                                <p:cTn id="35" presetID="12" presetClass="entr" presetSubtype="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250"/>
                                        <p:tgtEl>
                                          <p:spTgt spid="17"/>
                                        </p:tgtEl>
                                        <p:attrNameLst>
                                          <p:attrName>ppt_x</p:attrName>
                                        </p:attrNameLst>
                                      </p:cBhvr>
                                      <p:tavLst>
                                        <p:tav tm="0">
                                          <p:val>
                                            <p:strVal val="#ppt_x+#ppt_w*1.125000"/>
                                          </p:val>
                                        </p:tav>
                                        <p:tav tm="100000">
                                          <p:val>
                                            <p:strVal val="#ppt_x"/>
                                          </p:val>
                                        </p:tav>
                                      </p:tavLst>
                                    </p:anim>
                                    <p:animEffect transition="in" filter="wipe(left)">
                                      <p:cBhvr>
                                        <p:cTn id="38" dur="250"/>
                                        <p:tgtEl>
                                          <p:spTgt spid="17"/>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p:cTn id="42" dur="250" fill="hold"/>
                                        <p:tgtEl>
                                          <p:spTgt spid="69"/>
                                        </p:tgtEl>
                                        <p:attrNameLst>
                                          <p:attrName>ppt_w</p:attrName>
                                        </p:attrNameLst>
                                      </p:cBhvr>
                                      <p:tavLst>
                                        <p:tav tm="0">
                                          <p:val>
                                            <p:fltVal val="0"/>
                                          </p:val>
                                        </p:tav>
                                        <p:tav tm="100000">
                                          <p:val>
                                            <p:strVal val="#ppt_w"/>
                                          </p:val>
                                        </p:tav>
                                      </p:tavLst>
                                    </p:anim>
                                    <p:anim calcmode="lin" valueType="num">
                                      <p:cBhvr>
                                        <p:cTn id="43" dur="250" fill="hold"/>
                                        <p:tgtEl>
                                          <p:spTgt spid="69"/>
                                        </p:tgtEl>
                                        <p:attrNameLst>
                                          <p:attrName>ppt_h</p:attrName>
                                        </p:attrNameLst>
                                      </p:cBhvr>
                                      <p:tavLst>
                                        <p:tav tm="0">
                                          <p:val>
                                            <p:fltVal val="0"/>
                                          </p:val>
                                        </p:tav>
                                        <p:tav tm="100000">
                                          <p:val>
                                            <p:strVal val="#ppt_h"/>
                                          </p:val>
                                        </p:tav>
                                      </p:tavLst>
                                    </p:anim>
                                    <p:animEffect transition="in" filter="fade">
                                      <p:cBhvr>
                                        <p:cTn id="44" dur="250"/>
                                        <p:tgtEl>
                                          <p:spTgt spid="69"/>
                                        </p:tgtEl>
                                      </p:cBhvr>
                                    </p:animEffect>
                                  </p:childTnLst>
                                </p:cTn>
                              </p:par>
                            </p:childTnLst>
                          </p:cTn>
                        </p:par>
                        <p:par>
                          <p:cTn id="45" fill="hold">
                            <p:stCondLst>
                              <p:cond delay="1500"/>
                            </p:stCondLst>
                            <p:childTnLst>
                              <p:par>
                                <p:cTn id="46" presetID="10" presetClass="entr" presetSubtype="0"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250"/>
                                        <p:tgtEl>
                                          <p:spTgt spid="9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4"/>
                                        </p:tgtEl>
                                        <p:attrNameLst>
                                          <p:attrName>style.visibility</p:attrName>
                                        </p:attrNameLst>
                                      </p:cBhvr>
                                      <p:to>
                                        <p:strVal val="visible"/>
                                      </p:to>
                                    </p:set>
                                    <p:animEffect transition="in" filter="fade">
                                      <p:cBhvr>
                                        <p:cTn id="51" dur="250"/>
                                        <p:tgtEl>
                                          <p:spTgt spid="94"/>
                                        </p:tgtEl>
                                      </p:cBhvr>
                                    </p:animEffect>
                                  </p:childTnLst>
                                </p:cTn>
                              </p:par>
                            </p:childTnLst>
                          </p:cTn>
                        </p:par>
                        <p:par>
                          <p:cTn id="52" fill="hold">
                            <p:stCondLst>
                              <p:cond delay="1750"/>
                            </p:stCondLst>
                            <p:childTnLst>
                              <p:par>
                                <p:cTn id="53" presetID="12" presetClass="entr" presetSubtype="4"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250"/>
                                        <p:tgtEl>
                                          <p:spTgt spid="28"/>
                                        </p:tgtEl>
                                        <p:attrNameLst>
                                          <p:attrName>ppt_y</p:attrName>
                                        </p:attrNameLst>
                                      </p:cBhvr>
                                      <p:tavLst>
                                        <p:tav tm="0">
                                          <p:val>
                                            <p:strVal val="#ppt_y+#ppt_h*1.125000"/>
                                          </p:val>
                                        </p:tav>
                                        <p:tav tm="100000">
                                          <p:val>
                                            <p:strVal val="#ppt_y"/>
                                          </p:val>
                                        </p:tav>
                                      </p:tavLst>
                                    </p:anim>
                                    <p:animEffect transition="in" filter="wipe(up)">
                                      <p:cBhvr>
                                        <p:cTn id="56" dur="250"/>
                                        <p:tgtEl>
                                          <p:spTgt spid="28"/>
                                        </p:tgtEl>
                                      </p:cBhvr>
                                    </p:animEffect>
                                  </p:childTnLst>
                                </p:cTn>
                              </p:par>
                            </p:childTnLst>
                          </p:cTn>
                        </p:par>
                        <p:par>
                          <p:cTn id="57" fill="hold">
                            <p:stCondLst>
                              <p:cond delay="2000"/>
                            </p:stCondLst>
                            <p:childTnLst>
                              <p:par>
                                <p:cTn id="58" presetID="53" presetClass="entr" presetSubtype="16" fill="hold" nodeType="after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p:cTn id="60" dur="250" fill="hold"/>
                                        <p:tgtEl>
                                          <p:spTgt spid="76"/>
                                        </p:tgtEl>
                                        <p:attrNameLst>
                                          <p:attrName>ppt_w</p:attrName>
                                        </p:attrNameLst>
                                      </p:cBhvr>
                                      <p:tavLst>
                                        <p:tav tm="0">
                                          <p:val>
                                            <p:fltVal val="0"/>
                                          </p:val>
                                        </p:tav>
                                        <p:tav tm="100000">
                                          <p:val>
                                            <p:strVal val="#ppt_w"/>
                                          </p:val>
                                        </p:tav>
                                      </p:tavLst>
                                    </p:anim>
                                    <p:anim calcmode="lin" valueType="num">
                                      <p:cBhvr>
                                        <p:cTn id="61" dur="250" fill="hold"/>
                                        <p:tgtEl>
                                          <p:spTgt spid="76"/>
                                        </p:tgtEl>
                                        <p:attrNameLst>
                                          <p:attrName>ppt_h</p:attrName>
                                        </p:attrNameLst>
                                      </p:cBhvr>
                                      <p:tavLst>
                                        <p:tav tm="0">
                                          <p:val>
                                            <p:fltVal val="0"/>
                                          </p:val>
                                        </p:tav>
                                        <p:tav tm="100000">
                                          <p:val>
                                            <p:strVal val="#ppt_h"/>
                                          </p:val>
                                        </p:tav>
                                      </p:tavLst>
                                    </p:anim>
                                    <p:animEffect transition="in" filter="fade">
                                      <p:cBhvr>
                                        <p:cTn id="62" dur="250"/>
                                        <p:tgtEl>
                                          <p:spTgt spid="76"/>
                                        </p:tgtEl>
                                      </p:cBhvr>
                                    </p:animEffect>
                                  </p:childTnLst>
                                </p:cTn>
                              </p:par>
                            </p:childTnLst>
                          </p:cTn>
                        </p:par>
                        <p:par>
                          <p:cTn id="63" fill="hold">
                            <p:stCondLst>
                              <p:cond delay="2250"/>
                            </p:stCondLst>
                            <p:childTnLst>
                              <p:par>
                                <p:cTn id="64" presetID="10" presetClass="entr" presetSubtype="0" fill="hold" grpId="0" nodeType="afterEffect">
                                  <p:stCondLst>
                                    <p:cond delay="0"/>
                                  </p:stCondLst>
                                  <p:childTnLst>
                                    <p:set>
                                      <p:cBhvr>
                                        <p:cTn id="65" dur="1" fill="hold">
                                          <p:stCondLst>
                                            <p:cond delay="0"/>
                                          </p:stCondLst>
                                        </p:cTn>
                                        <p:tgtEl>
                                          <p:spTgt spid="96"/>
                                        </p:tgtEl>
                                        <p:attrNameLst>
                                          <p:attrName>style.visibility</p:attrName>
                                        </p:attrNameLst>
                                      </p:cBhvr>
                                      <p:to>
                                        <p:strVal val="visible"/>
                                      </p:to>
                                    </p:set>
                                    <p:animEffect transition="in" filter="fade">
                                      <p:cBhvr>
                                        <p:cTn id="66" dur="250"/>
                                        <p:tgtEl>
                                          <p:spTgt spid="9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fade">
                                      <p:cBhvr>
                                        <p:cTn id="69" dur="250"/>
                                        <p:tgtEl>
                                          <p:spTgt spid="97"/>
                                        </p:tgtEl>
                                      </p:cBhvr>
                                    </p:animEffect>
                                  </p:childTnLst>
                                </p:cTn>
                              </p:par>
                            </p:childTnLst>
                          </p:cTn>
                        </p:par>
                        <p:par>
                          <p:cTn id="70" fill="hold">
                            <p:stCondLst>
                              <p:cond delay="2500"/>
                            </p:stCondLst>
                            <p:childTnLst>
                              <p:par>
                                <p:cTn id="71" presetID="12" presetClass="entr" presetSubtype="8" fill="hold" nodeType="after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additive="base">
                                        <p:cTn id="73" dur="250"/>
                                        <p:tgtEl>
                                          <p:spTgt spid="51"/>
                                        </p:tgtEl>
                                        <p:attrNameLst>
                                          <p:attrName>ppt_x</p:attrName>
                                        </p:attrNameLst>
                                      </p:cBhvr>
                                      <p:tavLst>
                                        <p:tav tm="0">
                                          <p:val>
                                            <p:strVal val="#ppt_x-#ppt_w*1.125000"/>
                                          </p:val>
                                        </p:tav>
                                        <p:tav tm="100000">
                                          <p:val>
                                            <p:strVal val="#ppt_x"/>
                                          </p:val>
                                        </p:tav>
                                      </p:tavLst>
                                    </p:anim>
                                    <p:animEffect transition="in" filter="wipe(right)">
                                      <p:cBhvr>
                                        <p:cTn id="74" dur="250"/>
                                        <p:tgtEl>
                                          <p:spTgt spid="51"/>
                                        </p:tgtEl>
                                      </p:cBhvr>
                                    </p:animEffect>
                                  </p:childTnLst>
                                </p:cTn>
                              </p:par>
                            </p:childTnLst>
                          </p:cTn>
                        </p:par>
                        <p:par>
                          <p:cTn id="75" fill="hold">
                            <p:stCondLst>
                              <p:cond delay="2750"/>
                            </p:stCondLst>
                            <p:childTnLst>
                              <p:par>
                                <p:cTn id="76" presetID="53" presetClass="entr" presetSubtype="16" fill="hold" nodeType="afterEffect">
                                  <p:stCondLst>
                                    <p:cond delay="0"/>
                                  </p:stCondLst>
                                  <p:childTnLst>
                                    <p:set>
                                      <p:cBhvr>
                                        <p:cTn id="77" dur="1" fill="hold">
                                          <p:stCondLst>
                                            <p:cond delay="0"/>
                                          </p:stCondLst>
                                        </p:cTn>
                                        <p:tgtEl>
                                          <p:spTgt spid="83"/>
                                        </p:tgtEl>
                                        <p:attrNameLst>
                                          <p:attrName>style.visibility</p:attrName>
                                        </p:attrNameLst>
                                      </p:cBhvr>
                                      <p:to>
                                        <p:strVal val="visible"/>
                                      </p:to>
                                    </p:set>
                                    <p:anim calcmode="lin" valueType="num">
                                      <p:cBhvr>
                                        <p:cTn id="78" dur="250" fill="hold"/>
                                        <p:tgtEl>
                                          <p:spTgt spid="83"/>
                                        </p:tgtEl>
                                        <p:attrNameLst>
                                          <p:attrName>ppt_w</p:attrName>
                                        </p:attrNameLst>
                                      </p:cBhvr>
                                      <p:tavLst>
                                        <p:tav tm="0">
                                          <p:val>
                                            <p:fltVal val="0"/>
                                          </p:val>
                                        </p:tav>
                                        <p:tav tm="100000">
                                          <p:val>
                                            <p:strVal val="#ppt_w"/>
                                          </p:val>
                                        </p:tav>
                                      </p:tavLst>
                                    </p:anim>
                                    <p:anim calcmode="lin" valueType="num">
                                      <p:cBhvr>
                                        <p:cTn id="79" dur="250" fill="hold"/>
                                        <p:tgtEl>
                                          <p:spTgt spid="83"/>
                                        </p:tgtEl>
                                        <p:attrNameLst>
                                          <p:attrName>ppt_h</p:attrName>
                                        </p:attrNameLst>
                                      </p:cBhvr>
                                      <p:tavLst>
                                        <p:tav tm="0">
                                          <p:val>
                                            <p:fltVal val="0"/>
                                          </p:val>
                                        </p:tav>
                                        <p:tav tm="100000">
                                          <p:val>
                                            <p:strVal val="#ppt_h"/>
                                          </p:val>
                                        </p:tav>
                                      </p:tavLst>
                                    </p:anim>
                                    <p:animEffect transition="in" filter="fade">
                                      <p:cBhvr>
                                        <p:cTn id="80" dur="250"/>
                                        <p:tgtEl>
                                          <p:spTgt spid="83"/>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92"/>
                                        </p:tgtEl>
                                        <p:attrNameLst>
                                          <p:attrName>style.visibility</p:attrName>
                                        </p:attrNameLst>
                                      </p:cBhvr>
                                      <p:to>
                                        <p:strVal val="visible"/>
                                      </p:to>
                                    </p:set>
                                    <p:animEffect transition="in" filter="fade">
                                      <p:cBhvr>
                                        <p:cTn id="84" dur="250"/>
                                        <p:tgtEl>
                                          <p:spTgt spid="9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fade">
                                      <p:cBhvr>
                                        <p:cTn id="87" dur="250"/>
                                        <p:tgtEl>
                                          <p:spTgt spid="93"/>
                                        </p:tgtEl>
                                      </p:cBhvr>
                                    </p:animEffect>
                                  </p:childTnLst>
                                </p:cTn>
                              </p:par>
                            </p:childTnLst>
                          </p:cTn>
                        </p:par>
                        <p:par>
                          <p:cTn id="88" fill="hold">
                            <p:stCondLst>
                              <p:cond delay="3250"/>
                            </p:stCondLst>
                            <p:childTnLst>
                              <p:par>
                                <p:cTn id="89" presetID="12" presetClass="entr" presetSubtype="1" fill="hold" nodeType="after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250"/>
                                        <p:tgtEl>
                                          <p:spTgt spid="37"/>
                                        </p:tgtEl>
                                        <p:attrNameLst>
                                          <p:attrName>ppt_y</p:attrName>
                                        </p:attrNameLst>
                                      </p:cBhvr>
                                      <p:tavLst>
                                        <p:tav tm="0">
                                          <p:val>
                                            <p:strVal val="#ppt_y-#ppt_h*1.125000"/>
                                          </p:val>
                                        </p:tav>
                                        <p:tav tm="100000">
                                          <p:val>
                                            <p:strVal val="#ppt_y"/>
                                          </p:val>
                                        </p:tav>
                                      </p:tavLst>
                                    </p:anim>
                                    <p:animEffect transition="in" filter="wipe(down)">
                                      <p:cBhvr>
                                        <p:cTn id="92" dur="250"/>
                                        <p:tgtEl>
                                          <p:spTgt spid="37"/>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98"/>
                                        </p:tgtEl>
                                        <p:attrNameLst>
                                          <p:attrName>style.visibility</p:attrName>
                                        </p:attrNameLst>
                                      </p:cBhvr>
                                      <p:to>
                                        <p:strVal val="visible"/>
                                      </p:to>
                                    </p:set>
                                    <p:animEffect transition="in" filter="wipe(down)">
                                      <p:cBhvr>
                                        <p:cTn id="97" dur="75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0" grpId="0"/>
      <p:bldP spid="91" grpId="0"/>
      <p:bldP spid="92" grpId="0"/>
      <p:bldP spid="93" grpId="0"/>
      <p:bldP spid="94" grpId="0"/>
      <p:bldP spid="95" grpId="0"/>
      <p:bldP spid="96" grpId="0"/>
      <p:bldP spid="97" grpId="0"/>
      <p:bldP spid="9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0" name="矩形 9"/>
          <p:cNvSpPr/>
          <p:nvPr/>
        </p:nvSpPr>
        <p:spPr>
          <a:xfrm>
            <a:off x="3" y="3815319"/>
            <a:ext cx="12171888" cy="870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2900" tIns="61451" rIns="122900" bIns="61451" rtlCol="0" anchor="ctr"/>
          <a:lstStyle/>
          <a:p>
            <a:pPr algn="ctr"/>
            <a:endParaRPr lang="zh-CN" altLang="en-US" sz="2396"/>
          </a:p>
        </p:txBody>
      </p:sp>
      <p:grpSp>
        <p:nvGrpSpPr>
          <p:cNvPr id="17" name="组合 16"/>
          <p:cNvGrpSpPr/>
          <p:nvPr/>
        </p:nvGrpSpPr>
        <p:grpSpPr>
          <a:xfrm>
            <a:off x="1304886" y="3252140"/>
            <a:ext cx="1157833" cy="1157647"/>
            <a:chOff x="1466675" y="3784103"/>
            <a:chExt cx="1301392" cy="1301862"/>
          </a:xfrm>
        </p:grpSpPr>
        <p:grpSp>
          <p:nvGrpSpPr>
            <p:cNvPr id="18" name="组合 17"/>
            <p:cNvGrpSpPr/>
            <p:nvPr/>
          </p:nvGrpSpPr>
          <p:grpSpPr>
            <a:xfrm>
              <a:off x="1466675" y="3784103"/>
              <a:ext cx="1301392" cy="1301862"/>
              <a:chOff x="4345444" y="2542859"/>
              <a:chExt cx="1810550" cy="1811205"/>
            </a:xfrm>
          </p:grpSpPr>
          <p:grpSp>
            <p:nvGrpSpPr>
              <p:cNvPr id="20" name="组合 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2" name="同心圆 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23" name="椭圆 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21" name="椭圆 20"/>
              <p:cNvSpPr/>
              <p:nvPr/>
            </p:nvSpPr>
            <p:spPr>
              <a:xfrm>
                <a:off x="4565570" y="2763062"/>
                <a:ext cx="1370298" cy="1370793"/>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19" name="TextBox 97"/>
            <p:cNvSpPr txBox="1"/>
            <p:nvPr/>
          </p:nvSpPr>
          <p:spPr>
            <a:xfrm>
              <a:off x="1692270" y="4180596"/>
              <a:ext cx="850204" cy="531462"/>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6</a:t>
              </a:r>
              <a:r>
                <a:rPr lang="zh-CN" altLang="en-US" sz="1864" dirty="0">
                  <a:solidFill>
                    <a:schemeClr val="bg1"/>
                  </a:solidFill>
                  <a:latin typeface="微软雅黑" pitchFamily="34" charset="-122"/>
                  <a:ea typeface="微软雅黑" pitchFamily="34" charset="-122"/>
                </a:rPr>
                <a:t>月</a:t>
              </a:r>
            </a:p>
          </p:txBody>
        </p:sp>
      </p:grpSp>
      <p:grpSp>
        <p:nvGrpSpPr>
          <p:cNvPr id="24" name="组合 23"/>
          <p:cNvGrpSpPr/>
          <p:nvPr/>
        </p:nvGrpSpPr>
        <p:grpSpPr>
          <a:xfrm>
            <a:off x="2773181" y="3407836"/>
            <a:ext cx="876300" cy="876159"/>
            <a:chOff x="3117025" y="3959191"/>
            <a:chExt cx="984950" cy="985306"/>
          </a:xfrm>
        </p:grpSpPr>
        <p:grpSp>
          <p:nvGrpSpPr>
            <p:cNvPr id="25" name="组合 24"/>
            <p:cNvGrpSpPr/>
            <p:nvPr/>
          </p:nvGrpSpPr>
          <p:grpSpPr>
            <a:xfrm>
              <a:off x="3117025" y="3959191"/>
              <a:ext cx="984950" cy="985306"/>
              <a:chOff x="4345444" y="2542859"/>
              <a:chExt cx="1810550" cy="1811205"/>
            </a:xfrm>
          </p:grpSpPr>
          <p:grpSp>
            <p:nvGrpSpPr>
              <p:cNvPr id="27" name="组合 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9" name="同心圆 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30" name="椭圆 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28" name="椭圆 27"/>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26" name="TextBox 104"/>
            <p:cNvSpPr txBox="1"/>
            <p:nvPr/>
          </p:nvSpPr>
          <p:spPr>
            <a:xfrm>
              <a:off x="3188496" y="4196695"/>
              <a:ext cx="850203" cy="531461"/>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7</a:t>
              </a:r>
              <a:r>
                <a:rPr lang="zh-CN" altLang="en-US" sz="1864" dirty="0">
                  <a:solidFill>
                    <a:schemeClr val="bg1"/>
                  </a:solidFill>
                  <a:latin typeface="微软雅黑" pitchFamily="34" charset="-122"/>
                  <a:ea typeface="微软雅黑" pitchFamily="34" charset="-122"/>
                </a:rPr>
                <a:t>月</a:t>
              </a:r>
            </a:p>
          </p:txBody>
        </p:sp>
      </p:grpSp>
      <p:grpSp>
        <p:nvGrpSpPr>
          <p:cNvPr id="31" name="组合 30"/>
          <p:cNvGrpSpPr/>
          <p:nvPr/>
        </p:nvGrpSpPr>
        <p:grpSpPr>
          <a:xfrm>
            <a:off x="3959944" y="3259118"/>
            <a:ext cx="1173771" cy="1173583"/>
            <a:chOff x="4450933" y="3791953"/>
            <a:chExt cx="1319306" cy="1319782"/>
          </a:xfrm>
        </p:grpSpPr>
        <p:grpSp>
          <p:nvGrpSpPr>
            <p:cNvPr id="32" name="组合 31"/>
            <p:cNvGrpSpPr/>
            <p:nvPr/>
          </p:nvGrpSpPr>
          <p:grpSpPr>
            <a:xfrm>
              <a:off x="4450933" y="3791953"/>
              <a:ext cx="1319306" cy="1319782"/>
              <a:chOff x="4345444" y="2542859"/>
              <a:chExt cx="1810550" cy="1811205"/>
            </a:xfrm>
          </p:grpSpPr>
          <p:grpSp>
            <p:nvGrpSpPr>
              <p:cNvPr id="34" name="组合 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6" name="同心圆 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37" name="椭圆 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35" name="椭圆 34"/>
              <p:cNvSpPr/>
              <p:nvPr/>
            </p:nvSpPr>
            <p:spPr>
              <a:xfrm>
                <a:off x="4565570" y="2763062"/>
                <a:ext cx="1370298" cy="1370793"/>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33" name="TextBox 111"/>
            <p:cNvSpPr txBox="1"/>
            <p:nvPr/>
          </p:nvSpPr>
          <p:spPr>
            <a:xfrm>
              <a:off x="4685484" y="4180595"/>
              <a:ext cx="850203" cy="531462"/>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8</a:t>
              </a:r>
              <a:r>
                <a:rPr lang="zh-CN" altLang="en-US" sz="1864" dirty="0">
                  <a:solidFill>
                    <a:schemeClr val="bg1"/>
                  </a:solidFill>
                  <a:latin typeface="微软雅黑" pitchFamily="34" charset="-122"/>
                  <a:ea typeface="微软雅黑" pitchFamily="34" charset="-122"/>
                </a:rPr>
                <a:t>月</a:t>
              </a:r>
            </a:p>
          </p:txBody>
        </p:sp>
      </p:grpSp>
      <p:grpSp>
        <p:nvGrpSpPr>
          <p:cNvPr id="38" name="组合 37"/>
          <p:cNvGrpSpPr/>
          <p:nvPr/>
        </p:nvGrpSpPr>
        <p:grpSpPr>
          <a:xfrm>
            <a:off x="5444178" y="3392883"/>
            <a:ext cx="906199" cy="906053"/>
            <a:chOff x="6119197" y="3942381"/>
            <a:chExt cx="1018558" cy="1018926"/>
          </a:xfrm>
        </p:grpSpPr>
        <p:grpSp>
          <p:nvGrpSpPr>
            <p:cNvPr id="39" name="组合 38"/>
            <p:cNvGrpSpPr/>
            <p:nvPr/>
          </p:nvGrpSpPr>
          <p:grpSpPr>
            <a:xfrm>
              <a:off x="6119197" y="3942381"/>
              <a:ext cx="1018558" cy="1018926"/>
              <a:chOff x="4345444" y="2542859"/>
              <a:chExt cx="1810550" cy="1811205"/>
            </a:xfrm>
          </p:grpSpPr>
          <p:grpSp>
            <p:nvGrpSpPr>
              <p:cNvPr id="41" name="组合 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3" name="同心圆 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44" name="椭圆 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42" name="椭圆 41"/>
              <p:cNvSpPr/>
              <p:nvPr/>
            </p:nvSpPr>
            <p:spPr>
              <a:xfrm>
                <a:off x="4565570" y="2763062"/>
                <a:ext cx="1370298" cy="1370793"/>
              </a:xfrm>
              <a:prstGeom prst="ellipse">
                <a:avLst/>
              </a:prstGeom>
              <a:solidFill>
                <a:srgbClr val="9AFB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40" name="TextBox 118"/>
            <p:cNvSpPr txBox="1"/>
            <p:nvPr/>
          </p:nvSpPr>
          <p:spPr>
            <a:xfrm>
              <a:off x="6209133" y="4196696"/>
              <a:ext cx="850205" cy="531462"/>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9</a:t>
              </a:r>
              <a:r>
                <a:rPr lang="zh-CN" altLang="en-US" sz="1864" dirty="0">
                  <a:solidFill>
                    <a:schemeClr val="bg1"/>
                  </a:solidFill>
                  <a:latin typeface="微软雅黑" pitchFamily="34" charset="-122"/>
                  <a:ea typeface="微软雅黑" pitchFamily="34" charset="-122"/>
                </a:rPr>
                <a:t>月</a:t>
              </a:r>
            </a:p>
          </p:txBody>
        </p:sp>
      </p:grpSp>
      <p:grpSp>
        <p:nvGrpSpPr>
          <p:cNvPr id="45" name="组合 44"/>
          <p:cNvGrpSpPr/>
          <p:nvPr/>
        </p:nvGrpSpPr>
        <p:grpSpPr>
          <a:xfrm>
            <a:off x="6660841" y="3392887"/>
            <a:ext cx="943099" cy="906053"/>
            <a:chOff x="7486713" y="3942381"/>
            <a:chExt cx="1060031" cy="1018926"/>
          </a:xfrm>
        </p:grpSpPr>
        <p:grpSp>
          <p:nvGrpSpPr>
            <p:cNvPr id="46" name="组合 45"/>
            <p:cNvGrpSpPr/>
            <p:nvPr/>
          </p:nvGrpSpPr>
          <p:grpSpPr>
            <a:xfrm>
              <a:off x="7486713" y="3942381"/>
              <a:ext cx="1018558" cy="1018926"/>
              <a:chOff x="4345444" y="2542859"/>
              <a:chExt cx="1810550" cy="1811205"/>
            </a:xfrm>
          </p:grpSpPr>
          <p:grpSp>
            <p:nvGrpSpPr>
              <p:cNvPr id="48" name="组合 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0" name="同心圆 4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51" name="椭圆 5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49" name="椭圆 48"/>
              <p:cNvSpPr/>
              <p:nvPr/>
            </p:nvSpPr>
            <p:spPr>
              <a:xfrm>
                <a:off x="4565570" y="2763062"/>
                <a:ext cx="1370298" cy="1370793"/>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47" name="TextBox 125"/>
            <p:cNvSpPr txBox="1"/>
            <p:nvPr/>
          </p:nvSpPr>
          <p:spPr>
            <a:xfrm>
              <a:off x="7555666" y="4199438"/>
              <a:ext cx="991078" cy="485242"/>
            </a:xfrm>
            <a:prstGeom prst="rect">
              <a:avLst/>
            </a:prstGeom>
            <a:noFill/>
          </p:spPr>
          <p:txBody>
            <a:bodyPr wrap="square" lIns="183920" tIns="91960" rIns="183920" bIns="91960" rtlCol="0">
              <a:spAutoFit/>
            </a:bodyPr>
            <a:lstStyle/>
            <a:p>
              <a:r>
                <a:rPr lang="en-US" altLang="zh-CN" sz="1597" dirty="0">
                  <a:solidFill>
                    <a:schemeClr val="bg1"/>
                  </a:solidFill>
                  <a:latin typeface="微软雅黑" pitchFamily="34" charset="-122"/>
                  <a:ea typeface="微软雅黑" pitchFamily="34" charset="-122"/>
                </a:rPr>
                <a:t>10</a:t>
              </a:r>
              <a:r>
                <a:rPr lang="zh-CN" altLang="en-US" sz="1597" dirty="0">
                  <a:solidFill>
                    <a:schemeClr val="bg1"/>
                  </a:solidFill>
                  <a:latin typeface="微软雅黑" pitchFamily="34" charset="-122"/>
                  <a:ea typeface="微软雅黑" pitchFamily="34" charset="-122"/>
                </a:rPr>
                <a:t>月</a:t>
              </a:r>
            </a:p>
          </p:txBody>
        </p:sp>
      </p:grpSp>
      <p:grpSp>
        <p:nvGrpSpPr>
          <p:cNvPr id="52" name="组合 51"/>
          <p:cNvGrpSpPr/>
          <p:nvPr/>
        </p:nvGrpSpPr>
        <p:grpSpPr>
          <a:xfrm>
            <a:off x="7877504" y="3242606"/>
            <a:ext cx="1206803" cy="1206610"/>
            <a:chOff x="8854229" y="3773382"/>
            <a:chExt cx="1356434" cy="1356924"/>
          </a:xfrm>
        </p:grpSpPr>
        <p:grpSp>
          <p:nvGrpSpPr>
            <p:cNvPr id="53" name="组合 52"/>
            <p:cNvGrpSpPr/>
            <p:nvPr/>
          </p:nvGrpSpPr>
          <p:grpSpPr>
            <a:xfrm>
              <a:off x="8854229" y="3773382"/>
              <a:ext cx="1356434" cy="1356924"/>
              <a:chOff x="4345444" y="2542859"/>
              <a:chExt cx="1810550" cy="1811205"/>
            </a:xfrm>
          </p:grpSpPr>
          <p:grpSp>
            <p:nvGrpSpPr>
              <p:cNvPr id="55" name="组合 5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7" name="同心圆 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58" name="椭圆 5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56" name="椭圆 55"/>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54" name="TextBox 132"/>
            <p:cNvSpPr txBox="1"/>
            <p:nvPr/>
          </p:nvSpPr>
          <p:spPr>
            <a:xfrm>
              <a:off x="9068721" y="4180595"/>
              <a:ext cx="1015119" cy="531462"/>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11</a:t>
              </a:r>
              <a:r>
                <a:rPr lang="zh-CN" altLang="en-US" sz="1864" dirty="0">
                  <a:solidFill>
                    <a:schemeClr val="bg1"/>
                  </a:solidFill>
                  <a:latin typeface="微软雅黑" pitchFamily="34" charset="-122"/>
                  <a:ea typeface="微软雅黑" pitchFamily="34" charset="-122"/>
                </a:rPr>
                <a:t>月</a:t>
              </a:r>
            </a:p>
          </p:txBody>
        </p:sp>
      </p:grpSp>
      <p:grpSp>
        <p:nvGrpSpPr>
          <p:cNvPr id="59" name="组合 58"/>
          <p:cNvGrpSpPr/>
          <p:nvPr/>
        </p:nvGrpSpPr>
        <p:grpSpPr>
          <a:xfrm>
            <a:off x="9394771" y="3025384"/>
            <a:ext cx="1641312" cy="1641050"/>
            <a:chOff x="10559621" y="3529102"/>
            <a:chExt cx="1844818" cy="1845484"/>
          </a:xfrm>
        </p:grpSpPr>
        <p:grpSp>
          <p:nvGrpSpPr>
            <p:cNvPr id="60" name="组合 59"/>
            <p:cNvGrpSpPr/>
            <p:nvPr/>
          </p:nvGrpSpPr>
          <p:grpSpPr>
            <a:xfrm>
              <a:off x="10559621" y="3529102"/>
              <a:ext cx="1844818" cy="1845484"/>
              <a:chOff x="4345444" y="2542859"/>
              <a:chExt cx="1810550" cy="1811205"/>
            </a:xfrm>
          </p:grpSpPr>
          <p:grpSp>
            <p:nvGrpSpPr>
              <p:cNvPr id="62" name="组合 6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4" name="同心圆 6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solidFill>
                      <a:schemeClr val="tx1"/>
                    </a:solidFill>
                  </a:endParaRPr>
                </a:p>
              </p:txBody>
            </p:sp>
            <p:sp>
              <p:nvSpPr>
                <p:cNvPr id="65" name="椭圆 6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63" name="椭圆 62"/>
              <p:cNvSpPr/>
              <p:nvPr/>
            </p:nvSpPr>
            <p:spPr>
              <a:xfrm>
                <a:off x="4565570" y="2763062"/>
                <a:ext cx="1370298" cy="1370793"/>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4"/>
              </a:p>
            </p:txBody>
          </p:sp>
        </p:grpSp>
        <p:sp>
          <p:nvSpPr>
            <p:cNvPr id="61" name="TextBox 139"/>
            <p:cNvSpPr txBox="1"/>
            <p:nvPr/>
          </p:nvSpPr>
          <p:spPr>
            <a:xfrm>
              <a:off x="10948736" y="4180595"/>
              <a:ext cx="1097152" cy="531462"/>
            </a:xfrm>
            <a:prstGeom prst="rect">
              <a:avLst/>
            </a:prstGeom>
            <a:noFill/>
          </p:spPr>
          <p:txBody>
            <a:bodyPr wrap="square" lIns="183920" tIns="91960" rIns="183920" bIns="91960" rtlCol="0">
              <a:spAutoFit/>
            </a:bodyPr>
            <a:lstStyle/>
            <a:p>
              <a:r>
                <a:rPr lang="en-US" altLang="zh-CN" sz="1864" dirty="0">
                  <a:solidFill>
                    <a:schemeClr val="bg1"/>
                  </a:solidFill>
                  <a:latin typeface="微软雅黑" pitchFamily="34" charset="-122"/>
                  <a:ea typeface="微软雅黑" pitchFamily="34" charset="-122"/>
                </a:rPr>
                <a:t>12</a:t>
              </a:r>
              <a:r>
                <a:rPr lang="zh-CN" altLang="en-US" sz="1864" dirty="0">
                  <a:solidFill>
                    <a:schemeClr val="bg1"/>
                  </a:solidFill>
                  <a:latin typeface="微软雅黑" pitchFamily="34" charset="-122"/>
                  <a:ea typeface="微软雅黑" pitchFamily="34" charset="-122"/>
                </a:rPr>
                <a:t>月</a:t>
              </a:r>
            </a:p>
          </p:txBody>
        </p:sp>
      </p:grpSp>
      <p:grpSp>
        <p:nvGrpSpPr>
          <p:cNvPr id="66" name="组合 65"/>
          <p:cNvGrpSpPr/>
          <p:nvPr/>
        </p:nvGrpSpPr>
        <p:grpSpPr>
          <a:xfrm>
            <a:off x="692940" y="1704753"/>
            <a:ext cx="2584079" cy="1453732"/>
            <a:chOff x="689131" y="1318791"/>
            <a:chExt cx="1631535" cy="1036935"/>
          </a:xfrm>
        </p:grpSpPr>
        <p:sp>
          <p:nvSpPr>
            <p:cNvPr id="67" name="TextBox 145"/>
            <p:cNvSpPr txBox="1"/>
            <p:nvPr/>
          </p:nvSpPr>
          <p:spPr>
            <a:xfrm>
              <a:off x="800766" y="1667530"/>
              <a:ext cx="1363987" cy="429569"/>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68" name="组合 67"/>
            <p:cNvGrpSpPr/>
            <p:nvPr/>
          </p:nvGrpSpPr>
          <p:grpSpPr>
            <a:xfrm>
              <a:off x="689131" y="1318791"/>
              <a:ext cx="1631535" cy="1036935"/>
              <a:chOff x="689131" y="1318791"/>
              <a:chExt cx="1631535" cy="1036935"/>
            </a:xfrm>
          </p:grpSpPr>
          <p:cxnSp>
            <p:nvCxnSpPr>
              <p:cNvPr id="69" name="直接连接符 6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0" name="TextBox 148"/>
              <p:cNvSpPr txBox="1"/>
              <p:nvPr/>
            </p:nvSpPr>
            <p:spPr>
              <a:xfrm>
                <a:off x="689131" y="1318791"/>
                <a:ext cx="1631535" cy="350570"/>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1" name="组合 70"/>
          <p:cNvGrpSpPr/>
          <p:nvPr/>
        </p:nvGrpSpPr>
        <p:grpSpPr>
          <a:xfrm>
            <a:off x="3401490" y="1826056"/>
            <a:ext cx="2096591" cy="1284877"/>
            <a:chOff x="873900" y="1541325"/>
            <a:chExt cx="1166203" cy="814401"/>
          </a:xfrm>
        </p:grpSpPr>
        <p:sp>
          <p:nvSpPr>
            <p:cNvPr id="72" name="TextBox 150"/>
            <p:cNvSpPr txBox="1"/>
            <p:nvPr/>
          </p:nvSpPr>
          <p:spPr>
            <a:xfrm>
              <a:off x="873900" y="1767302"/>
              <a:ext cx="1166203" cy="381717"/>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73" name="组合 72"/>
            <p:cNvGrpSpPr/>
            <p:nvPr/>
          </p:nvGrpSpPr>
          <p:grpSpPr>
            <a:xfrm>
              <a:off x="947384" y="1541325"/>
              <a:ext cx="1008112" cy="814401"/>
              <a:chOff x="947384" y="1541325"/>
              <a:chExt cx="1008112" cy="814401"/>
            </a:xfrm>
          </p:grpSpPr>
          <p:cxnSp>
            <p:nvCxnSpPr>
              <p:cNvPr id="74" name="直接连接符 7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5" name="TextBox 153"/>
              <p:cNvSpPr txBox="1"/>
              <p:nvPr/>
            </p:nvSpPr>
            <p:spPr>
              <a:xfrm>
                <a:off x="947384" y="1541325"/>
                <a:ext cx="1008112" cy="311518"/>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6" name="组合 75"/>
          <p:cNvGrpSpPr/>
          <p:nvPr/>
        </p:nvGrpSpPr>
        <p:grpSpPr>
          <a:xfrm>
            <a:off x="5989053" y="1704755"/>
            <a:ext cx="2181769" cy="1398969"/>
            <a:chOff x="873900" y="1541325"/>
            <a:chExt cx="1166203" cy="814401"/>
          </a:xfrm>
        </p:grpSpPr>
        <p:sp>
          <p:nvSpPr>
            <p:cNvPr id="77" name="TextBox 155"/>
            <p:cNvSpPr txBox="1"/>
            <p:nvPr/>
          </p:nvSpPr>
          <p:spPr>
            <a:xfrm>
              <a:off x="873900" y="1767302"/>
              <a:ext cx="1166203" cy="350587"/>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78" name="组合 77"/>
            <p:cNvGrpSpPr/>
            <p:nvPr/>
          </p:nvGrpSpPr>
          <p:grpSpPr>
            <a:xfrm>
              <a:off x="947384" y="1541325"/>
              <a:ext cx="1008112" cy="814401"/>
              <a:chOff x="947384" y="1541325"/>
              <a:chExt cx="1008112" cy="814401"/>
            </a:xfrm>
          </p:grpSpPr>
          <p:cxnSp>
            <p:nvCxnSpPr>
              <p:cNvPr id="79" name="直接连接符 7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0" name="TextBox 158"/>
              <p:cNvSpPr txBox="1"/>
              <p:nvPr/>
            </p:nvSpPr>
            <p:spPr>
              <a:xfrm>
                <a:off x="947384" y="1541325"/>
                <a:ext cx="1008112" cy="286113"/>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1" name="组合 80"/>
          <p:cNvGrpSpPr/>
          <p:nvPr/>
        </p:nvGrpSpPr>
        <p:grpSpPr>
          <a:xfrm>
            <a:off x="9100417" y="1771952"/>
            <a:ext cx="2063760" cy="1087762"/>
            <a:chOff x="873900" y="1541325"/>
            <a:chExt cx="1166203" cy="652383"/>
          </a:xfrm>
        </p:grpSpPr>
        <p:sp>
          <p:nvSpPr>
            <p:cNvPr id="82" name="TextBox 160"/>
            <p:cNvSpPr txBox="1"/>
            <p:nvPr/>
          </p:nvSpPr>
          <p:spPr>
            <a:xfrm>
              <a:off x="873900" y="1767302"/>
              <a:ext cx="1166203" cy="361189"/>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83" name="组合 82"/>
            <p:cNvGrpSpPr/>
            <p:nvPr/>
          </p:nvGrpSpPr>
          <p:grpSpPr>
            <a:xfrm>
              <a:off x="947384" y="1541325"/>
              <a:ext cx="1008112" cy="652383"/>
              <a:chOff x="947384" y="1541325"/>
              <a:chExt cx="1008112" cy="652383"/>
            </a:xfrm>
          </p:grpSpPr>
          <p:cxnSp>
            <p:nvCxnSpPr>
              <p:cNvPr id="84" name="直接连接符 83"/>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5" name="TextBox 163"/>
              <p:cNvSpPr txBox="1"/>
              <p:nvPr/>
            </p:nvSpPr>
            <p:spPr>
              <a:xfrm>
                <a:off x="947384" y="1541325"/>
                <a:ext cx="1008112" cy="294765"/>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6" name="组合 85"/>
          <p:cNvGrpSpPr/>
          <p:nvPr/>
        </p:nvGrpSpPr>
        <p:grpSpPr>
          <a:xfrm>
            <a:off x="2076109" y="4561837"/>
            <a:ext cx="2162112" cy="1217897"/>
            <a:chOff x="873900" y="1340833"/>
            <a:chExt cx="1166203" cy="843634"/>
          </a:xfrm>
        </p:grpSpPr>
        <p:sp>
          <p:nvSpPr>
            <p:cNvPr id="87" name="TextBox 165"/>
            <p:cNvSpPr txBox="1"/>
            <p:nvPr/>
          </p:nvSpPr>
          <p:spPr>
            <a:xfrm>
              <a:off x="873900" y="1767301"/>
              <a:ext cx="1166203" cy="417166"/>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88" name="组合 87"/>
            <p:cNvGrpSpPr/>
            <p:nvPr/>
          </p:nvGrpSpPr>
          <p:grpSpPr>
            <a:xfrm>
              <a:off x="947384" y="1340833"/>
              <a:ext cx="1008112" cy="540940"/>
              <a:chOff x="947384" y="1340833"/>
              <a:chExt cx="1008112" cy="540940"/>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68"/>
              <p:cNvSpPr txBox="1"/>
              <p:nvPr/>
            </p:nvSpPr>
            <p:spPr>
              <a:xfrm>
                <a:off x="947384" y="1541325"/>
                <a:ext cx="1008112" cy="340448"/>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91" name="组合 90"/>
          <p:cNvGrpSpPr/>
          <p:nvPr/>
        </p:nvGrpSpPr>
        <p:grpSpPr>
          <a:xfrm>
            <a:off x="4728715" y="4561837"/>
            <a:ext cx="2162112" cy="1217897"/>
            <a:chOff x="873900" y="1340833"/>
            <a:chExt cx="1166203" cy="843634"/>
          </a:xfrm>
        </p:grpSpPr>
        <p:sp>
          <p:nvSpPr>
            <p:cNvPr id="92" name="TextBox 170"/>
            <p:cNvSpPr txBox="1"/>
            <p:nvPr/>
          </p:nvSpPr>
          <p:spPr>
            <a:xfrm>
              <a:off x="873900" y="1767301"/>
              <a:ext cx="1166203" cy="417166"/>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93" name="组合 92"/>
            <p:cNvGrpSpPr/>
            <p:nvPr/>
          </p:nvGrpSpPr>
          <p:grpSpPr>
            <a:xfrm>
              <a:off x="947384" y="1340833"/>
              <a:ext cx="1008112" cy="540940"/>
              <a:chOff x="947384" y="1340833"/>
              <a:chExt cx="1008112" cy="540940"/>
            </a:xfrm>
          </p:grpSpPr>
          <p:cxnSp>
            <p:nvCxnSpPr>
              <p:cNvPr id="94" name="直接连接符 93"/>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5" name="TextBox 173"/>
              <p:cNvSpPr txBox="1"/>
              <p:nvPr/>
            </p:nvSpPr>
            <p:spPr>
              <a:xfrm>
                <a:off x="947384" y="1541325"/>
                <a:ext cx="1008112" cy="340448"/>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96" name="组合 95"/>
          <p:cNvGrpSpPr/>
          <p:nvPr/>
        </p:nvGrpSpPr>
        <p:grpSpPr>
          <a:xfrm>
            <a:off x="7372859" y="4635873"/>
            <a:ext cx="2162112" cy="1217897"/>
            <a:chOff x="873900" y="1340833"/>
            <a:chExt cx="1166203" cy="843634"/>
          </a:xfrm>
        </p:grpSpPr>
        <p:sp>
          <p:nvSpPr>
            <p:cNvPr id="97" name="TextBox 175"/>
            <p:cNvSpPr txBox="1"/>
            <p:nvPr/>
          </p:nvSpPr>
          <p:spPr>
            <a:xfrm>
              <a:off x="873900" y="1767301"/>
              <a:ext cx="1166203" cy="417166"/>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98" name="组合 97"/>
            <p:cNvGrpSpPr/>
            <p:nvPr/>
          </p:nvGrpSpPr>
          <p:grpSpPr>
            <a:xfrm>
              <a:off x="947384" y="1340833"/>
              <a:ext cx="1008112" cy="540940"/>
              <a:chOff x="947384" y="1340833"/>
              <a:chExt cx="1008112" cy="540940"/>
            </a:xfrm>
          </p:grpSpPr>
          <p:cxnSp>
            <p:nvCxnSpPr>
              <p:cNvPr id="99" name="直接连接符 9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0" name="TextBox 178"/>
              <p:cNvSpPr txBox="1"/>
              <p:nvPr/>
            </p:nvSpPr>
            <p:spPr>
              <a:xfrm>
                <a:off x="947384" y="1541325"/>
                <a:ext cx="1008112" cy="340448"/>
              </a:xfrm>
              <a:prstGeom prst="rect">
                <a:avLst/>
              </a:prstGeom>
              <a:noFill/>
            </p:spPr>
            <p:txBody>
              <a:bodyPr wrap="square" lIns="121686" tIns="0" rIns="121686" bIns="0" rtlCol="0" anchor="t">
                <a:spAutoFit/>
              </a:bodyPr>
              <a:lstStyle/>
              <a:p>
                <a:pPr algn="ctr">
                  <a:lnSpc>
                    <a:spcPct val="150000"/>
                  </a:lnSpc>
                </a:pPr>
                <a:r>
                  <a:rPr lang="zh-CN" altLang="en-US" sz="2129"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101" name="文本框 100"/>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590580721"/>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1500"/>
                                </p:stCondLst>
                                <p:childTnLst>
                                  <p:par>
                                    <p:cTn id="26" presetID="2" presetClass="entr" presetSubtype="2" accel="58000" fill="hold" nodeType="afterEffect" p14:presetBounceEnd="55000">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14:bounceEnd="55000">
                                          <p:cBhvr additive="base">
                                            <p:cTn id="28" dur="15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2" accel="58000" fill="hold" nodeType="withEffect" p14:presetBounceEnd="55000">
                                      <p:stCondLst>
                                        <p:cond delay="200"/>
                                      </p:stCondLst>
                                      <p:childTnLst>
                                        <p:set>
                                          <p:cBhvr>
                                            <p:cTn id="31" dur="1" fill="hold">
                                              <p:stCondLst>
                                                <p:cond delay="0"/>
                                              </p:stCondLst>
                                            </p:cTn>
                                            <p:tgtEl>
                                              <p:spTgt spid="24"/>
                                            </p:tgtEl>
                                            <p:attrNameLst>
                                              <p:attrName>style.visibility</p:attrName>
                                            </p:attrNameLst>
                                          </p:cBhvr>
                                          <p:to>
                                            <p:strVal val="visible"/>
                                          </p:to>
                                        </p:set>
                                        <p:anim calcmode="lin" valueType="num" p14:bounceEnd="55000">
                                          <p:cBhvr additive="base">
                                            <p:cTn id="32" dur="1500" fill="hold"/>
                                            <p:tgtEl>
                                              <p:spTgt spid="24"/>
                                            </p:tgtEl>
                                            <p:attrNameLst>
                                              <p:attrName>ppt_x</p:attrName>
                                            </p:attrNameLst>
                                          </p:cBhvr>
                                          <p:tavLst>
                                            <p:tav tm="0">
                                              <p:val>
                                                <p:strVal val="1+#ppt_w/2"/>
                                              </p:val>
                                            </p:tav>
                                            <p:tav tm="100000">
                                              <p:val>
                                                <p:strVal val="#ppt_x"/>
                                              </p:val>
                                            </p:tav>
                                          </p:tavLst>
                                        </p:anim>
                                        <p:anim calcmode="lin" valueType="num" p14:bounceEnd="55000">
                                          <p:cBhvr additive="base">
                                            <p:cTn id="33" dur="15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2" accel="58000" fill="hold" nodeType="withEffect" p14:presetBounceEnd="55000">
                                      <p:stCondLst>
                                        <p:cond delay="400"/>
                                      </p:stCondLst>
                                      <p:childTnLst>
                                        <p:set>
                                          <p:cBhvr>
                                            <p:cTn id="35" dur="1" fill="hold">
                                              <p:stCondLst>
                                                <p:cond delay="0"/>
                                              </p:stCondLst>
                                            </p:cTn>
                                            <p:tgtEl>
                                              <p:spTgt spid="31"/>
                                            </p:tgtEl>
                                            <p:attrNameLst>
                                              <p:attrName>style.visibility</p:attrName>
                                            </p:attrNameLst>
                                          </p:cBhvr>
                                          <p:to>
                                            <p:strVal val="visible"/>
                                          </p:to>
                                        </p:set>
                                        <p:anim calcmode="lin" valueType="num" p14:bounceEnd="55000">
                                          <p:cBhvr additive="base">
                                            <p:cTn id="36" dur="15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37" dur="1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accel="58000" fill="hold" nodeType="withEffect" p14:presetBounceEnd="55000">
                                      <p:stCondLst>
                                        <p:cond delay="600"/>
                                      </p:stCondLst>
                                      <p:childTnLst>
                                        <p:set>
                                          <p:cBhvr>
                                            <p:cTn id="39" dur="1" fill="hold">
                                              <p:stCondLst>
                                                <p:cond delay="0"/>
                                              </p:stCondLst>
                                            </p:cTn>
                                            <p:tgtEl>
                                              <p:spTgt spid="38"/>
                                            </p:tgtEl>
                                            <p:attrNameLst>
                                              <p:attrName>style.visibility</p:attrName>
                                            </p:attrNameLst>
                                          </p:cBhvr>
                                          <p:to>
                                            <p:strVal val="visible"/>
                                          </p:to>
                                        </p:set>
                                        <p:anim calcmode="lin" valueType="num" p14:bounceEnd="55000">
                                          <p:cBhvr additive="base">
                                            <p:cTn id="40" dur="1500" fill="hold"/>
                                            <p:tgtEl>
                                              <p:spTgt spid="38"/>
                                            </p:tgtEl>
                                            <p:attrNameLst>
                                              <p:attrName>ppt_x</p:attrName>
                                            </p:attrNameLst>
                                          </p:cBhvr>
                                          <p:tavLst>
                                            <p:tav tm="0">
                                              <p:val>
                                                <p:strVal val="1+#ppt_w/2"/>
                                              </p:val>
                                            </p:tav>
                                            <p:tav tm="100000">
                                              <p:val>
                                                <p:strVal val="#ppt_x"/>
                                              </p:val>
                                            </p:tav>
                                          </p:tavLst>
                                        </p:anim>
                                        <p:anim calcmode="lin" valueType="num" p14:bounceEnd="55000">
                                          <p:cBhvr additive="base">
                                            <p:cTn id="41" dur="1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accel="58000" fill="hold" nodeType="withEffect" p14:presetBounceEnd="55000">
                                      <p:stCondLst>
                                        <p:cond delay="800"/>
                                      </p:stCondLst>
                                      <p:childTnLst>
                                        <p:set>
                                          <p:cBhvr>
                                            <p:cTn id="43" dur="1" fill="hold">
                                              <p:stCondLst>
                                                <p:cond delay="0"/>
                                              </p:stCondLst>
                                            </p:cTn>
                                            <p:tgtEl>
                                              <p:spTgt spid="45"/>
                                            </p:tgtEl>
                                            <p:attrNameLst>
                                              <p:attrName>style.visibility</p:attrName>
                                            </p:attrNameLst>
                                          </p:cBhvr>
                                          <p:to>
                                            <p:strVal val="visible"/>
                                          </p:to>
                                        </p:set>
                                        <p:anim calcmode="lin" valueType="num" p14:bounceEnd="55000">
                                          <p:cBhvr additive="base">
                                            <p:cTn id="44" dur="1500" fill="hold"/>
                                            <p:tgtEl>
                                              <p:spTgt spid="45"/>
                                            </p:tgtEl>
                                            <p:attrNameLst>
                                              <p:attrName>ppt_x</p:attrName>
                                            </p:attrNameLst>
                                          </p:cBhvr>
                                          <p:tavLst>
                                            <p:tav tm="0">
                                              <p:val>
                                                <p:strVal val="1+#ppt_w/2"/>
                                              </p:val>
                                            </p:tav>
                                            <p:tav tm="100000">
                                              <p:val>
                                                <p:strVal val="#ppt_x"/>
                                              </p:val>
                                            </p:tav>
                                          </p:tavLst>
                                        </p:anim>
                                        <p:anim calcmode="lin" valueType="num" p14:bounceEnd="55000">
                                          <p:cBhvr additive="base">
                                            <p:cTn id="45" dur="1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accel="58000" fill="hold" nodeType="withEffect" p14:presetBounceEnd="55000">
                                      <p:stCondLst>
                                        <p:cond delay="1000"/>
                                      </p:stCondLst>
                                      <p:childTnLst>
                                        <p:set>
                                          <p:cBhvr>
                                            <p:cTn id="47" dur="1" fill="hold">
                                              <p:stCondLst>
                                                <p:cond delay="0"/>
                                              </p:stCondLst>
                                            </p:cTn>
                                            <p:tgtEl>
                                              <p:spTgt spid="52"/>
                                            </p:tgtEl>
                                            <p:attrNameLst>
                                              <p:attrName>style.visibility</p:attrName>
                                            </p:attrNameLst>
                                          </p:cBhvr>
                                          <p:to>
                                            <p:strVal val="visible"/>
                                          </p:to>
                                        </p:set>
                                        <p:anim calcmode="lin" valueType="num" p14:bounceEnd="55000">
                                          <p:cBhvr additive="base">
                                            <p:cTn id="48" dur="1500" fill="hold"/>
                                            <p:tgtEl>
                                              <p:spTgt spid="52"/>
                                            </p:tgtEl>
                                            <p:attrNameLst>
                                              <p:attrName>ppt_x</p:attrName>
                                            </p:attrNameLst>
                                          </p:cBhvr>
                                          <p:tavLst>
                                            <p:tav tm="0">
                                              <p:val>
                                                <p:strVal val="1+#ppt_w/2"/>
                                              </p:val>
                                            </p:tav>
                                            <p:tav tm="100000">
                                              <p:val>
                                                <p:strVal val="#ppt_x"/>
                                              </p:val>
                                            </p:tav>
                                          </p:tavLst>
                                        </p:anim>
                                        <p:anim calcmode="lin" valueType="num" p14:bounceEnd="55000">
                                          <p:cBhvr additive="base">
                                            <p:cTn id="49" dur="1500" fill="hold"/>
                                            <p:tgtEl>
                                              <p:spTgt spid="52"/>
                                            </p:tgtEl>
                                            <p:attrNameLst>
                                              <p:attrName>ppt_y</p:attrName>
                                            </p:attrNameLst>
                                          </p:cBhvr>
                                          <p:tavLst>
                                            <p:tav tm="0">
                                              <p:val>
                                                <p:strVal val="#ppt_y"/>
                                              </p:val>
                                            </p:tav>
                                            <p:tav tm="100000">
                                              <p:val>
                                                <p:strVal val="#ppt_y"/>
                                              </p:val>
                                            </p:tav>
                                          </p:tavLst>
                                        </p:anim>
                                      </p:childTnLst>
                                    </p:cTn>
                                  </p:par>
                                  <p:par>
                                    <p:cTn id="50" presetID="2" presetClass="entr" presetSubtype="2" accel="58000" fill="hold" nodeType="withEffect" p14:presetBounceEnd="55000">
                                      <p:stCondLst>
                                        <p:cond delay="1200"/>
                                      </p:stCondLst>
                                      <p:childTnLst>
                                        <p:set>
                                          <p:cBhvr>
                                            <p:cTn id="51" dur="1" fill="hold">
                                              <p:stCondLst>
                                                <p:cond delay="0"/>
                                              </p:stCondLst>
                                            </p:cTn>
                                            <p:tgtEl>
                                              <p:spTgt spid="59"/>
                                            </p:tgtEl>
                                            <p:attrNameLst>
                                              <p:attrName>style.visibility</p:attrName>
                                            </p:attrNameLst>
                                          </p:cBhvr>
                                          <p:to>
                                            <p:strVal val="visible"/>
                                          </p:to>
                                        </p:set>
                                        <p:anim calcmode="lin" valueType="num" p14:bounceEnd="55000">
                                          <p:cBhvr additive="base">
                                            <p:cTn id="52" dur="1500" fill="hold"/>
                                            <p:tgtEl>
                                              <p:spTgt spid="59"/>
                                            </p:tgtEl>
                                            <p:attrNameLst>
                                              <p:attrName>ppt_x</p:attrName>
                                            </p:attrNameLst>
                                          </p:cBhvr>
                                          <p:tavLst>
                                            <p:tav tm="0">
                                              <p:val>
                                                <p:strVal val="1+#ppt_w/2"/>
                                              </p:val>
                                            </p:tav>
                                            <p:tav tm="100000">
                                              <p:val>
                                                <p:strVal val="#ppt_x"/>
                                              </p:val>
                                            </p:tav>
                                          </p:tavLst>
                                        </p:anim>
                                        <p:anim calcmode="lin" valueType="num" p14:bounceEnd="55000">
                                          <p:cBhvr additive="base">
                                            <p:cTn id="53" dur="1500" fill="hold"/>
                                            <p:tgtEl>
                                              <p:spTgt spid="59"/>
                                            </p:tgtEl>
                                            <p:attrNameLst>
                                              <p:attrName>ppt_y</p:attrName>
                                            </p:attrNameLst>
                                          </p:cBhvr>
                                          <p:tavLst>
                                            <p:tav tm="0">
                                              <p:val>
                                                <p:strVal val="#ppt_y"/>
                                              </p:val>
                                            </p:tav>
                                            <p:tav tm="100000">
                                              <p:val>
                                                <p:strVal val="#ppt_y"/>
                                              </p:val>
                                            </p:tav>
                                          </p:tavLst>
                                        </p:anim>
                                      </p:childTnLst>
                                    </p:cTn>
                                  </p:par>
                                </p:childTnLst>
                              </p:cTn>
                            </p:par>
                            <p:par>
                              <p:cTn id="54" fill="hold">
                                <p:stCondLst>
                                  <p:cond delay="4200"/>
                                </p:stCondLst>
                                <p:childTnLst>
                                  <p:par>
                                    <p:cTn id="55" presetID="47" presetClass="entr" presetSubtype="0" fill="hold" nodeType="after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fade">
                                          <p:cBhvr>
                                            <p:cTn id="57" dur="500"/>
                                            <p:tgtEl>
                                              <p:spTgt spid="81"/>
                                            </p:tgtEl>
                                          </p:cBhvr>
                                        </p:animEffect>
                                        <p:anim calcmode="lin" valueType="num">
                                          <p:cBhvr>
                                            <p:cTn id="58" dur="500" fill="hold"/>
                                            <p:tgtEl>
                                              <p:spTgt spid="81"/>
                                            </p:tgtEl>
                                            <p:attrNameLst>
                                              <p:attrName>ppt_x</p:attrName>
                                            </p:attrNameLst>
                                          </p:cBhvr>
                                          <p:tavLst>
                                            <p:tav tm="0">
                                              <p:val>
                                                <p:strVal val="#ppt_x"/>
                                              </p:val>
                                            </p:tav>
                                            <p:tav tm="100000">
                                              <p:val>
                                                <p:strVal val="#ppt_x"/>
                                              </p:val>
                                            </p:tav>
                                          </p:tavLst>
                                        </p:anim>
                                        <p:anim calcmode="lin" valueType="num">
                                          <p:cBhvr>
                                            <p:cTn id="59" dur="500" fill="hold"/>
                                            <p:tgtEl>
                                              <p:spTgt spid="8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30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500"/>
                                            <p:tgtEl>
                                              <p:spTgt spid="76"/>
                                            </p:tgtEl>
                                          </p:cBhvr>
                                        </p:animEffect>
                                        <p:anim calcmode="lin" valueType="num">
                                          <p:cBhvr>
                                            <p:cTn id="63" dur="500" fill="hold"/>
                                            <p:tgtEl>
                                              <p:spTgt spid="76"/>
                                            </p:tgtEl>
                                            <p:attrNameLst>
                                              <p:attrName>ppt_x</p:attrName>
                                            </p:attrNameLst>
                                          </p:cBhvr>
                                          <p:tavLst>
                                            <p:tav tm="0">
                                              <p:val>
                                                <p:strVal val="#ppt_x"/>
                                              </p:val>
                                            </p:tav>
                                            <p:tav tm="100000">
                                              <p:val>
                                                <p:strVal val="#ppt_x"/>
                                              </p:val>
                                            </p:tav>
                                          </p:tavLst>
                                        </p:anim>
                                        <p:anim calcmode="lin" valueType="num">
                                          <p:cBhvr>
                                            <p:cTn id="64" dur="500" fill="hold"/>
                                            <p:tgtEl>
                                              <p:spTgt spid="76"/>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600"/>
                                      </p:stCondLst>
                                      <p:childTnLst>
                                        <p:set>
                                          <p:cBhvr>
                                            <p:cTn id="66" dur="1" fill="hold">
                                              <p:stCondLst>
                                                <p:cond delay="0"/>
                                              </p:stCondLst>
                                            </p:cTn>
                                            <p:tgtEl>
                                              <p:spTgt spid="71"/>
                                            </p:tgtEl>
                                            <p:attrNameLst>
                                              <p:attrName>style.visibility</p:attrName>
                                            </p:attrNameLst>
                                          </p:cBhvr>
                                          <p:to>
                                            <p:strVal val="visible"/>
                                          </p:to>
                                        </p:set>
                                        <p:animEffect transition="in" filter="fade">
                                          <p:cBhvr>
                                            <p:cTn id="67" dur="500"/>
                                            <p:tgtEl>
                                              <p:spTgt spid="71"/>
                                            </p:tgtEl>
                                          </p:cBhvr>
                                        </p:animEffect>
                                        <p:anim calcmode="lin" valueType="num">
                                          <p:cBhvr>
                                            <p:cTn id="68" dur="500" fill="hold"/>
                                            <p:tgtEl>
                                              <p:spTgt spid="71"/>
                                            </p:tgtEl>
                                            <p:attrNameLst>
                                              <p:attrName>ppt_x</p:attrName>
                                            </p:attrNameLst>
                                          </p:cBhvr>
                                          <p:tavLst>
                                            <p:tav tm="0">
                                              <p:val>
                                                <p:strVal val="#ppt_x"/>
                                              </p:val>
                                            </p:tav>
                                            <p:tav tm="100000">
                                              <p:val>
                                                <p:strVal val="#ppt_x"/>
                                              </p:val>
                                            </p:tav>
                                          </p:tavLst>
                                        </p:anim>
                                        <p:anim calcmode="lin" valueType="num">
                                          <p:cBhvr>
                                            <p:cTn id="69" dur="500" fill="hold"/>
                                            <p:tgtEl>
                                              <p:spTgt spid="71"/>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80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500"/>
                                            <p:tgtEl>
                                              <p:spTgt spid="66"/>
                                            </p:tgtEl>
                                          </p:cBhvr>
                                        </p:animEffect>
                                        <p:anim calcmode="lin" valueType="num">
                                          <p:cBhvr>
                                            <p:cTn id="73" dur="500" fill="hold"/>
                                            <p:tgtEl>
                                              <p:spTgt spid="66"/>
                                            </p:tgtEl>
                                            <p:attrNameLst>
                                              <p:attrName>ppt_x</p:attrName>
                                            </p:attrNameLst>
                                          </p:cBhvr>
                                          <p:tavLst>
                                            <p:tav tm="0">
                                              <p:val>
                                                <p:strVal val="#ppt_x"/>
                                              </p:val>
                                            </p:tav>
                                            <p:tav tm="100000">
                                              <p:val>
                                                <p:strVal val="#ppt_x"/>
                                              </p:val>
                                            </p:tav>
                                          </p:tavLst>
                                        </p:anim>
                                        <p:anim calcmode="lin" valueType="num">
                                          <p:cBhvr>
                                            <p:cTn id="74" dur="50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fade">
                                          <p:cBhvr>
                                            <p:cTn id="77" dur="500"/>
                                            <p:tgtEl>
                                              <p:spTgt spid="86"/>
                                            </p:tgtEl>
                                          </p:cBhvr>
                                        </p:animEffect>
                                        <p:anim calcmode="lin" valueType="num">
                                          <p:cBhvr>
                                            <p:cTn id="78" dur="500" fill="hold"/>
                                            <p:tgtEl>
                                              <p:spTgt spid="86"/>
                                            </p:tgtEl>
                                            <p:attrNameLst>
                                              <p:attrName>ppt_x</p:attrName>
                                            </p:attrNameLst>
                                          </p:cBhvr>
                                          <p:tavLst>
                                            <p:tav tm="0">
                                              <p:val>
                                                <p:strVal val="#ppt_x"/>
                                              </p:val>
                                            </p:tav>
                                            <p:tav tm="100000">
                                              <p:val>
                                                <p:strVal val="#ppt_x"/>
                                              </p:val>
                                            </p:tav>
                                          </p:tavLst>
                                        </p:anim>
                                        <p:anim calcmode="lin" valueType="num">
                                          <p:cBhvr>
                                            <p:cTn id="79" dur="500" fill="hold"/>
                                            <p:tgtEl>
                                              <p:spTgt spid="86"/>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300"/>
                                      </p:stCondLst>
                                      <p:childTnLst>
                                        <p:set>
                                          <p:cBhvr>
                                            <p:cTn id="81" dur="1" fill="hold">
                                              <p:stCondLst>
                                                <p:cond delay="0"/>
                                              </p:stCondLst>
                                            </p:cTn>
                                            <p:tgtEl>
                                              <p:spTgt spid="91"/>
                                            </p:tgtEl>
                                            <p:attrNameLst>
                                              <p:attrName>style.visibility</p:attrName>
                                            </p:attrNameLst>
                                          </p:cBhvr>
                                          <p:to>
                                            <p:strVal val="visible"/>
                                          </p:to>
                                        </p:set>
                                        <p:animEffect transition="in" filter="fade">
                                          <p:cBhvr>
                                            <p:cTn id="82" dur="500"/>
                                            <p:tgtEl>
                                              <p:spTgt spid="91"/>
                                            </p:tgtEl>
                                          </p:cBhvr>
                                        </p:animEffect>
                                        <p:anim calcmode="lin" valueType="num">
                                          <p:cBhvr>
                                            <p:cTn id="83" dur="500" fill="hold"/>
                                            <p:tgtEl>
                                              <p:spTgt spid="91"/>
                                            </p:tgtEl>
                                            <p:attrNameLst>
                                              <p:attrName>ppt_x</p:attrName>
                                            </p:attrNameLst>
                                          </p:cBhvr>
                                          <p:tavLst>
                                            <p:tav tm="0">
                                              <p:val>
                                                <p:strVal val="#ppt_x"/>
                                              </p:val>
                                            </p:tav>
                                            <p:tav tm="100000">
                                              <p:val>
                                                <p:strVal val="#ppt_x"/>
                                              </p:val>
                                            </p:tav>
                                          </p:tavLst>
                                        </p:anim>
                                        <p:anim calcmode="lin" valueType="num">
                                          <p:cBhvr>
                                            <p:cTn id="84" dur="500" fill="hold"/>
                                            <p:tgtEl>
                                              <p:spTgt spid="9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600"/>
                                      </p:stCondLst>
                                      <p:childTnLst>
                                        <p:set>
                                          <p:cBhvr>
                                            <p:cTn id="86" dur="1" fill="hold">
                                              <p:stCondLst>
                                                <p:cond delay="0"/>
                                              </p:stCondLst>
                                            </p:cTn>
                                            <p:tgtEl>
                                              <p:spTgt spid="96"/>
                                            </p:tgtEl>
                                            <p:attrNameLst>
                                              <p:attrName>style.visibility</p:attrName>
                                            </p:attrNameLst>
                                          </p:cBhvr>
                                          <p:to>
                                            <p:strVal val="visible"/>
                                          </p:to>
                                        </p:set>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strVal val="#ppt_x"/>
                                              </p:val>
                                            </p:tav>
                                            <p:tav tm="100000">
                                              <p:val>
                                                <p:strVal val="#ppt_x"/>
                                              </p:val>
                                            </p:tav>
                                          </p:tavLst>
                                        </p:anim>
                                        <p:anim calcmode="lin" valueType="num">
                                          <p:cBhvr>
                                            <p:cTn id="89" dur="5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101"/>
                                            </p:tgtEl>
                                            <p:attrNameLst>
                                              <p:attrName>style.visibility</p:attrName>
                                            </p:attrNameLst>
                                          </p:cBhvr>
                                          <p:to>
                                            <p:strVal val="visible"/>
                                          </p:to>
                                        </p:set>
                                        <p:animEffect transition="in" filter="wipe(down)">
                                          <p:cBhvr>
                                            <p:cTn id="94" dur="75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0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1500"/>
                                </p:stCondLst>
                                <p:childTnLst>
                                  <p:par>
                                    <p:cTn id="26" presetID="2" presetClass="entr" presetSubtype="2" accel="5800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500" fill="hold"/>
                                            <p:tgtEl>
                                              <p:spTgt spid="17"/>
                                            </p:tgtEl>
                                            <p:attrNameLst>
                                              <p:attrName>ppt_x</p:attrName>
                                            </p:attrNameLst>
                                          </p:cBhvr>
                                          <p:tavLst>
                                            <p:tav tm="0">
                                              <p:val>
                                                <p:strVal val="1+#ppt_w/2"/>
                                              </p:val>
                                            </p:tav>
                                            <p:tav tm="100000">
                                              <p:val>
                                                <p:strVal val="#ppt_x"/>
                                              </p:val>
                                            </p:tav>
                                          </p:tavLst>
                                        </p:anim>
                                        <p:anim calcmode="lin" valueType="num">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2" accel="58000" fill="hold" nodeType="withEffect">
                                      <p:stCondLst>
                                        <p:cond delay="2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1500" fill="hold"/>
                                            <p:tgtEl>
                                              <p:spTgt spid="24"/>
                                            </p:tgtEl>
                                            <p:attrNameLst>
                                              <p:attrName>ppt_x</p:attrName>
                                            </p:attrNameLst>
                                          </p:cBhvr>
                                          <p:tavLst>
                                            <p:tav tm="0">
                                              <p:val>
                                                <p:strVal val="1+#ppt_w/2"/>
                                              </p:val>
                                            </p:tav>
                                            <p:tav tm="100000">
                                              <p:val>
                                                <p:strVal val="#ppt_x"/>
                                              </p:val>
                                            </p:tav>
                                          </p:tavLst>
                                        </p:anim>
                                        <p:anim calcmode="lin" valueType="num">
                                          <p:cBhvr additive="base">
                                            <p:cTn id="33" dur="15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2" accel="58000" fill="hold" nodeType="withEffect">
                                      <p:stCondLst>
                                        <p:cond delay="4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1500" fill="hold"/>
                                            <p:tgtEl>
                                              <p:spTgt spid="31"/>
                                            </p:tgtEl>
                                            <p:attrNameLst>
                                              <p:attrName>ppt_x</p:attrName>
                                            </p:attrNameLst>
                                          </p:cBhvr>
                                          <p:tavLst>
                                            <p:tav tm="0">
                                              <p:val>
                                                <p:strVal val="1+#ppt_w/2"/>
                                              </p:val>
                                            </p:tav>
                                            <p:tav tm="100000">
                                              <p:val>
                                                <p:strVal val="#ppt_x"/>
                                              </p:val>
                                            </p:tav>
                                          </p:tavLst>
                                        </p:anim>
                                        <p:anim calcmode="lin" valueType="num">
                                          <p:cBhvr additive="base">
                                            <p:cTn id="37" dur="1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accel="58000" fill="hold" nodeType="withEffect">
                                      <p:stCondLst>
                                        <p:cond delay="60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1500" fill="hold"/>
                                            <p:tgtEl>
                                              <p:spTgt spid="38"/>
                                            </p:tgtEl>
                                            <p:attrNameLst>
                                              <p:attrName>ppt_x</p:attrName>
                                            </p:attrNameLst>
                                          </p:cBhvr>
                                          <p:tavLst>
                                            <p:tav tm="0">
                                              <p:val>
                                                <p:strVal val="1+#ppt_w/2"/>
                                              </p:val>
                                            </p:tav>
                                            <p:tav tm="100000">
                                              <p:val>
                                                <p:strVal val="#ppt_x"/>
                                              </p:val>
                                            </p:tav>
                                          </p:tavLst>
                                        </p:anim>
                                        <p:anim calcmode="lin" valueType="num">
                                          <p:cBhvr additive="base">
                                            <p:cTn id="41" dur="1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accel="58000" fill="hold" nodeType="withEffect">
                                      <p:stCondLst>
                                        <p:cond delay="80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1500" fill="hold"/>
                                            <p:tgtEl>
                                              <p:spTgt spid="45"/>
                                            </p:tgtEl>
                                            <p:attrNameLst>
                                              <p:attrName>ppt_x</p:attrName>
                                            </p:attrNameLst>
                                          </p:cBhvr>
                                          <p:tavLst>
                                            <p:tav tm="0">
                                              <p:val>
                                                <p:strVal val="1+#ppt_w/2"/>
                                              </p:val>
                                            </p:tav>
                                            <p:tav tm="100000">
                                              <p:val>
                                                <p:strVal val="#ppt_x"/>
                                              </p:val>
                                            </p:tav>
                                          </p:tavLst>
                                        </p:anim>
                                        <p:anim calcmode="lin" valueType="num">
                                          <p:cBhvr additive="base">
                                            <p:cTn id="45" dur="1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accel="58000" fill="hold" nodeType="withEffect">
                                      <p:stCondLst>
                                        <p:cond delay="100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1500" fill="hold"/>
                                            <p:tgtEl>
                                              <p:spTgt spid="52"/>
                                            </p:tgtEl>
                                            <p:attrNameLst>
                                              <p:attrName>ppt_x</p:attrName>
                                            </p:attrNameLst>
                                          </p:cBhvr>
                                          <p:tavLst>
                                            <p:tav tm="0">
                                              <p:val>
                                                <p:strVal val="1+#ppt_w/2"/>
                                              </p:val>
                                            </p:tav>
                                            <p:tav tm="100000">
                                              <p:val>
                                                <p:strVal val="#ppt_x"/>
                                              </p:val>
                                            </p:tav>
                                          </p:tavLst>
                                        </p:anim>
                                        <p:anim calcmode="lin" valueType="num">
                                          <p:cBhvr additive="base">
                                            <p:cTn id="49" dur="1500" fill="hold"/>
                                            <p:tgtEl>
                                              <p:spTgt spid="52"/>
                                            </p:tgtEl>
                                            <p:attrNameLst>
                                              <p:attrName>ppt_y</p:attrName>
                                            </p:attrNameLst>
                                          </p:cBhvr>
                                          <p:tavLst>
                                            <p:tav tm="0">
                                              <p:val>
                                                <p:strVal val="#ppt_y"/>
                                              </p:val>
                                            </p:tav>
                                            <p:tav tm="100000">
                                              <p:val>
                                                <p:strVal val="#ppt_y"/>
                                              </p:val>
                                            </p:tav>
                                          </p:tavLst>
                                        </p:anim>
                                      </p:childTnLst>
                                    </p:cTn>
                                  </p:par>
                                  <p:par>
                                    <p:cTn id="50" presetID="2" presetClass="entr" presetSubtype="2" accel="58000" fill="hold" nodeType="withEffect">
                                      <p:stCondLst>
                                        <p:cond delay="1200"/>
                                      </p:stCondLst>
                                      <p:childTnLst>
                                        <p:set>
                                          <p:cBhvr>
                                            <p:cTn id="51" dur="1" fill="hold">
                                              <p:stCondLst>
                                                <p:cond delay="0"/>
                                              </p:stCondLst>
                                            </p:cTn>
                                            <p:tgtEl>
                                              <p:spTgt spid="59"/>
                                            </p:tgtEl>
                                            <p:attrNameLst>
                                              <p:attrName>style.visibility</p:attrName>
                                            </p:attrNameLst>
                                          </p:cBhvr>
                                          <p:to>
                                            <p:strVal val="visible"/>
                                          </p:to>
                                        </p:set>
                                        <p:anim calcmode="lin" valueType="num">
                                          <p:cBhvr additive="base">
                                            <p:cTn id="52" dur="1500" fill="hold"/>
                                            <p:tgtEl>
                                              <p:spTgt spid="59"/>
                                            </p:tgtEl>
                                            <p:attrNameLst>
                                              <p:attrName>ppt_x</p:attrName>
                                            </p:attrNameLst>
                                          </p:cBhvr>
                                          <p:tavLst>
                                            <p:tav tm="0">
                                              <p:val>
                                                <p:strVal val="1+#ppt_w/2"/>
                                              </p:val>
                                            </p:tav>
                                            <p:tav tm="100000">
                                              <p:val>
                                                <p:strVal val="#ppt_x"/>
                                              </p:val>
                                            </p:tav>
                                          </p:tavLst>
                                        </p:anim>
                                        <p:anim calcmode="lin" valueType="num">
                                          <p:cBhvr additive="base">
                                            <p:cTn id="53" dur="1500" fill="hold"/>
                                            <p:tgtEl>
                                              <p:spTgt spid="59"/>
                                            </p:tgtEl>
                                            <p:attrNameLst>
                                              <p:attrName>ppt_y</p:attrName>
                                            </p:attrNameLst>
                                          </p:cBhvr>
                                          <p:tavLst>
                                            <p:tav tm="0">
                                              <p:val>
                                                <p:strVal val="#ppt_y"/>
                                              </p:val>
                                            </p:tav>
                                            <p:tav tm="100000">
                                              <p:val>
                                                <p:strVal val="#ppt_y"/>
                                              </p:val>
                                            </p:tav>
                                          </p:tavLst>
                                        </p:anim>
                                      </p:childTnLst>
                                    </p:cTn>
                                  </p:par>
                                </p:childTnLst>
                              </p:cTn>
                            </p:par>
                            <p:par>
                              <p:cTn id="54" fill="hold">
                                <p:stCondLst>
                                  <p:cond delay="4200"/>
                                </p:stCondLst>
                                <p:childTnLst>
                                  <p:par>
                                    <p:cTn id="55" presetID="47" presetClass="entr" presetSubtype="0" fill="hold" nodeType="after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fade">
                                          <p:cBhvr>
                                            <p:cTn id="57" dur="500"/>
                                            <p:tgtEl>
                                              <p:spTgt spid="81"/>
                                            </p:tgtEl>
                                          </p:cBhvr>
                                        </p:animEffect>
                                        <p:anim calcmode="lin" valueType="num">
                                          <p:cBhvr>
                                            <p:cTn id="58" dur="500" fill="hold"/>
                                            <p:tgtEl>
                                              <p:spTgt spid="81"/>
                                            </p:tgtEl>
                                            <p:attrNameLst>
                                              <p:attrName>ppt_x</p:attrName>
                                            </p:attrNameLst>
                                          </p:cBhvr>
                                          <p:tavLst>
                                            <p:tav tm="0">
                                              <p:val>
                                                <p:strVal val="#ppt_x"/>
                                              </p:val>
                                            </p:tav>
                                            <p:tav tm="100000">
                                              <p:val>
                                                <p:strVal val="#ppt_x"/>
                                              </p:val>
                                            </p:tav>
                                          </p:tavLst>
                                        </p:anim>
                                        <p:anim calcmode="lin" valueType="num">
                                          <p:cBhvr>
                                            <p:cTn id="59" dur="500" fill="hold"/>
                                            <p:tgtEl>
                                              <p:spTgt spid="81"/>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300"/>
                                      </p:stCondLst>
                                      <p:childTnLst>
                                        <p:set>
                                          <p:cBhvr>
                                            <p:cTn id="61" dur="1" fill="hold">
                                              <p:stCondLst>
                                                <p:cond delay="0"/>
                                              </p:stCondLst>
                                            </p:cTn>
                                            <p:tgtEl>
                                              <p:spTgt spid="76"/>
                                            </p:tgtEl>
                                            <p:attrNameLst>
                                              <p:attrName>style.visibility</p:attrName>
                                            </p:attrNameLst>
                                          </p:cBhvr>
                                          <p:to>
                                            <p:strVal val="visible"/>
                                          </p:to>
                                        </p:set>
                                        <p:animEffect transition="in" filter="fade">
                                          <p:cBhvr>
                                            <p:cTn id="62" dur="500"/>
                                            <p:tgtEl>
                                              <p:spTgt spid="76"/>
                                            </p:tgtEl>
                                          </p:cBhvr>
                                        </p:animEffect>
                                        <p:anim calcmode="lin" valueType="num">
                                          <p:cBhvr>
                                            <p:cTn id="63" dur="500" fill="hold"/>
                                            <p:tgtEl>
                                              <p:spTgt spid="76"/>
                                            </p:tgtEl>
                                            <p:attrNameLst>
                                              <p:attrName>ppt_x</p:attrName>
                                            </p:attrNameLst>
                                          </p:cBhvr>
                                          <p:tavLst>
                                            <p:tav tm="0">
                                              <p:val>
                                                <p:strVal val="#ppt_x"/>
                                              </p:val>
                                            </p:tav>
                                            <p:tav tm="100000">
                                              <p:val>
                                                <p:strVal val="#ppt_x"/>
                                              </p:val>
                                            </p:tav>
                                          </p:tavLst>
                                        </p:anim>
                                        <p:anim calcmode="lin" valueType="num">
                                          <p:cBhvr>
                                            <p:cTn id="64" dur="500" fill="hold"/>
                                            <p:tgtEl>
                                              <p:spTgt spid="76"/>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600"/>
                                      </p:stCondLst>
                                      <p:childTnLst>
                                        <p:set>
                                          <p:cBhvr>
                                            <p:cTn id="66" dur="1" fill="hold">
                                              <p:stCondLst>
                                                <p:cond delay="0"/>
                                              </p:stCondLst>
                                            </p:cTn>
                                            <p:tgtEl>
                                              <p:spTgt spid="71"/>
                                            </p:tgtEl>
                                            <p:attrNameLst>
                                              <p:attrName>style.visibility</p:attrName>
                                            </p:attrNameLst>
                                          </p:cBhvr>
                                          <p:to>
                                            <p:strVal val="visible"/>
                                          </p:to>
                                        </p:set>
                                        <p:animEffect transition="in" filter="fade">
                                          <p:cBhvr>
                                            <p:cTn id="67" dur="500"/>
                                            <p:tgtEl>
                                              <p:spTgt spid="71"/>
                                            </p:tgtEl>
                                          </p:cBhvr>
                                        </p:animEffect>
                                        <p:anim calcmode="lin" valueType="num">
                                          <p:cBhvr>
                                            <p:cTn id="68" dur="500" fill="hold"/>
                                            <p:tgtEl>
                                              <p:spTgt spid="71"/>
                                            </p:tgtEl>
                                            <p:attrNameLst>
                                              <p:attrName>ppt_x</p:attrName>
                                            </p:attrNameLst>
                                          </p:cBhvr>
                                          <p:tavLst>
                                            <p:tav tm="0">
                                              <p:val>
                                                <p:strVal val="#ppt_x"/>
                                              </p:val>
                                            </p:tav>
                                            <p:tav tm="100000">
                                              <p:val>
                                                <p:strVal val="#ppt_x"/>
                                              </p:val>
                                            </p:tav>
                                          </p:tavLst>
                                        </p:anim>
                                        <p:anim calcmode="lin" valueType="num">
                                          <p:cBhvr>
                                            <p:cTn id="69" dur="500" fill="hold"/>
                                            <p:tgtEl>
                                              <p:spTgt spid="71"/>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80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500"/>
                                            <p:tgtEl>
                                              <p:spTgt spid="66"/>
                                            </p:tgtEl>
                                          </p:cBhvr>
                                        </p:animEffect>
                                        <p:anim calcmode="lin" valueType="num">
                                          <p:cBhvr>
                                            <p:cTn id="73" dur="500" fill="hold"/>
                                            <p:tgtEl>
                                              <p:spTgt spid="66"/>
                                            </p:tgtEl>
                                            <p:attrNameLst>
                                              <p:attrName>ppt_x</p:attrName>
                                            </p:attrNameLst>
                                          </p:cBhvr>
                                          <p:tavLst>
                                            <p:tav tm="0">
                                              <p:val>
                                                <p:strVal val="#ppt_x"/>
                                              </p:val>
                                            </p:tav>
                                            <p:tav tm="100000">
                                              <p:val>
                                                <p:strVal val="#ppt_x"/>
                                              </p:val>
                                            </p:tav>
                                          </p:tavLst>
                                        </p:anim>
                                        <p:anim calcmode="lin" valueType="num">
                                          <p:cBhvr>
                                            <p:cTn id="74" dur="50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fade">
                                          <p:cBhvr>
                                            <p:cTn id="77" dur="500"/>
                                            <p:tgtEl>
                                              <p:spTgt spid="86"/>
                                            </p:tgtEl>
                                          </p:cBhvr>
                                        </p:animEffect>
                                        <p:anim calcmode="lin" valueType="num">
                                          <p:cBhvr>
                                            <p:cTn id="78" dur="500" fill="hold"/>
                                            <p:tgtEl>
                                              <p:spTgt spid="86"/>
                                            </p:tgtEl>
                                            <p:attrNameLst>
                                              <p:attrName>ppt_x</p:attrName>
                                            </p:attrNameLst>
                                          </p:cBhvr>
                                          <p:tavLst>
                                            <p:tav tm="0">
                                              <p:val>
                                                <p:strVal val="#ppt_x"/>
                                              </p:val>
                                            </p:tav>
                                            <p:tav tm="100000">
                                              <p:val>
                                                <p:strVal val="#ppt_x"/>
                                              </p:val>
                                            </p:tav>
                                          </p:tavLst>
                                        </p:anim>
                                        <p:anim calcmode="lin" valueType="num">
                                          <p:cBhvr>
                                            <p:cTn id="79" dur="500" fill="hold"/>
                                            <p:tgtEl>
                                              <p:spTgt spid="86"/>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300"/>
                                      </p:stCondLst>
                                      <p:childTnLst>
                                        <p:set>
                                          <p:cBhvr>
                                            <p:cTn id="81" dur="1" fill="hold">
                                              <p:stCondLst>
                                                <p:cond delay="0"/>
                                              </p:stCondLst>
                                            </p:cTn>
                                            <p:tgtEl>
                                              <p:spTgt spid="91"/>
                                            </p:tgtEl>
                                            <p:attrNameLst>
                                              <p:attrName>style.visibility</p:attrName>
                                            </p:attrNameLst>
                                          </p:cBhvr>
                                          <p:to>
                                            <p:strVal val="visible"/>
                                          </p:to>
                                        </p:set>
                                        <p:animEffect transition="in" filter="fade">
                                          <p:cBhvr>
                                            <p:cTn id="82" dur="500"/>
                                            <p:tgtEl>
                                              <p:spTgt spid="91"/>
                                            </p:tgtEl>
                                          </p:cBhvr>
                                        </p:animEffect>
                                        <p:anim calcmode="lin" valueType="num">
                                          <p:cBhvr>
                                            <p:cTn id="83" dur="500" fill="hold"/>
                                            <p:tgtEl>
                                              <p:spTgt spid="91"/>
                                            </p:tgtEl>
                                            <p:attrNameLst>
                                              <p:attrName>ppt_x</p:attrName>
                                            </p:attrNameLst>
                                          </p:cBhvr>
                                          <p:tavLst>
                                            <p:tav tm="0">
                                              <p:val>
                                                <p:strVal val="#ppt_x"/>
                                              </p:val>
                                            </p:tav>
                                            <p:tav tm="100000">
                                              <p:val>
                                                <p:strVal val="#ppt_x"/>
                                              </p:val>
                                            </p:tav>
                                          </p:tavLst>
                                        </p:anim>
                                        <p:anim calcmode="lin" valueType="num">
                                          <p:cBhvr>
                                            <p:cTn id="84" dur="500" fill="hold"/>
                                            <p:tgtEl>
                                              <p:spTgt spid="9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600"/>
                                      </p:stCondLst>
                                      <p:childTnLst>
                                        <p:set>
                                          <p:cBhvr>
                                            <p:cTn id="86" dur="1" fill="hold">
                                              <p:stCondLst>
                                                <p:cond delay="0"/>
                                              </p:stCondLst>
                                            </p:cTn>
                                            <p:tgtEl>
                                              <p:spTgt spid="96"/>
                                            </p:tgtEl>
                                            <p:attrNameLst>
                                              <p:attrName>style.visibility</p:attrName>
                                            </p:attrNameLst>
                                          </p:cBhvr>
                                          <p:to>
                                            <p:strVal val="visible"/>
                                          </p:to>
                                        </p:set>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strVal val="#ppt_x"/>
                                              </p:val>
                                            </p:tav>
                                            <p:tav tm="100000">
                                              <p:val>
                                                <p:strVal val="#ppt_x"/>
                                              </p:val>
                                            </p:tav>
                                          </p:tavLst>
                                        </p:anim>
                                        <p:anim calcmode="lin" valueType="num">
                                          <p:cBhvr>
                                            <p:cTn id="89" dur="5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101"/>
                                            </p:tgtEl>
                                            <p:attrNameLst>
                                              <p:attrName>style.visibility</p:attrName>
                                            </p:attrNameLst>
                                          </p:cBhvr>
                                          <p:to>
                                            <p:strVal val="visible"/>
                                          </p:to>
                                        </p:set>
                                        <p:animEffect transition="in" filter="wipe(down)">
                                          <p:cBhvr>
                                            <p:cTn id="94" dur="75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0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2392911" y="2063426"/>
            <a:ext cx="2475807" cy="451272"/>
          </a:xfrm>
          <a:prstGeom prst="roundRect">
            <a:avLst/>
          </a:prstGeom>
          <a:solidFill>
            <a:srgbClr val="FFC00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330" tIns="40666" rIns="81330" bIns="40666" rtlCol="0" anchor="ctr"/>
          <a:lstStyle/>
          <a:p>
            <a:pPr algn="ctr"/>
            <a:endParaRPr lang="zh-CN" altLang="en-US" sz="2396"/>
          </a:p>
        </p:txBody>
      </p:sp>
      <p:sp>
        <p:nvSpPr>
          <p:cNvPr id="17" name="圆角矩形 16"/>
          <p:cNvSpPr/>
          <p:nvPr/>
        </p:nvSpPr>
        <p:spPr>
          <a:xfrm>
            <a:off x="7175043" y="2047388"/>
            <a:ext cx="2475807" cy="451272"/>
          </a:xfrm>
          <a:prstGeom prst="roundRect">
            <a:avLst/>
          </a:prstGeom>
          <a:solidFill>
            <a:srgbClr val="3E000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330" tIns="40666" rIns="81330" bIns="40666" rtlCol="0" anchor="ctr"/>
          <a:lstStyle/>
          <a:p>
            <a:pPr algn="ctr"/>
            <a:endParaRPr lang="zh-CN" altLang="en-US" sz="2396"/>
          </a:p>
        </p:txBody>
      </p:sp>
      <p:cxnSp>
        <p:nvCxnSpPr>
          <p:cNvPr id="18" name="直接连接符 17"/>
          <p:cNvCxnSpPr/>
          <p:nvPr/>
        </p:nvCxnSpPr>
        <p:spPr bwMode="auto">
          <a:xfrm>
            <a:off x="6098223" y="1544129"/>
            <a:ext cx="0" cy="1941147"/>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接连接符 18"/>
          <p:cNvCxnSpPr/>
          <p:nvPr/>
        </p:nvCxnSpPr>
        <p:spPr bwMode="auto">
          <a:xfrm>
            <a:off x="6098223" y="4397118"/>
            <a:ext cx="0" cy="1941147"/>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椭圆 19"/>
          <p:cNvSpPr/>
          <p:nvPr/>
        </p:nvSpPr>
        <p:spPr bwMode="auto">
          <a:xfrm>
            <a:off x="5553144" y="3306642"/>
            <a:ext cx="1090161" cy="1090477"/>
          </a:xfrm>
          <a:prstGeom prst="ellipse">
            <a:avLst/>
          </a:prstGeom>
          <a:solidFill>
            <a:srgbClr val="00C3FD"/>
          </a:solidFill>
          <a:ln w="9525" cap="flat" cmpd="sng" algn="ctr">
            <a:solidFill>
              <a:srgbClr val="F8F8F8"/>
            </a:solidFill>
            <a:prstDash val="solid"/>
            <a:round/>
            <a:headEnd type="none" w="med" len="med"/>
            <a:tailEnd type="none" w="med" len="med"/>
          </a:ln>
          <a:effectLst/>
        </p:spPr>
        <p:txBody>
          <a:bodyPr vert="horz" wrap="square" lIns="121695" tIns="60848" rIns="121695" bIns="60848" numCol="1" rtlCol="0" anchor="t" anchorCtr="0" compatLnSpc="1"/>
          <a:lstStyle/>
          <a:p>
            <a:pPr defTabSz="1216130"/>
            <a:endParaRPr lang="zh-CN" altLang="en-US" sz="1597"/>
          </a:p>
        </p:txBody>
      </p:sp>
      <p:sp>
        <p:nvSpPr>
          <p:cNvPr id="21" name="TextBox 26"/>
          <p:cNvSpPr txBox="1"/>
          <p:nvPr/>
        </p:nvSpPr>
        <p:spPr>
          <a:xfrm>
            <a:off x="2440981" y="2051797"/>
            <a:ext cx="2441881" cy="450538"/>
          </a:xfrm>
          <a:prstGeom prst="rect">
            <a:avLst/>
          </a:prstGeom>
          <a:noFill/>
        </p:spPr>
        <p:txBody>
          <a:bodyPr wrap="none" lIns="121695" tIns="60848" rIns="121695" bIns="60848" rtlCol="0">
            <a:spAutoFit/>
          </a:bodyPr>
          <a:lstStyle/>
          <a:p>
            <a:pPr algn="r"/>
            <a:r>
              <a:rPr lang="en-US" altLang="zh-CN" sz="2129" b="1" dirty="0">
                <a:solidFill>
                  <a:schemeClr val="bg1"/>
                </a:solidFill>
                <a:latin typeface="+mn-ea"/>
              </a:rPr>
              <a:t>2015</a:t>
            </a:r>
            <a:r>
              <a:rPr lang="zh-CN" altLang="en-US" sz="2129" b="1" dirty="0">
                <a:solidFill>
                  <a:schemeClr val="bg1"/>
                </a:solidFill>
                <a:latin typeface="+mn-ea"/>
              </a:rPr>
              <a:t>年上半年情况</a:t>
            </a:r>
          </a:p>
        </p:txBody>
      </p:sp>
      <p:sp>
        <p:nvSpPr>
          <p:cNvPr id="22" name="TextBox 27"/>
          <p:cNvSpPr txBox="1"/>
          <p:nvPr/>
        </p:nvSpPr>
        <p:spPr>
          <a:xfrm>
            <a:off x="7176256" y="2051797"/>
            <a:ext cx="2441881" cy="450538"/>
          </a:xfrm>
          <a:prstGeom prst="rect">
            <a:avLst/>
          </a:prstGeom>
          <a:solidFill>
            <a:srgbClr val="3ED22B"/>
          </a:solidFill>
        </p:spPr>
        <p:txBody>
          <a:bodyPr wrap="none" lIns="121695" tIns="60848" rIns="121695" bIns="60848" rtlCol="0">
            <a:spAutoFit/>
          </a:bodyPr>
          <a:lstStyle/>
          <a:p>
            <a:r>
              <a:rPr lang="en-US" altLang="zh-CN" sz="2129" b="1" dirty="0" smtClean="0">
                <a:solidFill>
                  <a:schemeClr val="bg1"/>
                </a:solidFill>
                <a:latin typeface="+mn-ea"/>
              </a:rPr>
              <a:t>2016</a:t>
            </a:r>
            <a:r>
              <a:rPr lang="zh-CN" altLang="en-US" sz="2129" b="1" dirty="0" smtClean="0">
                <a:solidFill>
                  <a:schemeClr val="bg1"/>
                </a:solidFill>
                <a:latin typeface="+mn-ea"/>
              </a:rPr>
              <a:t>年</a:t>
            </a:r>
            <a:r>
              <a:rPr lang="zh-CN" altLang="en-US" sz="2129" b="1" dirty="0">
                <a:solidFill>
                  <a:schemeClr val="bg1"/>
                </a:solidFill>
                <a:latin typeface="+mn-ea"/>
              </a:rPr>
              <a:t>上半年情况</a:t>
            </a:r>
          </a:p>
        </p:txBody>
      </p:sp>
      <p:sp>
        <p:nvSpPr>
          <p:cNvPr id="23" name="TextBox 28"/>
          <p:cNvSpPr txBox="1"/>
          <p:nvPr/>
        </p:nvSpPr>
        <p:spPr>
          <a:xfrm>
            <a:off x="1345162" y="2621343"/>
            <a:ext cx="3631313" cy="798839"/>
          </a:xfrm>
          <a:prstGeom prst="rect">
            <a:avLst/>
          </a:prstGeom>
          <a:noFill/>
        </p:spPr>
        <p:txBody>
          <a:bodyPr wrap="square" lIns="121695" tIns="60848" rIns="121695" bIns="60848" rtlCol="0">
            <a:spAutoFit/>
          </a:bodyPr>
          <a:lstStyle/>
          <a:p>
            <a:pPr algn="r"/>
            <a:r>
              <a:rPr lang="zh-CN" altLang="en-US" sz="1464" dirty="0">
                <a:solidFill>
                  <a:schemeClr val="tx1">
                    <a:lumMod val="75000"/>
                    <a:lumOff val="25000"/>
                  </a:schemeClr>
                </a:solidFill>
                <a:latin typeface="+mj-ea"/>
                <a:ea typeface="+mj-ea"/>
              </a:rPr>
              <a:t>这里输入简要文字说明这里输入简要文字说明这里输入简要文字说明</a:t>
            </a:r>
          </a:p>
          <a:p>
            <a:pPr algn="r"/>
            <a:r>
              <a:rPr lang="zh-CN" altLang="en-US" sz="1464" dirty="0">
                <a:solidFill>
                  <a:schemeClr val="tx1">
                    <a:lumMod val="75000"/>
                    <a:lumOff val="25000"/>
                  </a:schemeClr>
                </a:solidFill>
                <a:latin typeface="+mj-ea"/>
                <a:ea typeface="+mj-ea"/>
              </a:rPr>
              <a:t>这里输入简要文字说明</a:t>
            </a:r>
          </a:p>
        </p:txBody>
      </p:sp>
      <p:sp>
        <p:nvSpPr>
          <p:cNvPr id="24" name="TextBox 29"/>
          <p:cNvSpPr txBox="1"/>
          <p:nvPr/>
        </p:nvSpPr>
        <p:spPr>
          <a:xfrm>
            <a:off x="7046917" y="2621343"/>
            <a:ext cx="3631313" cy="798839"/>
          </a:xfrm>
          <a:prstGeom prst="rect">
            <a:avLst/>
          </a:prstGeom>
          <a:noFill/>
        </p:spPr>
        <p:txBody>
          <a:bodyPr wrap="square" lIns="121695" tIns="60848" rIns="121695" bIns="60848" rtlCol="0">
            <a:spAutoFit/>
          </a:bodyPr>
          <a:lstStyle/>
          <a:p>
            <a:r>
              <a:rPr lang="zh-CN" altLang="en-US" sz="1464" dirty="0">
                <a:solidFill>
                  <a:schemeClr val="tx1">
                    <a:lumMod val="75000"/>
                    <a:lumOff val="25000"/>
                  </a:schemeClr>
                </a:solidFill>
                <a:latin typeface="+mj-ea"/>
                <a:ea typeface="+mj-ea"/>
              </a:rPr>
              <a:t>这里输入简要文字说明这里输入简要文字说明这里输入简要文字说明</a:t>
            </a:r>
          </a:p>
          <a:p>
            <a:r>
              <a:rPr lang="zh-CN" altLang="en-US" sz="1464" dirty="0">
                <a:solidFill>
                  <a:schemeClr val="tx1">
                    <a:lumMod val="75000"/>
                    <a:lumOff val="25000"/>
                  </a:schemeClr>
                </a:solidFill>
                <a:latin typeface="+mj-ea"/>
                <a:ea typeface="+mj-ea"/>
              </a:rPr>
              <a:t>这里输入简要文字说明</a:t>
            </a:r>
          </a:p>
        </p:txBody>
      </p:sp>
      <p:sp>
        <p:nvSpPr>
          <p:cNvPr id="25" name="矩形 24"/>
          <p:cNvSpPr/>
          <p:nvPr/>
        </p:nvSpPr>
        <p:spPr bwMode="auto">
          <a:xfrm>
            <a:off x="2682257" y="3851877"/>
            <a:ext cx="2145807" cy="352340"/>
          </a:xfrm>
          <a:prstGeom prst="rect">
            <a:avLst/>
          </a:prstGeom>
          <a:solidFill>
            <a:srgbClr val="FFC00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pPr algn="r"/>
            <a:r>
              <a:rPr lang="zh-CN" altLang="en-US" sz="1730" dirty="0"/>
              <a:t>计划完成：</a:t>
            </a:r>
            <a:r>
              <a:rPr lang="en-US" altLang="zh-CN" sz="1730" dirty="0"/>
              <a:t>60%</a:t>
            </a:r>
            <a:endParaRPr lang="zh-CN" altLang="en-US" sz="1730" dirty="0"/>
          </a:p>
        </p:txBody>
      </p:sp>
      <p:sp>
        <p:nvSpPr>
          <p:cNvPr id="26" name="矩形 25"/>
          <p:cNvSpPr/>
          <p:nvPr/>
        </p:nvSpPr>
        <p:spPr bwMode="auto">
          <a:xfrm>
            <a:off x="1814034" y="4295676"/>
            <a:ext cx="3014031" cy="352340"/>
          </a:xfrm>
          <a:prstGeom prst="rect">
            <a:avLst/>
          </a:prstGeom>
          <a:solidFill>
            <a:srgbClr val="FFC00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pPr algn="r"/>
            <a:r>
              <a:rPr lang="zh-CN" altLang="en-US" sz="1730" dirty="0"/>
              <a:t>实际完成数：</a:t>
            </a:r>
            <a:r>
              <a:rPr lang="en-US" altLang="zh-CN" sz="1730" dirty="0"/>
              <a:t>555</a:t>
            </a:r>
            <a:r>
              <a:rPr lang="zh-CN" altLang="en-US" sz="1730" dirty="0"/>
              <a:t>万</a:t>
            </a:r>
          </a:p>
        </p:txBody>
      </p:sp>
      <p:sp>
        <p:nvSpPr>
          <p:cNvPr id="27" name="矩形 26"/>
          <p:cNvSpPr/>
          <p:nvPr/>
        </p:nvSpPr>
        <p:spPr bwMode="auto">
          <a:xfrm>
            <a:off x="2245277" y="4790193"/>
            <a:ext cx="2582791" cy="352340"/>
          </a:xfrm>
          <a:prstGeom prst="rect">
            <a:avLst/>
          </a:prstGeom>
          <a:solidFill>
            <a:srgbClr val="FFC00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pPr algn="r"/>
            <a:r>
              <a:rPr lang="zh-CN" altLang="en-US" sz="1730" dirty="0"/>
              <a:t>回款数：</a:t>
            </a:r>
            <a:r>
              <a:rPr lang="en-US" altLang="zh-CN" sz="1730" dirty="0"/>
              <a:t>400</a:t>
            </a:r>
            <a:r>
              <a:rPr lang="zh-CN" altLang="en-US" sz="1730" dirty="0"/>
              <a:t>万</a:t>
            </a:r>
          </a:p>
        </p:txBody>
      </p:sp>
      <p:sp>
        <p:nvSpPr>
          <p:cNvPr id="28" name="矩形 27"/>
          <p:cNvSpPr/>
          <p:nvPr/>
        </p:nvSpPr>
        <p:spPr bwMode="auto">
          <a:xfrm>
            <a:off x="2748389" y="5282633"/>
            <a:ext cx="2079675" cy="352340"/>
          </a:xfrm>
          <a:prstGeom prst="rect">
            <a:avLst/>
          </a:prstGeom>
          <a:solidFill>
            <a:srgbClr val="FFC00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pPr algn="r"/>
            <a:r>
              <a:rPr lang="zh-CN" altLang="en-US" sz="1730" dirty="0"/>
              <a:t>您的文字</a:t>
            </a:r>
          </a:p>
        </p:txBody>
      </p:sp>
      <p:sp>
        <p:nvSpPr>
          <p:cNvPr id="29" name="矩形 28"/>
          <p:cNvSpPr/>
          <p:nvPr/>
        </p:nvSpPr>
        <p:spPr bwMode="auto">
          <a:xfrm>
            <a:off x="7316201" y="3851877"/>
            <a:ext cx="2332057" cy="352340"/>
          </a:xfrm>
          <a:prstGeom prst="rect">
            <a:avLst/>
          </a:prstGeom>
          <a:solidFill>
            <a:srgbClr val="3ED22B"/>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r>
              <a:rPr lang="zh-CN" altLang="en-US" sz="1730" dirty="0"/>
              <a:t>计划完成：</a:t>
            </a:r>
            <a:r>
              <a:rPr lang="en-US" altLang="zh-CN" sz="1730" dirty="0"/>
              <a:t>80%</a:t>
            </a:r>
            <a:endParaRPr lang="zh-CN" altLang="en-US" sz="1730" dirty="0"/>
          </a:p>
        </p:txBody>
      </p:sp>
      <p:sp>
        <p:nvSpPr>
          <p:cNvPr id="30" name="矩形 29"/>
          <p:cNvSpPr/>
          <p:nvPr/>
        </p:nvSpPr>
        <p:spPr bwMode="auto">
          <a:xfrm>
            <a:off x="7328224" y="4295676"/>
            <a:ext cx="3479347" cy="352340"/>
          </a:xfrm>
          <a:prstGeom prst="rect">
            <a:avLst/>
          </a:prstGeom>
          <a:solidFill>
            <a:srgbClr val="3ED22B"/>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r>
              <a:rPr lang="zh-CN" altLang="en-US" sz="1730" dirty="0"/>
              <a:t>实际完成数：</a:t>
            </a:r>
            <a:r>
              <a:rPr lang="en-US" altLang="zh-CN" sz="1730" dirty="0"/>
              <a:t>800</a:t>
            </a:r>
            <a:r>
              <a:rPr lang="zh-CN" altLang="en-US" sz="1730" dirty="0"/>
              <a:t>万</a:t>
            </a:r>
          </a:p>
        </p:txBody>
      </p:sp>
      <p:sp>
        <p:nvSpPr>
          <p:cNvPr id="31" name="矩形 30"/>
          <p:cNvSpPr/>
          <p:nvPr/>
        </p:nvSpPr>
        <p:spPr bwMode="auto">
          <a:xfrm>
            <a:off x="7328226" y="4790193"/>
            <a:ext cx="1816919" cy="352340"/>
          </a:xfrm>
          <a:prstGeom prst="rect">
            <a:avLst/>
          </a:prstGeom>
          <a:solidFill>
            <a:srgbClr val="3ED22B"/>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r>
              <a:rPr lang="zh-CN" altLang="en-US" sz="1730" dirty="0"/>
              <a:t>回款数：</a:t>
            </a:r>
            <a:r>
              <a:rPr lang="en-US" altLang="zh-CN" sz="1730" dirty="0"/>
              <a:t>500</a:t>
            </a:r>
            <a:r>
              <a:rPr lang="zh-CN" altLang="en-US" sz="1730" dirty="0"/>
              <a:t>万</a:t>
            </a:r>
          </a:p>
        </p:txBody>
      </p:sp>
      <p:sp>
        <p:nvSpPr>
          <p:cNvPr id="32" name="矩形 31"/>
          <p:cNvSpPr/>
          <p:nvPr/>
        </p:nvSpPr>
        <p:spPr bwMode="auto">
          <a:xfrm>
            <a:off x="7316201" y="5282633"/>
            <a:ext cx="2475807" cy="352340"/>
          </a:xfrm>
          <a:prstGeom prst="rect">
            <a:avLst/>
          </a:prstGeom>
          <a:solidFill>
            <a:srgbClr val="3ED22B"/>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2915" tIns="61457" rIns="122915" bIns="61457" spcCol="0" rtlCol="0" anchor="ctr"/>
          <a:lstStyle/>
          <a:p>
            <a:r>
              <a:rPr lang="zh-CN" altLang="en-US" sz="1730" dirty="0"/>
              <a:t>您的文字</a:t>
            </a:r>
          </a:p>
        </p:txBody>
      </p:sp>
      <p:sp>
        <p:nvSpPr>
          <p:cNvPr id="33" name="TextBox 38"/>
          <p:cNvSpPr txBox="1"/>
          <p:nvPr/>
        </p:nvSpPr>
        <p:spPr>
          <a:xfrm>
            <a:off x="5765623" y="3553930"/>
            <a:ext cx="663382" cy="614429"/>
          </a:xfrm>
          <a:prstGeom prst="rect">
            <a:avLst/>
          </a:prstGeom>
          <a:noFill/>
        </p:spPr>
        <p:txBody>
          <a:bodyPr wrap="none" lIns="121695" tIns="60848" rIns="121695" bIns="60848" rtlCol="0">
            <a:spAutoFit/>
          </a:bodyPr>
          <a:lstStyle/>
          <a:p>
            <a:r>
              <a:rPr lang="en-US" altLang="zh-CN" sz="3194" dirty="0">
                <a:solidFill>
                  <a:srgbClr val="F8F8F8"/>
                </a:solidFill>
              </a:rPr>
              <a:t>VS</a:t>
            </a:r>
            <a:endParaRPr lang="zh-CN" altLang="en-US" sz="3194" dirty="0">
              <a:solidFill>
                <a:srgbClr val="F8F8F8"/>
              </a:solidFill>
            </a:endParaRPr>
          </a:p>
        </p:txBody>
      </p:sp>
      <p:sp>
        <p:nvSpPr>
          <p:cNvPr id="34" name="文本框 33"/>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037578795"/>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par>
                                    <p:cTn id="25" presetID="22" presetClass="entr" presetSubtype="4"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1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2" presetClass="entr" presetSubtype="1" accel="68000" fill="hold" grpId="0" nodeType="afterEffect" p14:presetBounceEnd="20000">
                                      <p:stCondLst>
                                        <p:cond delay="0"/>
                                      </p:stCondLst>
                                      <p:iterate type="lt">
                                        <p:tmPct val="10000"/>
                                      </p:iterate>
                                      <p:childTnLst>
                                        <p:set>
                                          <p:cBhvr>
                                            <p:cTn id="53" dur="1" fill="hold">
                                              <p:stCondLst>
                                                <p:cond delay="0"/>
                                              </p:stCondLst>
                                            </p:cTn>
                                            <p:tgtEl>
                                              <p:spTgt spid="21"/>
                                            </p:tgtEl>
                                            <p:attrNameLst>
                                              <p:attrName>style.visibility</p:attrName>
                                            </p:attrNameLst>
                                          </p:cBhvr>
                                          <p:to>
                                            <p:strVal val="visible"/>
                                          </p:to>
                                        </p:set>
                                        <p:anim calcmode="lin" valueType="num" p14:bounceEnd="20000">
                                          <p:cBhvr additive="base">
                                            <p:cTn id="54" dur="500" fill="hold"/>
                                            <p:tgtEl>
                                              <p:spTgt spid="21"/>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21"/>
                                            </p:tgtEl>
                                            <p:attrNameLst>
                                              <p:attrName>ppt_y</p:attrName>
                                            </p:attrNameLst>
                                          </p:cBhvr>
                                          <p:tavLst>
                                            <p:tav tm="0">
                                              <p:val>
                                                <p:strVal val="0-#ppt_h/2"/>
                                              </p:val>
                                            </p:tav>
                                            <p:tav tm="100000">
                                              <p:val>
                                                <p:strVal val="#ppt_y"/>
                                              </p:val>
                                            </p:tav>
                                          </p:tavLst>
                                        </p:anim>
                                      </p:childTnLst>
                                    </p:cTn>
                                  </p:par>
                                  <p:par>
                                    <p:cTn id="56" presetID="2" presetClass="entr" presetSubtype="1" accel="68000" fill="hold" grpId="0" nodeType="withEffect" p14:presetBounceEnd="20000">
                                      <p:stCondLst>
                                        <p:cond delay="0"/>
                                      </p:stCondLst>
                                      <p:iterate type="lt">
                                        <p:tmPct val="10000"/>
                                      </p:iterate>
                                      <p:childTnLst>
                                        <p:set>
                                          <p:cBhvr>
                                            <p:cTn id="57" dur="1" fill="hold">
                                              <p:stCondLst>
                                                <p:cond delay="0"/>
                                              </p:stCondLst>
                                            </p:cTn>
                                            <p:tgtEl>
                                              <p:spTgt spid="22"/>
                                            </p:tgtEl>
                                            <p:attrNameLst>
                                              <p:attrName>style.visibility</p:attrName>
                                            </p:attrNameLst>
                                          </p:cBhvr>
                                          <p:to>
                                            <p:strVal val="visible"/>
                                          </p:to>
                                        </p:set>
                                        <p:anim calcmode="lin" valueType="num" p14:bounceEnd="20000">
                                          <p:cBhvr additive="base">
                                            <p:cTn id="58" dur="500" fill="hold"/>
                                            <p:tgtEl>
                                              <p:spTgt spid="22"/>
                                            </p:tgtEl>
                                            <p:attrNameLst>
                                              <p:attrName>ppt_x</p:attrName>
                                            </p:attrNameLst>
                                          </p:cBhvr>
                                          <p:tavLst>
                                            <p:tav tm="0">
                                              <p:val>
                                                <p:strVal val="#ppt_x"/>
                                              </p:val>
                                            </p:tav>
                                            <p:tav tm="100000">
                                              <p:val>
                                                <p:strVal val="#ppt_x"/>
                                              </p:val>
                                            </p:tav>
                                          </p:tavLst>
                                        </p:anim>
                                        <p:anim calcmode="lin" valueType="num" p14:bounceEnd="20000">
                                          <p:cBhvr additive="base">
                                            <p:cTn id="59" dur="500" fill="hold"/>
                                            <p:tgtEl>
                                              <p:spTgt spid="22"/>
                                            </p:tgtEl>
                                            <p:attrNameLst>
                                              <p:attrName>ppt_y</p:attrName>
                                            </p:attrNameLst>
                                          </p:cBhvr>
                                          <p:tavLst>
                                            <p:tav tm="0">
                                              <p:val>
                                                <p:strVal val="0-#ppt_h/2"/>
                                              </p:val>
                                            </p:tav>
                                            <p:tav tm="100000">
                                              <p:val>
                                                <p:strVal val="#ppt_y"/>
                                              </p:val>
                                            </p:tav>
                                          </p:tavLst>
                                        </p:anim>
                                      </p:childTnLst>
                                    </p:cTn>
                                  </p:par>
                                </p:childTnLst>
                              </p:cTn>
                            </p:par>
                            <p:par>
                              <p:cTn id="60" fill="hold">
                                <p:stCondLst>
                                  <p:cond delay="4450"/>
                                </p:stCondLst>
                                <p:childTnLst>
                                  <p:par>
                                    <p:cTn id="61" presetID="22" presetClass="entr" presetSubtype="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500"/>
                                            <p:tgtEl>
                                              <p:spTgt spid="23"/>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up)">
                                          <p:cBhvr>
                                            <p:cTn id="66" dur="500"/>
                                            <p:tgtEl>
                                              <p:spTgt spid="24"/>
                                            </p:tgtEl>
                                          </p:cBhvr>
                                        </p:animEffect>
                                      </p:childTnLst>
                                    </p:cTn>
                                  </p:par>
                                </p:childTnLst>
                              </p:cTn>
                            </p:par>
                            <p:par>
                              <p:cTn id="67" fill="hold">
                                <p:stCondLst>
                                  <p:cond delay="4950"/>
                                </p:stCondLst>
                                <p:childTnLst>
                                  <p:par>
                                    <p:cTn id="68" presetID="22" presetClass="entr" presetSubtype="2"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right)">
                                          <p:cBhvr>
                                            <p:cTn id="70" dur="500"/>
                                            <p:tgtEl>
                                              <p:spTgt spid="2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450"/>
                                </p:stCondLst>
                                <p:childTnLst>
                                  <p:par>
                                    <p:cTn id="75" presetID="22" presetClass="entr" presetSubtype="2"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right)">
                                          <p:cBhvr>
                                            <p:cTn id="77" dur="500"/>
                                            <p:tgtEl>
                                              <p:spTgt spid="2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childTnLst>
                              </p:cTn>
                            </p:par>
                            <p:par>
                              <p:cTn id="81" fill="hold">
                                <p:stCondLst>
                                  <p:cond delay="5950"/>
                                </p:stCondLst>
                                <p:childTnLst>
                                  <p:par>
                                    <p:cTn id="82" presetID="22" presetClass="entr" presetSubtype="2"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left)">
                                          <p:cBhvr>
                                            <p:cTn id="87" dur="500"/>
                                            <p:tgtEl>
                                              <p:spTgt spid="31"/>
                                            </p:tgtEl>
                                          </p:cBhvr>
                                        </p:animEffect>
                                      </p:childTnLst>
                                    </p:cTn>
                                  </p:par>
                                </p:childTnLst>
                              </p:cTn>
                            </p:par>
                            <p:par>
                              <p:cTn id="88" fill="hold">
                                <p:stCondLst>
                                  <p:cond delay="6450"/>
                                </p:stCondLst>
                                <p:childTnLst>
                                  <p:par>
                                    <p:cTn id="89" presetID="22" presetClass="entr" presetSubtype="2"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right)">
                                          <p:cBhvr>
                                            <p:cTn id="91" dur="500"/>
                                            <p:tgtEl>
                                              <p:spTgt spid="28"/>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left)">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wipe(down)">
                                          <p:cBhvr>
                                            <p:cTn id="9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7" grpId="0" animBg="1"/>
          <p:bldP spid="20" grpId="0" animBg="1"/>
          <p:bldP spid="21" grpId="0"/>
          <p:bldP spid="22" grpId="0" animBg="1"/>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up)">
                                          <p:cBhvr>
                                            <p:cTn id="24" dur="500"/>
                                            <p:tgtEl>
                                              <p:spTgt spid="18"/>
                                            </p:tgtEl>
                                          </p:cBhvr>
                                        </p:animEffect>
                                      </p:childTnLst>
                                    </p:cTn>
                                  </p:par>
                                  <p:par>
                                    <p:cTn id="25" presetID="22" presetClass="entr" presetSubtype="4"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1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animEffect transition="in" filter="fade">
                                          <p:cBhvr>
                                            <p:cTn id="38" dur="50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2" presetClass="entr" presetSubtype="1" accel="68000" fill="hold" grpId="0" nodeType="afterEffect">
                                      <p:stCondLst>
                                        <p:cond delay="0"/>
                                      </p:stCondLst>
                                      <p:iterate type="lt">
                                        <p:tmPct val="10000"/>
                                      </p:iterate>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0-#ppt_h/2"/>
                                              </p:val>
                                            </p:tav>
                                            <p:tav tm="100000">
                                              <p:val>
                                                <p:strVal val="#ppt_y"/>
                                              </p:val>
                                            </p:tav>
                                          </p:tavLst>
                                        </p:anim>
                                      </p:childTnLst>
                                    </p:cTn>
                                  </p:par>
                                  <p:par>
                                    <p:cTn id="56" presetID="2" presetClass="entr" presetSubtype="1" accel="68000" fill="hold" grpId="0" nodeType="withEffect">
                                      <p:stCondLst>
                                        <p:cond delay="0"/>
                                      </p:stCondLst>
                                      <p:iterate type="lt">
                                        <p:tmPct val="10000"/>
                                      </p:iterate>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ppt_x"/>
                                              </p:val>
                                            </p:tav>
                                            <p:tav tm="100000">
                                              <p:val>
                                                <p:strVal val="#ppt_x"/>
                                              </p:val>
                                            </p:tav>
                                          </p:tavLst>
                                        </p:anim>
                                        <p:anim calcmode="lin" valueType="num">
                                          <p:cBhvr additive="base">
                                            <p:cTn id="59" dur="500" fill="hold"/>
                                            <p:tgtEl>
                                              <p:spTgt spid="22"/>
                                            </p:tgtEl>
                                            <p:attrNameLst>
                                              <p:attrName>ppt_y</p:attrName>
                                            </p:attrNameLst>
                                          </p:cBhvr>
                                          <p:tavLst>
                                            <p:tav tm="0">
                                              <p:val>
                                                <p:strVal val="0-#ppt_h/2"/>
                                              </p:val>
                                            </p:tav>
                                            <p:tav tm="100000">
                                              <p:val>
                                                <p:strVal val="#ppt_y"/>
                                              </p:val>
                                            </p:tav>
                                          </p:tavLst>
                                        </p:anim>
                                      </p:childTnLst>
                                    </p:cTn>
                                  </p:par>
                                </p:childTnLst>
                              </p:cTn>
                            </p:par>
                            <p:par>
                              <p:cTn id="60" fill="hold">
                                <p:stCondLst>
                                  <p:cond delay="4450"/>
                                </p:stCondLst>
                                <p:childTnLst>
                                  <p:par>
                                    <p:cTn id="61" presetID="22" presetClass="entr" presetSubtype="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500"/>
                                            <p:tgtEl>
                                              <p:spTgt spid="23"/>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up)">
                                          <p:cBhvr>
                                            <p:cTn id="66" dur="500"/>
                                            <p:tgtEl>
                                              <p:spTgt spid="24"/>
                                            </p:tgtEl>
                                          </p:cBhvr>
                                        </p:animEffect>
                                      </p:childTnLst>
                                    </p:cTn>
                                  </p:par>
                                </p:childTnLst>
                              </p:cTn>
                            </p:par>
                            <p:par>
                              <p:cTn id="67" fill="hold">
                                <p:stCondLst>
                                  <p:cond delay="4950"/>
                                </p:stCondLst>
                                <p:childTnLst>
                                  <p:par>
                                    <p:cTn id="68" presetID="22" presetClass="entr" presetSubtype="2"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right)">
                                          <p:cBhvr>
                                            <p:cTn id="70" dur="500"/>
                                            <p:tgtEl>
                                              <p:spTgt spid="2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450"/>
                                </p:stCondLst>
                                <p:childTnLst>
                                  <p:par>
                                    <p:cTn id="75" presetID="22" presetClass="entr" presetSubtype="2"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right)">
                                          <p:cBhvr>
                                            <p:cTn id="77" dur="500"/>
                                            <p:tgtEl>
                                              <p:spTgt spid="2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childTnLst>
                              </p:cTn>
                            </p:par>
                            <p:par>
                              <p:cTn id="81" fill="hold">
                                <p:stCondLst>
                                  <p:cond delay="5950"/>
                                </p:stCondLst>
                                <p:childTnLst>
                                  <p:par>
                                    <p:cTn id="82" presetID="22" presetClass="entr" presetSubtype="2"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left)">
                                          <p:cBhvr>
                                            <p:cTn id="87" dur="500"/>
                                            <p:tgtEl>
                                              <p:spTgt spid="31"/>
                                            </p:tgtEl>
                                          </p:cBhvr>
                                        </p:animEffect>
                                      </p:childTnLst>
                                    </p:cTn>
                                  </p:par>
                                </p:childTnLst>
                              </p:cTn>
                            </p:par>
                            <p:par>
                              <p:cTn id="88" fill="hold">
                                <p:stCondLst>
                                  <p:cond delay="6450"/>
                                </p:stCondLst>
                                <p:childTnLst>
                                  <p:par>
                                    <p:cTn id="89" presetID="22" presetClass="entr" presetSubtype="2"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right)">
                                          <p:cBhvr>
                                            <p:cTn id="91" dur="500"/>
                                            <p:tgtEl>
                                              <p:spTgt spid="28"/>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left)">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wipe(down)">
                                          <p:cBhvr>
                                            <p:cTn id="9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7" grpId="0" animBg="1"/>
          <p:bldP spid="20" grpId="0" animBg="1"/>
          <p:bldP spid="21" grpId="0"/>
          <p:bldP spid="22" grpId="0" animBg="1"/>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p:bldP spid="3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1840594" y="4159449"/>
            <a:ext cx="358548" cy="4392975"/>
          </a:xfrm>
          <a:prstGeom prst="rect">
            <a:avLst/>
          </a:prstGeom>
        </p:spPr>
      </p:pic>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4263131" y="2904769"/>
            <a:ext cx="358548" cy="4392975"/>
          </a:xfrm>
          <a:prstGeom prst="rect">
            <a:avLst/>
          </a:prstGeom>
        </p:spPr>
      </p:pic>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6687993" y="1688186"/>
            <a:ext cx="358548" cy="4392975"/>
          </a:xfrm>
          <a:prstGeom prst="rect">
            <a:avLst/>
          </a:prstGeom>
        </p:spPr>
      </p:pic>
      <p:pic>
        <p:nvPicPr>
          <p:cNvPr id="19" name="图片 1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9072997" y="500937"/>
            <a:ext cx="358548" cy="4392975"/>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0853" y="5101255"/>
            <a:ext cx="1118715" cy="1190042"/>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245918" y="3780157"/>
            <a:ext cx="1364567" cy="1099378"/>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746377" y="2529829"/>
            <a:ext cx="1336431" cy="1270096"/>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055783" y="1220378"/>
            <a:ext cx="1371599" cy="1380447"/>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sp>
        <p:nvSpPr>
          <p:cNvPr id="24" name="TextBox 145"/>
          <p:cNvSpPr txBox="1"/>
          <p:nvPr/>
        </p:nvSpPr>
        <p:spPr>
          <a:xfrm>
            <a:off x="1249569" y="5395213"/>
            <a:ext cx="2160327" cy="602234"/>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5" name="TextBox 145"/>
          <p:cNvSpPr txBox="1"/>
          <p:nvPr/>
        </p:nvSpPr>
        <p:spPr>
          <a:xfrm>
            <a:off x="3590618" y="4080090"/>
            <a:ext cx="2160327" cy="602234"/>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6" name="TextBox 145"/>
          <p:cNvSpPr txBox="1"/>
          <p:nvPr/>
        </p:nvSpPr>
        <p:spPr>
          <a:xfrm>
            <a:off x="6082807" y="2847364"/>
            <a:ext cx="2160327" cy="602234"/>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sp>
        <p:nvSpPr>
          <p:cNvPr id="27" name="TextBox 145"/>
          <p:cNvSpPr txBox="1"/>
          <p:nvPr/>
        </p:nvSpPr>
        <p:spPr>
          <a:xfrm>
            <a:off x="8427382" y="1731492"/>
            <a:ext cx="2160327" cy="602234"/>
          </a:xfrm>
          <a:prstGeom prst="rect">
            <a:avLst/>
          </a:prstGeom>
          <a:noFill/>
        </p:spPr>
        <p:txBody>
          <a:bodyPr wrap="square" lIns="121686" tIns="60842" rIns="121686" bIns="60842" rtlCol="0">
            <a:spAutoFit/>
          </a:bodyPr>
          <a:lstStyle/>
          <a:p>
            <a:pPr algn="ctr">
              <a:lnSpc>
                <a:spcPct val="130000"/>
              </a:lnSpc>
            </a:pPr>
            <a:r>
              <a:rPr lang="zh-CN" altLang="en-US" sz="1198"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pic>
        <p:nvPicPr>
          <p:cNvPr id="2" name="图片 1"/>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867267" y="3767027"/>
            <a:ext cx="4781247" cy="3059997"/>
          </a:xfrm>
          <a:prstGeom prst="rect">
            <a:avLst/>
          </a:prstGeom>
        </p:spPr>
      </p:pic>
      <p:sp>
        <p:nvSpPr>
          <p:cNvPr id="28" name="文本框 27"/>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883957989"/>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2" presetClass="entr" presetSubtype="2"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p:tgtEl>
                                          <p:spTgt spid="24"/>
                                        </p:tgtEl>
                                        <p:attrNameLst>
                                          <p:attrName>ppt_x</p:attrName>
                                        </p:attrNameLst>
                                      </p:cBhvr>
                                      <p:tavLst>
                                        <p:tav tm="0">
                                          <p:val>
                                            <p:strVal val="#ppt_x+#ppt_w*1.125000"/>
                                          </p:val>
                                        </p:tav>
                                        <p:tav tm="100000">
                                          <p:val>
                                            <p:strVal val="#ppt_x"/>
                                          </p:val>
                                        </p:tav>
                                      </p:tavLst>
                                    </p:anim>
                                    <p:animEffect transition="in" filter="wipe(left)">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nodeType="click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0"/>
                                        <p:tgtEl>
                                          <p:spTgt spid="21"/>
                                        </p:tgtEl>
                                      </p:cBhvr>
                                    </p:animEffect>
                                    <p:anim calcmode="lin" valueType="num">
                                      <p:cBhvr>
                                        <p:cTn id="55" dur="1000" fill="hold"/>
                                        <p:tgtEl>
                                          <p:spTgt spid="21"/>
                                        </p:tgtEl>
                                        <p:attrNameLst>
                                          <p:attrName>ppt_x</p:attrName>
                                        </p:attrNameLst>
                                      </p:cBhvr>
                                      <p:tavLst>
                                        <p:tav tm="0">
                                          <p:val>
                                            <p:strVal val="#ppt_x"/>
                                          </p:val>
                                        </p:tav>
                                        <p:tav tm="100000">
                                          <p:val>
                                            <p:strVal val="#ppt_x"/>
                                          </p:val>
                                        </p:tav>
                                      </p:tavLst>
                                    </p:anim>
                                    <p:anim calcmode="lin" valueType="num">
                                      <p:cBhvr>
                                        <p:cTn id="5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2" presetClass="entr" presetSubtype="2"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p:tgtEl>
                                          <p:spTgt spid="25"/>
                                        </p:tgtEl>
                                        <p:attrNameLst>
                                          <p:attrName>ppt_x</p:attrName>
                                        </p:attrNameLst>
                                      </p:cBhvr>
                                      <p:tavLst>
                                        <p:tav tm="0">
                                          <p:val>
                                            <p:strVal val="#ppt_x+#ppt_w*1.125000"/>
                                          </p:val>
                                        </p:tav>
                                        <p:tav tm="100000">
                                          <p:val>
                                            <p:strVal val="#ppt_x"/>
                                          </p:val>
                                        </p:tav>
                                      </p:tavLst>
                                    </p:anim>
                                    <p:animEffect transition="in" filter="wipe(left)">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2" presetClass="entr" presetSubtype="2" fill="hold" grpId="0" nodeType="click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p:tgtEl>
                                          <p:spTgt spid="26"/>
                                        </p:tgtEl>
                                        <p:attrNameLst>
                                          <p:attrName>ppt_x</p:attrName>
                                        </p:attrNameLst>
                                      </p:cBhvr>
                                      <p:tavLst>
                                        <p:tav tm="0">
                                          <p:val>
                                            <p:strVal val="#ppt_x+#ppt_w*1.125000"/>
                                          </p:val>
                                        </p:tav>
                                        <p:tav tm="100000">
                                          <p:val>
                                            <p:strVal val="#ppt_x"/>
                                          </p:val>
                                        </p:tav>
                                      </p:tavLst>
                                    </p:anim>
                                    <p:animEffect transition="in" filter="wipe(left)">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47" presetClass="entr" presetSubtype="0" fill="hold" nodeType="click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1000"/>
                                        <p:tgtEl>
                                          <p:spTgt spid="23"/>
                                        </p:tgtEl>
                                      </p:cBhvr>
                                    </p:animEffect>
                                    <p:anim calcmode="lin" valueType="num">
                                      <p:cBhvr>
                                        <p:cTn id="81" dur="1000" fill="hold"/>
                                        <p:tgtEl>
                                          <p:spTgt spid="23"/>
                                        </p:tgtEl>
                                        <p:attrNameLst>
                                          <p:attrName>ppt_x</p:attrName>
                                        </p:attrNameLst>
                                      </p:cBhvr>
                                      <p:tavLst>
                                        <p:tav tm="0">
                                          <p:val>
                                            <p:strVal val="#ppt_x"/>
                                          </p:val>
                                        </p:tav>
                                        <p:tav tm="100000">
                                          <p:val>
                                            <p:strVal val="#ppt_x"/>
                                          </p:val>
                                        </p:tav>
                                      </p:tavLst>
                                    </p:anim>
                                    <p:anim calcmode="lin" valueType="num">
                                      <p:cBhvr>
                                        <p:cTn id="8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2" presetClass="entr" presetSubtype="2"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p:tgtEl>
                                          <p:spTgt spid="27"/>
                                        </p:tgtEl>
                                        <p:attrNameLst>
                                          <p:attrName>ppt_x</p:attrName>
                                        </p:attrNameLst>
                                      </p:cBhvr>
                                      <p:tavLst>
                                        <p:tav tm="0">
                                          <p:val>
                                            <p:strVal val="#ppt_x+#ppt_w*1.125000"/>
                                          </p:val>
                                        </p:tav>
                                        <p:tav tm="100000">
                                          <p:val>
                                            <p:strVal val="#ppt_x"/>
                                          </p:val>
                                        </p:tav>
                                      </p:tavLst>
                                    </p:anim>
                                    <p:animEffect transition="in" filter="wipe(left)">
                                      <p:cBhvr>
                                        <p:cTn id="88" dur="500"/>
                                        <p:tgtEl>
                                          <p:spTgt spid="27"/>
                                        </p:tgtEl>
                                      </p:cBhvr>
                                    </p:animEffect>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nodeType="clickEffect">
                                  <p:stCondLst>
                                    <p:cond delay="0"/>
                                  </p:stCondLst>
                                  <p:childTnLst>
                                    <p:set>
                                      <p:cBhvr>
                                        <p:cTn id="92" dur="1" fill="hold">
                                          <p:stCondLst>
                                            <p:cond delay="0"/>
                                          </p:stCondLst>
                                        </p:cTn>
                                        <p:tgtEl>
                                          <p:spTgt spid="2"/>
                                        </p:tgtEl>
                                        <p:attrNameLst>
                                          <p:attrName>style.visibility</p:attrName>
                                        </p:attrNameLst>
                                      </p:cBhvr>
                                      <p:to>
                                        <p:strVal val="visible"/>
                                      </p:to>
                                    </p:set>
                                    <p:animEffect transition="in" filter="fade">
                                      <p:cBhvr>
                                        <p:cTn id="93" dur="1000"/>
                                        <p:tgtEl>
                                          <p:spTgt spid="2"/>
                                        </p:tgtEl>
                                      </p:cBhvr>
                                    </p:animEffect>
                                    <p:anim calcmode="lin" valueType="num">
                                      <p:cBhvr>
                                        <p:cTn id="94" dur="1000" fill="hold"/>
                                        <p:tgtEl>
                                          <p:spTgt spid="2"/>
                                        </p:tgtEl>
                                        <p:attrNameLst>
                                          <p:attrName>ppt_x</p:attrName>
                                        </p:attrNameLst>
                                      </p:cBhvr>
                                      <p:tavLst>
                                        <p:tav tm="0">
                                          <p:val>
                                            <p:strVal val="#ppt_x"/>
                                          </p:val>
                                        </p:tav>
                                        <p:tav tm="100000">
                                          <p:val>
                                            <p:strVal val="#ppt_x"/>
                                          </p:val>
                                        </p:tav>
                                      </p:tavLst>
                                    </p:anim>
                                    <p:anim calcmode="lin" valueType="num">
                                      <p:cBhvr>
                                        <p:cTn id="9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wipe(down)">
                                      <p:cBhvr>
                                        <p:cTn id="100"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flipV="1">
            <a:off x="2583543" y="219642"/>
            <a:ext cx="9608457" cy="65315"/>
          </a:xfrm>
          <a:prstGeom prst="rect">
            <a:avLst/>
          </a:prstGeom>
          <a:solidFill>
            <a:srgbClr val="3ED2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 y="0"/>
            <a:ext cx="2583542" cy="485002"/>
            <a:chOff x="0" y="0"/>
            <a:chExt cx="2583543" cy="485002"/>
          </a:xfrm>
        </p:grpSpPr>
        <p:sp>
          <p:nvSpPr>
            <p:cNvPr id="9" name="圆角矩形 8"/>
            <p:cNvSpPr/>
            <p:nvPr/>
          </p:nvSpPr>
          <p:spPr>
            <a:xfrm>
              <a:off x="0" y="0"/>
              <a:ext cx="2583543" cy="485002"/>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3516" y="42446"/>
              <a:ext cx="2236511"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单击此处输入标题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705519" y="288556"/>
            <a:ext cx="1486487" cy="369332"/>
            <a:chOff x="10705514" y="288556"/>
            <a:chExt cx="1486486" cy="369332"/>
          </a:xfrm>
        </p:grpSpPr>
        <p:sp>
          <p:nvSpPr>
            <p:cNvPr id="12" name="圆角矩形 11"/>
            <p:cNvSpPr/>
            <p:nvPr/>
          </p:nvSpPr>
          <p:spPr>
            <a:xfrm>
              <a:off x="10705514" y="337291"/>
              <a:ext cx="1486486" cy="295421"/>
            </a:xfrm>
            <a:prstGeom prst="roundRect">
              <a:avLst/>
            </a:prstGeom>
            <a:solidFill>
              <a:srgbClr val="3ED22B"/>
            </a:solidFill>
            <a:ln w="28575">
              <a:solidFill>
                <a:srgbClr val="3ED2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894759" y="288556"/>
              <a:ext cx="1107995" cy="369332"/>
            </a:xfrm>
            <a:prstGeom prst="rect">
              <a:avLst/>
            </a:prstGeom>
            <a:noFill/>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公司名称</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354007" y="2686797"/>
            <a:ext cx="9281832" cy="2399155"/>
            <a:chOff x="1260022" y="2163164"/>
            <a:chExt cx="6960165" cy="1748634"/>
          </a:xfrm>
          <a:noFill/>
          <a:effectLst>
            <a:outerShdw blurRad="76200" dist="38100" dir="5400000" algn="t" rotWithShape="0">
              <a:prstClr val="black">
                <a:alpha val="28000"/>
              </a:prstClr>
            </a:outerShdw>
          </a:effectLst>
        </p:grpSpPr>
        <p:sp>
          <p:nvSpPr>
            <p:cNvPr id="17"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18"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19"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sp>
          <p:nvSpPr>
            <p:cNvPr id="20"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itchFamily="2" charset="0"/>
                <a:ea typeface="Roboto" pitchFamily="2" charset="0"/>
              </a:endParaRPr>
            </a:p>
          </p:txBody>
        </p:sp>
      </p:grpSp>
      <p:grpSp>
        <p:nvGrpSpPr>
          <p:cNvPr id="21" name="组合 20"/>
          <p:cNvGrpSpPr/>
          <p:nvPr/>
        </p:nvGrpSpPr>
        <p:grpSpPr>
          <a:xfrm>
            <a:off x="1533504" y="1816672"/>
            <a:ext cx="2226437" cy="1159382"/>
            <a:chOff x="6084168" y="1284282"/>
            <a:chExt cx="1669538" cy="845022"/>
          </a:xfrm>
        </p:grpSpPr>
        <p:sp>
          <p:nvSpPr>
            <p:cNvPr id="22" name="TextBox 8"/>
            <p:cNvSpPr txBox="1"/>
            <p:nvPr/>
          </p:nvSpPr>
          <p:spPr>
            <a:xfrm>
              <a:off x="6084168" y="1514664"/>
              <a:ext cx="1669538" cy="614640"/>
            </a:xfrm>
            <a:prstGeom prst="rect">
              <a:avLst/>
            </a:prstGeom>
            <a:noFill/>
          </p:spPr>
          <p:txBody>
            <a:bodyPr wrap="square" lIns="121908" tIns="60953" rIns="121908" bIns="60953"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a:t>
              </a:r>
            </a:p>
          </p:txBody>
        </p:sp>
        <p:sp>
          <p:nvSpPr>
            <p:cNvPr id="23" name="TextBox 9"/>
            <p:cNvSpPr txBox="1"/>
            <p:nvPr/>
          </p:nvSpPr>
          <p:spPr>
            <a:xfrm>
              <a:off x="6084542" y="1284282"/>
              <a:ext cx="1008112" cy="269190"/>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4" name="组合 23"/>
          <p:cNvGrpSpPr/>
          <p:nvPr/>
        </p:nvGrpSpPr>
        <p:grpSpPr>
          <a:xfrm>
            <a:off x="3948286" y="5095902"/>
            <a:ext cx="2226437" cy="1157443"/>
            <a:chOff x="6084168" y="1285695"/>
            <a:chExt cx="1669538" cy="843609"/>
          </a:xfrm>
        </p:grpSpPr>
        <p:sp>
          <p:nvSpPr>
            <p:cNvPr id="25" name="TextBox 11"/>
            <p:cNvSpPr txBox="1"/>
            <p:nvPr/>
          </p:nvSpPr>
          <p:spPr>
            <a:xfrm>
              <a:off x="6084168" y="1514664"/>
              <a:ext cx="1669538" cy="614640"/>
            </a:xfrm>
            <a:prstGeom prst="rect">
              <a:avLst/>
            </a:prstGeom>
            <a:noFill/>
          </p:spPr>
          <p:txBody>
            <a:bodyPr wrap="square" lIns="121908" tIns="60953" rIns="121908" bIns="60953"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a:t>
              </a:r>
            </a:p>
          </p:txBody>
        </p:sp>
        <p:sp>
          <p:nvSpPr>
            <p:cNvPr id="26" name="TextBox 12"/>
            <p:cNvSpPr txBox="1"/>
            <p:nvPr/>
          </p:nvSpPr>
          <p:spPr>
            <a:xfrm>
              <a:off x="6084168" y="1285695"/>
              <a:ext cx="1008112" cy="269190"/>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7" name="组合 26"/>
          <p:cNvGrpSpPr/>
          <p:nvPr/>
        </p:nvGrpSpPr>
        <p:grpSpPr>
          <a:xfrm>
            <a:off x="6266790" y="1808169"/>
            <a:ext cx="2226437" cy="1167884"/>
            <a:chOff x="6084168" y="1278085"/>
            <a:chExt cx="1669538" cy="851219"/>
          </a:xfrm>
        </p:grpSpPr>
        <p:sp>
          <p:nvSpPr>
            <p:cNvPr id="28" name="TextBox 14"/>
            <p:cNvSpPr txBox="1"/>
            <p:nvPr/>
          </p:nvSpPr>
          <p:spPr>
            <a:xfrm>
              <a:off x="6084168" y="1514664"/>
              <a:ext cx="1669538" cy="614640"/>
            </a:xfrm>
            <a:prstGeom prst="rect">
              <a:avLst/>
            </a:prstGeom>
            <a:noFill/>
          </p:spPr>
          <p:txBody>
            <a:bodyPr wrap="square" lIns="121908" tIns="60953" rIns="121908" bIns="60953"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a:t>
              </a:r>
            </a:p>
          </p:txBody>
        </p:sp>
        <p:sp>
          <p:nvSpPr>
            <p:cNvPr id="29" name="TextBox 15"/>
            <p:cNvSpPr txBox="1"/>
            <p:nvPr/>
          </p:nvSpPr>
          <p:spPr>
            <a:xfrm>
              <a:off x="6086203" y="1278085"/>
              <a:ext cx="1008112" cy="269190"/>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0" name="组合 29"/>
          <p:cNvGrpSpPr/>
          <p:nvPr/>
        </p:nvGrpSpPr>
        <p:grpSpPr>
          <a:xfrm>
            <a:off x="8664530" y="5086874"/>
            <a:ext cx="2230231" cy="1166470"/>
            <a:chOff x="6081324" y="1279116"/>
            <a:chExt cx="1672382" cy="850187"/>
          </a:xfrm>
        </p:grpSpPr>
        <p:sp>
          <p:nvSpPr>
            <p:cNvPr id="31" name="TextBox 17"/>
            <p:cNvSpPr txBox="1"/>
            <p:nvPr/>
          </p:nvSpPr>
          <p:spPr>
            <a:xfrm>
              <a:off x="6084168" y="1514664"/>
              <a:ext cx="1669538" cy="614639"/>
            </a:xfrm>
            <a:prstGeom prst="rect">
              <a:avLst/>
            </a:prstGeom>
            <a:noFill/>
          </p:spPr>
          <p:txBody>
            <a:bodyPr wrap="square" lIns="121908" tIns="60953" rIns="121908" bIns="60953"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您的内容打在这里，或者通过您的内容打在这里，或者您的内容打在这里，</a:t>
              </a:r>
            </a:p>
          </p:txBody>
        </p:sp>
        <p:sp>
          <p:nvSpPr>
            <p:cNvPr id="32" name="TextBox 18"/>
            <p:cNvSpPr txBox="1"/>
            <p:nvPr/>
          </p:nvSpPr>
          <p:spPr>
            <a:xfrm>
              <a:off x="6081324" y="1279116"/>
              <a:ext cx="1008112" cy="269189"/>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3" name="组合 32"/>
          <p:cNvGrpSpPr/>
          <p:nvPr/>
        </p:nvGrpSpPr>
        <p:grpSpPr>
          <a:xfrm>
            <a:off x="1751181" y="3087861"/>
            <a:ext cx="1609075" cy="1608818"/>
            <a:chOff x="2201071" y="3406041"/>
            <a:chExt cx="1805286" cy="1805938"/>
          </a:xfrm>
        </p:grpSpPr>
        <p:grpSp>
          <p:nvGrpSpPr>
            <p:cNvPr id="34" name="组合 33"/>
            <p:cNvGrpSpPr/>
            <p:nvPr/>
          </p:nvGrpSpPr>
          <p:grpSpPr>
            <a:xfrm>
              <a:off x="2201071" y="3406041"/>
              <a:ext cx="1805286" cy="1805938"/>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7" name="椭圆 36"/>
              <p:cNvSpPr/>
              <p:nvPr/>
            </p:nvSpPr>
            <p:spPr>
              <a:xfrm>
                <a:off x="4565570" y="2763062"/>
                <a:ext cx="1370298" cy="1370793"/>
              </a:xfrm>
              <a:prstGeom prst="ellipse">
                <a:avLst/>
              </a:prstGeom>
              <a:solidFill>
                <a:srgbClr val="3ED2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5" name="TextBox 21"/>
            <p:cNvSpPr txBox="1"/>
            <p:nvPr/>
          </p:nvSpPr>
          <p:spPr>
            <a:xfrm>
              <a:off x="2694008"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40" name="组合 39"/>
          <p:cNvGrpSpPr/>
          <p:nvPr/>
        </p:nvGrpSpPr>
        <p:grpSpPr>
          <a:xfrm>
            <a:off x="6369241" y="3087861"/>
            <a:ext cx="1609075" cy="1608818"/>
            <a:chOff x="7382260" y="3406041"/>
            <a:chExt cx="1805286" cy="1805938"/>
          </a:xfrm>
        </p:grpSpPr>
        <p:grpSp>
          <p:nvGrpSpPr>
            <p:cNvPr id="41" name="组合 40"/>
            <p:cNvGrpSpPr/>
            <p:nvPr/>
          </p:nvGrpSpPr>
          <p:grpSpPr>
            <a:xfrm>
              <a:off x="7382260"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4" name="椭圆 43"/>
              <p:cNvSpPr/>
              <p:nvPr/>
            </p:nvSpPr>
            <p:spPr>
              <a:xfrm>
                <a:off x="4565570" y="2763062"/>
                <a:ext cx="1370298" cy="1370793"/>
              </a:xfrm>
              <a:prstGeom prst="ellipse">
                <a:avLst/>
              </a:prstGeom>
              <a:solidFill>
                <a:srgbClr val="00C3F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2" name="TextBox 28"/>
            <p:cNvSpPr txBox="1"/>
            <p:nvPr/>
          </p:nvSpPr>
          <p:spPr>
            <a:xfrm>
              <a:off x="7875197"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47" name="组合 46"/>
          <p:cNvGrpSpPr/>
          <p:nvPr/>
        </p:nvGrpSpPr>
        <p:grpSpPr>
          <a:xfrm>
            <a:off x="4077525" y="3087861"/>
            <a:ext cx="1609075" cy="1608818"/>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1" name="椭圆 50"/>
              <p:cNvSpPr/>
              <p:nvPr/>
            </p:nvSpPr>
            <p:spPr>
              <a:xfrm>
                <a:off x="4565570" y="2763062"/>
                <a:ext cx="1370298" cy="1370793"/>
              </a:xfrm>
              <a:prstGeom prst="ellipse">
                <a:avLst/>
              </a:prstGeom>
              <a:solidFill>
                <a:srgbClr val="9AFB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9" name="TextBox 35"/>
            <p:cNvSpPr txBox="1"/>
            <p:nvPr/>
          </p:nvSpPr>
          <p:spPr>
            <a:xfrm>
              <a:off x="5304027"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grpSp>
        <p:nvGrpSpPr>
          <p:cNvPr id="54" name="组合 53"/>
          <p:cNvGrpSpPr/>
          <p:nvPr/>
        </p:nvGrpSpPr>
        <p:grpSpPr>
          <a:xfrm>
            <a:off x="8671073" y="3087861"/>
            <a:ext cx="1609075" cy="1608818"/>
            <a:chOff x="9964778" y="3406041"/>
            <a:chExt cx="1805286" cy="1805938"/>
          </a:xfrm>
        </p:grpSpPr>
        <p:grpSp>
          <p:nvGrpSpPr>
            <p:cNvPr id="55" name="组合 54"/>
            <p:cNvGrpSpPr/>
            <p:nvPr/>
          </p:nvGrpSpPr>
          <p:grpSpPr>
            <a:xfrm>
              <a:off x="9964778" y="3406041"/>
              <a:ext cx="1805286" cy="1805938"/>
              <a:chOff x="4345444" y="2542859"/>
              <a:chExt cx="1810550" cy="1811205"/>
            </a:xfrm>
          </p:grpSpPr>
          <p:grpSp>
            <p:nvGrpSpPr>
              <p:cNvPr id="57" name="组合 5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9" name="同心圆 5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0" name="椭圆 5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8" name="椭圆 57"/>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6" name="TextBox 42"/>
            <p:cNvSpPr txBox="1"/>
            <p:nvPr/>
          </p:nvSpPr>
          <p:spPr>
            <a:xfrm>
              <a:off x="10457715" y="3876616"/>
              <a:ext cx="1023615" cy="93281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添加</a:t>
              </a:r>
              <a:endParaRPr lang="en-US" altLang="zh-CN" sz="2400" dirty="0">
                <a:solidFill>
                  <a:schemeClr val="bg1"/>
                </a:solidFill>
                <a:latin typeface="微软雅黑" pitchFamily="34" charset="-122"/>
                <a:ea typeface="微软雅黑" pitchFamily="34" charset="-122"/>
              </a:endParaRPr>
            </a:p>
            <a:p>
              <a:r>
                <a:rPr lang="zh-CN" altLang="en-US" sz="2400" dirty="0">
                  <a:solidFill>
                    <a:schemeClr val="bg1"/>
                  </a:solidFill>
                  <a:latin typeface="微软雅黑" pitchFamily="34" charset="-122"/>
                  <a:ea typeface="微软雅黑" pitchFamily="34" charset="-122"/>
                </a:rPr>
                <a:t>内容</a:t>
              </a:r>
            </a:p>
          </p:txBody>
        </p:sp>
      </p:grpSp>
      <p:sp>
        <p:nvSpPr>
          <p:cNvPr id="61" name="文本框 60"/>
          <p:cNvSpPr txBox="1"/>
          <p:nvPr/>
        </p:nvSpPr>
        <p:spPr>
          <a:xfrm>
            <a:off x="9059610" y="-908457"/>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572859045"/>
      </p:ext>
    </p:extLst>
  </p:cSld>
  <p:clrMapOvr>
    <a:masterClrMapping/>
  </p:clrMapOvr>
  <mc:AlternateContent xmlns:mc="http://schemas.openxmlformats.org/markup-compatibility/2006" xmlns:p14="http://schemas.microsoft.com/office/powerpoint/2010/main">
    <mc:Choice Requires="p14">
      <p:transition spd="slow" p14:dur="1750" advClick="0" advTm="500">
        <p:random/>
      </p:transition>
    </mc:Choice>
    <mc:Fallback xmlns="">
      <p:transition spd="slow" advClick="0" advTm="5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1500"/>
                                </p:stCondLst>
                                <p:childTnLst>
                                  <p:par>
                                    <p:cTn id="26" presetID="2" presetClass="entr" presetSubtype="12" accel="58000" fill="hold" nodeType="afterEffect" p14:presetBounceEnd="58000">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14:bounceEnd="58000">
                                          <p:cBhvr additive="base">
                                            <p:cTn id="28" dur="2000" fill="hold"/>
                                            <p:tgtEl>
                                              <p:spTgt spid="33"/>
                                            </p:tgtEl>
                                            <p:attrNameLst>
                                              <p:attrName>ppt_x</p:attrName>
                                            </p:attrNameLst>
                                          </p:cBhvr>
                                          <p:tavLst>
                                            <p:tav tm="0">
                                              <p:val>
                                                <p:strVal val="0-#ppt_w/2"/>
                                              </p:val>
                                            </p:tav>
                                            <p:tav tm="100000">
                                              <p:val>
                                                <p:strVal val="#ppt_x"/>
                                              </p:val>
                                            </p:tav>
                                          </p:tavLst>
                                        </p:anim>
                                        <p:anim calcmode="lin" valueType="num" p14:bounceEnd="58000">
                                          <p:cBhvr additive="base">
                                            <p:cTn id="29" dur="2000" fill="hold"/>
                                            <p:tgtEl>
                                              <p:spTgt spid="33"/>
                                            </p:tgtEl>
                                            <p:attrNameLst>
                                              <p:attrName>ppt_y</p:attrName>
                                            </p:attrNameLst>
                                          </p:cBhvr>
                                          <p:tavLst>
                                            <p:tav tm="0">
                                              <p:val>
                                                <p:strVal val="1+#ppt_h/2"/>
                                              </p:val>
                                            </p:tav>
                                            <p:tav tm="100000">
                                              <p:val>
                                                <p:strVal val="#ppt_y"/>
                                              </p:val>
                                            </p:tav>
                                          </p:tavLst>
                                        </p:anim>
                                      </p:childTnLst>
                                    </p:cTn>
                                  </p:par>
                                  <p:par>
                                    <p:cTn id="30" presetID="2" presetClass="entr" presetSubtype="3" accel="58000" fill="hold" nodeType="withEffect" p14:presetBounceEnd="58000">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14:bounceEnd="58000">
                                          <p:cBhvr additive="base">
                                            <p:cTn id="32" dur="2000" fill="hold"/>
                                            <p:tgtEl>
                                              <p:spTgt spid="47"/>
                                            </p:tgtEl>
                                            <p:attrNameLst>
                                              <p:attrName>ppt_x</p:attrName>
                                            </p:attrNameLst>
                                          </p:cBhvr>
                                          <p:tavLst>
                                            <p:tav tm="0">
                                              <p:val>
                                                <p:strVal val="1+#ppt_w/2"/>
                                              </p:val>
                                            </p:tav>
                                            <p:tav tm="100000">
                                              <p:val>
                                                <p:strVal val="#ppt_x"/>
                                              </p:val>
                                            </p:tav>
                                          </p:tavLst>
                                        </p:anim>
                                        <p:anim calcmode="lin" valueType="num" p14:bounceEnd="58000">
                                          <p:cBhvr additive="base">
                                            <p:cTn id="33" dur="2000" fill="hold"/>
                                            <p:tgtEl>
                                              <p:spTgt spid="47"/>
                                            </p:tgtEl>
                                            <p:attrNameLst>
                                              <p:attrName>ppt_y</p:attrName>
                                            </p:attrNameLst>
                                          </p:cBhvr>
                                          <p:tavLst>
                                            <p:tav tm="0">
                                              <p:val>
                                                <p:strVal val="0-#ppt_h/2"/>
                                              </p:val>
                                            </p:tav>
                                            <p:tav tm="100000">
                                              <p:val>
                                                <p:strVal val="#ppt_y"/>
                                              </p:val>
                                            </p:tav>
                                          </p:tavLst>
                                        </p:anim>
                                      </p:childTnLst>
                                    </p:cTn>
                                  </p:par>
                                  <p:par>
                                    <p:cTn id="34" presetID="2" presetClass="entr" presetSubtype="12" accel="58000" fill="hold" nodeType="withEffect" p14:presetBounceEnd="58000">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14:bounceEnd="58000">
                                          <p:cBhvr additive="base">
                                            <p:cTn id="36" dur="20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7" dur="20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3" accel="58000" fill="hold" nodeType="withEffect" p14:presetBounceEnd="58000">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14:bounceEnd="58000">
                                          <p:cBhvr additive="base">
                                            <p:cTn id="40" dur="2000" fill="hold"/>
                                            <p:tgtEl>
                                              <p:spTgt spid="54"/>
                                            </p:tgtEl>
                                            <p:attrNameLst>
                                              <p:attrName>ppt_x</p:attrName>
                                            </p:attrNameLst>
                                          </p:cBhvr>
                                          <p:tavLst>
                                            <p:tav tm="0">
                                              <p:val>
                                                <p:strVal val="1+#ppt_w/2"/>
                                              </p:val>
                                            </p:tav>
                                            <p:tav tm="100000">
                                              <p:val>
                                                <p:strVal val="#ppt_x"/>
                                              </p:val>
                                            </p:tav>
                                          </p:tavLst>
                                        </p:anim>
                                        <p:anim calcmode="lin" valueType="num" p14:bounceEnd="58000">
                                          <p:cBhvr additive="base">
                                            <p:cTn id="41" dur="2000" fill="hold"/>
                                            <p:tgtEl>
                                              <p:spTgt spid="54"/>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down)">
                                          <p:cBhvr>
                                            <p:cTn id="67"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1000"/>
                                            <p:tgtEl>
                                              <p:spTgt spid="10"/>
                                            </p:tgtEl>
                                          </p:cBhvr>
                                        </p:animEffect>
                                      </p:childTnLst>
                                    </p:cTn>
                                  </p:par>
                                </p:childTnLst>
                              </p:cTn>
                            </p:par>
                            <p:par>
                              <p:cTn id="25" fill="hold">
                                <p:stCondLst>
                                  <p:cond delay="1500"/>
                                </p:stCondLst>
                                <p:childTnLst>
                                  <p:par>
                                    <p:cTn id="26" presetID="2" presetClass="entr" presetSubtype="12" accel="5800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2000" fill="hold"/>
                                            <p:tgtEl>
                                              <p:spTgt spid="33"/>
                                            </p:tgtEl>
                                            <p:attrNameLst>
                                              <p:attrName>ppt_x</p:attrName>
                                            </p:attrNameLst>
                                          </p:cBhvr>
                                          <p:tavLst>
                                            <p:tav tm="0">
                                              <p:val>
                                                <p:strVal val="0-#ppt_w/2"/>
                                              </p:val>
                                            </p:tav>
                                            <p:tav tm="100000">
                                              <p:val>
                                                <p:strVal val="#ppt_x"/>
                                              </p:val>
                                            </p:tav>
                                          </p:tavLst>
                                        </p:anim>
                                        <p:anim calcmode="lin" valueType="num">
                                          <p:cBhvr additive="base">
                                            <p:cTn id="29" dur="2000" fill="hold"/>
                                            <p:tgtEl>
                                              <p:spTgt spid="33"/>
                                            </p:tgtEl>
                                            <p:attrNameLst>
                                              <p:attrName>ppt_y</p:attrName>
                                            </p:attrNameLst>
                                          </p:cBhvr>
                                          <p:tavLst>
                                            <p:tav tm="0">
                                              <p:val>
                                                <p:strVal val="1+#ppt_h/2"/>
                                              </p:val>
                                            </p:tav>
                                            <p:tav tm="100000">
                                              <p:val>
                                                <p:strVal val="#ppt_y"/>
                                              </p:val>
                                            </p:tav>
                                          </p:tavLst>
                                        </p:anim>
                                      </p:childTnLst>
                                    </p:cTn>
                                  </p:par>
                                  <p:par>
                                    <p:cTn id="30" presetID="2" presetClass="entr" presetSubtype="3" accel="58000" fill="hold"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2000" fill="hold"/>
                                            <p:tgtEl>
                                              <p:spTgt spid="47"/>
                                            </p:tgtEl>
                                            <p:attrNameLst>
                                              <p:attrName>ppt_x</p:attrName>
                                            </p:attrNameLst>
                                          </p:cBhvr>
                                          <p:tavLst>
                                            <p:tav tm="0">
                                              <p:val>
                                                <p:strVal val="1+#ppt_w/2"/>
                                              </p:val>
                                            </p:tav>
                                            <p:tav tm="100000">
                                              <p:val>
                                                <p:strVal val="#ppt_x"/>
                                              </p:val>
                                            </p:tav>
                                          </p:tavLst>
                                        </p:anim>
                                        <p:anim calcmode="lin" valueType="num">
                                          <p:cBhvr additive="base">
                                            <p:cTn id="33" dur="2000" fill="hold"/>
                                            <p:tgtEl>
                                              <p:spTgt spid="47"/>
                                            </p:tgtEl>
                                            <p:attrNameLst>
                                              <p:attrName>ppt_y</p:attrName>
                                            </p:attrNameLst>
                                          </p:cBhvr>
                                          <p:tavLst>
                                            <p:tav tm="0">
                                              <p:val>
                                                <p:strVal val="0-#ppt_h/2"/>
                                              </p:val>
                                            </p:tav>
                                            <p:tav tm="100000">
                                              <p:val>
                                                <p:strVal val="#ppt_y"/>
                                              </p:val>
                                            </p:tav>
                                          </p:tavLst>
                                        </p:anim>
                                      </p:childTnLst>
                                    </p:cTn>
                                  </p:par>
                                  <p:par>
                                    <p:cTn id="34" presetID="2" presetClass="entr" presetSubtype="12" accel="58000"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2000" fill="hold"/>
                                            <p:tgtEl>
                                              <p:spTgt spid="40"/>
                                            </p:tgtEl>
                                            <p:attrNameLst>
                                              <p:attrName>ppt_x</p:attrName>
                                            </p:attrNameLst>
                                          </p:cBhvr>
                                          <p:tavLst>
                                            <p:tav tm="0">
                                              <p:val>
                                                <p:strVal val="0-#ppt_w/2"/>
                                              </p:val>
                                            </p:tav>
                                            <p:tav tm="100000">
                                              <p:val>
                                                <p:strVal val="#ppt_x"/>
                                              </p:val>
                                            </p:tav>
                                          </p:tavLst>
                                        </p:anim>
                                        <p:anim calcmode="lin" valueType="num">
                                          <p:cBhvr additive="base">
                                            <p:cTn id="37" dur="20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3" accel="58000"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additive="base">
                                            <p:cTn id="40" dur="2000" fill="hold"/>
                                            <p:tgtEl>
                                              <p:spTgt spid="54"/>
                                            </p:tgtEl>
                                            <p:attrNameLst>
                                              <p:attrName>ppt_x</p:attrName>
                                            </p:attrNameLst>
                                          </p:cBhvr>
                                          <p:tavLst>
                                            <p:tav tm="0">
                                              <p:val>
                                                <p:strVal val="1+#ppt_w/2"/>
                                              </p:val>
                                            </p:tav>
                                            <p:tav tm="100000">
                                              <p:val>
                                                <p:strVal val="#ppt_x"/>
                                              </p:val>
                                            </p:tav>
                                          </p:tavLst>
                                        </p:anim>
                                        <p:anim calcmode="lin" valueType="num">
                                          <p:cBhvr additive="base">
                                            <p:cTn id="41" dur="2000" fill="hold"/>
                                            <p:tgtEl>
                                              <p:spTgt spid="54"/>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down)">
                                          <p:cBhvr>
                                            <p:cTn id="67"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1" grpId="0"/>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294</TotalTime>
  <Words>2148</Words>
  <Application>Microsoft Office PowerPoint</Application>
  <PresentationFormat>自定义</PresentationFormat>
  <Paragraphs>371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30</cp:revision>
  <dcterms:created xsi:type="dcterms:W3CDTF">2016-08-10T02:37:31Z</dcterms:created>
  <dcterms:modified xsi:type="dcterms:W3CDTF">2017-05-19T06:54:25Z</dcterms:modified>
</cp:coreProperties>
</file>