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87" r:id="rId1"/>
    <p:sldMasterId id="2147483699" r:id="rId2"/>
  </p:sldMasterIdLst>
  <p:notesMasterIdLst>
    <p:notesMasterId r:id="rId6"/>
  </p:notesMasterIdLst>
  <p:handoutMasterIdLst>
    <p:handoutMasterId r:id="rId7"/>
  </p:handoutMasterIdLst>
  <p:sldIdLst>
    <p:sldId id="511" r:id="rId3"/>
    <p:sldId id="638" r:id="rId4"/>
    <p:sldId id="639" r:id="rId5"/>
  </p:sldIdLst>
  <p:sldSz cx="13681075" cy="7921625"/>
  <p:notesSz cx="6858000" cy="9144000"/>
  <p:embeddedFontLst>
    <p:embeddedFont>
      <p:font typeface="Calibri" pitchFamily="34" charset="0"/>
      <p:regular r:id="rId8"/>
      <p:bold r:id="rId9"/>
      <p:italic r:id="rId10"/>
      <p:boldItalic r:id="rId11"/>
    </p:embeddedFont>
    <p:embeddedFont>
      <p:font typeface="黑体" pitchFamily="49" charset="-122"/>
      <p:regular r:id="rId12"/>
    </p:embeddedFont>
    <p:embeddedFont>
      <p:font typeface="幼圆" pitchFamily="49" charset="-122"/>
      <p:regular r:id="rId13"/>
    </p:embeddedFont>
    <p:embeddedFont>
      <p:font typeface="Century Gothic" pitchFamily="34" charset="0"/>
      <p:regular r:id="rId14"/>
      <p:bold r:id="rId15"/>
      <p:italic r:id="rId16"/>
      <p:boldItalic r:id="rId17"/>
    </p:embeddedFont>
    <p:embeddedFont>
      <p:font typeface="微软雅黑" pitchFamily="34" charset="-122"/>
      <p:regular r:id="rId18"/>
      <p:bold r:id="rId19"/>
    </p:embeddedFont>
    <p:embeddedFont>
      <p:font typeface="Palatino Linotype" pitchFamily="18" charset="0"/>
      <p:regular r:id="rId20"/>
      <p:bold r:id="rId21"/>
      <p:italic r:id="rId22"/>
      <p:boldItalic r:id="rId23"/>
    </p:embeddedFont>
  </p:embeddedFontLst>
  <p:custDataLst>
    <p:tags r:id="rId24"/>
  </p:custData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黑体" pitchFamily="49" charset="-122"/>
        <a:cs typeface="+mn-cs"/>
      </a:defRPr>
    </a:lvl1pPr>
    <a:lvl2pPr marL="691104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黑体" pitchFamily="49" charset="-122"/>
        <a:cs typeface="+mn-cs"/>
      </a:defRPr>
    </a:lvl2pPr>
    <a:lvl3pPr marL="1382207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黑体" pitchFamily="49" charset="-122"/>
        <a:cs typeface="+mn-cs"/>
      </a:defRPr>
    </a:lvl3pPr>
    <a:lvl4pPr marL="2073311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黑体" pitchFamily="49" charset="-122"/>
        <a:cs typeface="+mn-cs"/>
      </a:defRPr>
    </a:lvl4pPr>
    <a:lvl5pPr marL="2764414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黑体" pitchFamily="49" charset="-122"/>
        <a:cs typeface="+mn-cs"/>
      </a:defRPr>
    </a:lvl5pPr>
    <a:lvl6pPr marL="3455518" algn="l" defTabSz="1382207" rtl="0" eaLnBrk="1" latinLnBrk="0" hangingPunct="1">
      <a:defRPr b="1" kern="1200">
        <a:solidFill>
          <a:schemeClr val="tx1"/>
        </a:solidFill>
        <a:latin typeface="Arial" pitchFamily="34" charset="0"/>
        <a:ea typeface="黑体" pitchFamily="49" charset="-122"/>
        <a:cs typeface="+mn-cs"/>
      </a:defRPr>
    </a:lvl6pPr>
    <a:lvl7pPr marL="4146621" algn="l" defTabSz="1382207" rtl="0" eaLnBrk="1" latinLnBrk="0" hangingPunct="1">
      <a:defRPr b="1" kern="1200">
        <a:solidFill>
          <a:schemeClr val="tx1"/>
        </a:solidFill>
        <a:latin typeface="Arial" pitchFamily="34" charset="0"/>
        <a:ea typeface="黑体" pitchFamily="49" charset="-122"/>
        <a:cs typeface="+mn-cs"/>
      </a:defRPr>
    </a:lvl7pPr>
    <a:lvl8pPr marL="4837725" algn="l" defTabSz="1382207" rtl="0" eaLnBrk="1" latinLnBrk="0" hangingPunct="1">
      <a:defRPr b="1" kern="1200">
        <a:solidFill>
          <a:schemeClr val="tx1"/>
        </a:solidFill>
        <a:latin typeface="Arial" pitchFamily="34" charset="0"/>
        <a:ea typeface="黑体" pitchFamily="49" charset="-122"/>
        <a:cs typeface="+mn-cs"/>
      </a:defRPr>
    </a:lvl8pPr>
    <a:lvl9pPr marL="5528828" algn="l" defTabSz="1382207" rtl="0" eaLnBrk="1" latinLnBrk="0" hangingPunct="1">
      <a:defRPr b="1" kern="1200">
        <a:solidFill>
          <a:schemeClr val="tx1"/>
        </a:solidFill>
        <a:latin typeface="Arial" pitchFamily="34" charset="0"/>
        <a:ea typeface="黑体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7777"/>
    <a:srgbClr val="0282D0"/>
    <a:srgbClr val="0067B4"/>
    <a:srgbClr val="009BD2"/>
    <a:srgbClr val="FF9900"/>
    <a:srgbClr val="004D86"/>
    <a:srgbClr val="0547A7"/>
    <a:srgbClr val="202A36"/>
    <a:srgbClr val="FFFF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03" autoAdjust="0"/>
    <p:restoredTop sz="97747" autoAdjust="0"/>
  </p:normalViewPr>
  <p:slideViewPr>
    <p:cSldViewPr>
      <p:cViewPr>
        <p:scale>
          <a:sx n="66" d="100"/>
          <a:sy n="66" d="100"/>
        </p:scale>
        <p:origin x="-618" y="-1008"/>
      </p:cViewPr>
      <p:guideLst>
        <p:guide orient="horz" pos="2496"/>
        <p:guide pos="4310"/>
      </p:guideLst>
    </p:cSldViewPr>
  </p:slid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106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font" Target="fonts/font11.fntdata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font" Target="fonts/font14.fntdata"/><Relationship Id="rId7" Type="http://schemas.openxmlformats.org/officeDocument/2006/relationships/handoutMaster" Target="handoutMasters/handoutMaster1.xml"/><Relationship Id="rId12" Type="http://schemas.openxmlformats.org/officeDocument/2006/relationships/font" Target="fonts/font5.fntdata"/><Relationship Id="rId17" Type="http://schemas.openxmlformats.org/officeDocument/2006/relationships/font" Target="fonts/font10.fntdata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9.fntdata"/><Relationship Id="rId20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4.fntdata"/><Relationship Id="rId24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font" Target="fonts/font8.fntdata"/><Relationship Id="rId23" Type="http://schemas.openxmlformats.org/officeDocument/2006/relationships/font" Target="fonts/font16.fntdata"/><Relationship Id="rId28" Type="http://schemas.openxmlformats.org/officeDocument/2006/relationships/tableStyles" Target="tableStyles.xml"/><Relationship Id="rId10" Type="http://schemas.openxmlformats.org/officeDocument/2006/relationships/font" Target="fonts/font3.fntdata"/><Relationship Id="rId19" Type="http://schemas.openxmlformats.org/officeDocument/2006/relationships/font" Target="fonts/font12.fntdata"/><Relationship Id="rId4" Type="http://schemas.openxmlformats.org/officeDocument/2006/relationships/slide" Target="slides/slide2.xml"/><Relationship Id="rId9" Type="http://schemas.openxmlformats.org/officeDocument/2006/relationships/font" Target="fonts/font2.fntdata"/><Relationship Id="rId14" Type="http://schemas.openxmlformats.org/officeDocument/2006/relationships/font" Target="fonts/font7.fntdata"/><Relationship Id="rId22" Type="http://schemas.openxmlformats.org/officeDocument/2006/relationships/font" Target="fonts/font15.fntdata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1F06A6-C76E-4613-9D4A-F774CCB060B7}" type="datetimeFigureOut">
              <a:rPr lang="zh-CN" altLang="en-US" smtClean="0"/>
              <a:t>2017/5/19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742805-9F79-4236-86D3-43973FCD73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4430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ea typeface="宋体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ea typeface="宋体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1280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68313" y="685800"/>
            <a:ext cx="592137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280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280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ea typeface="宋体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1280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ea typeface="宋体" pitchFamily="2" charset="-122"/>
              </a:defRPr>
            </a:lvl1pPr>
          </a:lstStyle>
          <a:p>
            <a:fld id="{20DEAE63-D6C4-437F-B8DA-DA689F991AA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3194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8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691104" algn="l" rtl="0" fontAlgn="base">
      <a:spcBef>
        <a:spcPct val="30000"/>
      </a:spcBef>
      <a:spcAft>
        <a:spcPct val="0"/>
      </a:spcAft>
      <a:defRPr sz="18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1382207" algn="l" rtl="0" fontAlgn="base">
      <a:spcBef>
        <a:spcPct val="30000"/>
      </a:spcBef>
      <a:spcAft>
        <a:spcPct val="0"/>
      </a:spcAft>
      <a:defRPr sz="18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2073311" algn="l" rtl="0" fontAlgn="base">
      <a:spcBef>
        <a:spcPct val="30000"/>
      </a:spcBef>
      <a:spcAft>
        <a:spcPct val="0"/>
      </a:spcAft>
      <a:defRPr sz="18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2764414" algn="l" rtl="0" fontAlgn="base">
      <a:spcBef>
        <a:spcPct val="30000"/>
      </a:spcBef>
      <a:spcAft>
        <a:spcPct val="0"/>
      </a:spcAft>
      <a:defRPr sz="18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3455518" algn="l" defTabSz="138220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4146621" algn="l" defTabSz="138220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4837725" algn="l" defTabSz="138220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5528828" algn="l" defTabSz="138220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68313" y="685800"/>
            <a:ext cx="59213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443877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68313" y="685800"/>
            <a:ext cx="59213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443877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6081" y="704146"/>
            <a:ext cx="11628914" cy="4929011"/>
          </a:xfrm>
          <a:prstGeom prst="rect">
            <a:avLst/>
          </a:prstGeom>
        </p:spPr>
        <p:txBody>
          <a:bodyPr lIns="138209" tIns="69104" rIns="138209" bIns="69104" anchor="b">
            <a:noAutofit/>
          </a:bodyPr>
          <a:lstStyle>
            <a:lvl1pPr>
              <a:lnSpc>
                <a:spcPct val="100000"/>
              </a:lnSpc>
              <a:defRPr sz="121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2161" y="5721174"/>
            <a:ext cx="9576753" cy="1408288"/>
          </a:xfrm>
          <a:prstGeom prst="rect">
            <a:avLst/>
          </a:prstGeom>
        </p:spPr>
        <p:txBody>
          <a:bodyPr lIns="138209" tIns="69104" rIns="138209" bIns="69104"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691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82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073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7644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4555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1466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8377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528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9520718" y="7342174"/>
            <a:ext cx="3120995" cy="421753"/>
          </a:xfrm>
          <a:prstGeom prst="rect">
            <a:avLst/>
          </a:prstGeom>
        </p:spPr>
        <p:txBody>
          <a:bodyPr lIns="138209" tIns="69104" rIns="138209" bIns="69104"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5/19/2017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12782287" y="7342174"/>
            <a:ext cx="840817" cy="421753"/>
          </a:xfrm>
          <a:prstGeom prst="rect">
            <a:avLst/>
          </a:prstGeom>
        </p:spPr>
        <p:txBody>
          <a:bodyPr lIns="138209" tIns="69104" rIns="138209" bIns="69104"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>
          <a:xfrm>
            <a:off x="986231" y="7342174"/>
            <a:ext cx="4261085" cy="421753"/>
          </a:xfrm>
          <a:prstGeom prst="rect">
            <a:avLst/>
          </a:prstGeom>
        </p:spPr>
        <p:txBody>
          <a:bodyPr lIns="138209" tIns="69104" rIns="138209" bIns="69104"/>
          <a:lstStyle/>
          <a:p>
            <a:endParaRPr kumimoji="0" lang="en-US">
              <a:solidFill>
                <a:schemeClr val="accent1">
                  <a:tint val="2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/>
      </p:transition>
    </mc:Choice>
    <mc:Fallback xmlns="">
      <p:transition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058" y="4"/>
            <a:ext cx="12312967" cy="1848380"/>
          </a:xfrm>
          <a:prstGeom prst="rect">
            <a:avLst/>
          </a:prstGeom>
        </p:spPr>
        <p:txBody>
          <a:bodyPr lIns="138209" tIns="69104" rIns="138209" bIns="69104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058" y="1848380"/>
            <a:ext cx="12312967" cy="5227906"/>
          </a:xfrm>
          <a:prstGeom prst="rect">
            <a:avLst/>
          </a:prstGeom>
        </p:spPr>
        <p:txBody>
          <a:bodyPr vert="eaVert" lIns="138209" tIns="69104" rIns="138209" bIns="69104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520718" y="7342174"/>
            <a:ext cx="3120995" cy="421753"/>
          </a:xfrm>
          <a:prstGeom prst="rect">
            <a:avLst/>
          </a:prstGeom>
        </p:spPr>
        <p:txBody>
          <a:bodyPr lIns="138209" tIns="69104" rIns="138209" bIns="69104"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5/19/2017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86231" y="7342174"/>
            <a:ext cx="4261085" cy="421753"/>
          </a:xfrm>
          <a:prstGeom prst="rect">
            <a:avLst/>
          </a:prstGeom>
        </p:spPr>
        <p:txBody>
          <a:bodyPr lIns="138209" tIns="69104" rIns="138209" bIns="69104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2782287" y="7342174"/>
            <a:ext cx="840817" cy="421753"/>
          </a:xfrm>
          <a:prstGeom prst="rect">
            <a:avLst/>
          </a:prstGeom>
        </p:spPr>
        <p:txBody>
          <a:bodyPr lIns="138209" tIns="69104" rIns="138209" bIns="69104"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/>
      </p:transition>
    </mc:Choice>
    <mc:Fallback xmlns="">
      <p:transition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918780" y="317236"/>
            <a:ext cx="3078241" cy="6759054"/>
          </a:xfrm>
          <a:prstGeom prst="rect">
            <a:avLst/>
          </a:prstGeom>
        </p:spPr>
        <p:txBody>
          <a:bodyPr vert="eaVert" lIns="138209" tIns="69104" rIns="138209" bIns="69104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058" y="317236"/>
            <a:ext cx="9006707" cy="6759054"/>
          </a:xfrm>
          <a:prstGeom prst="rect">
            <a:avLst/>
          </a:prstGeom>
        </p:spPr>
        <p:txBody>
          <a:bodyPr vert="eaVert" lIns="138209" tIns="69104" rIns="138209" bIns="69104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520718" y="7342174"/>
            <a:ext cx="3120995" cy="421753"/>
          </a:xfrm>
          <a:prstGeom prst="rect">
            <a:avLst/>
          </a:prstGeom>
        </p:spPr>
        <p:txBody>
          <a:bodyPr lIns="138209" tIns="69104" rIns="138209" bIns="69104"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5/19/2017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86231" y="7342174"/>
            <a:ext cx="4261085" cy="421753"/>
          </a:xfrm>
          <a:prstGeom prst="rect">
            <a:avLst/>
          </a:prstGeom>
        </p:spPr>
        <p:txBody>
          <a:bodyPr lIns="138209" tIns="69104" rIns="138209" bIns="69104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2782287" y="7342174"/>
            <a:ext cx="840817" cy="421753"/>
          </a:xfrm>
          <a:prstGeom prst="rect">
            <a:avLst/>
          </a:prstGeom>
        </p:spPr>
        <p:txBody>
          <a:bodyPr lIns="138209" tIns="69104" rIns="138209" bIns="69104"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/>
      </p:transition>
    </mc:Choice>
    <mc:Fallback xmlns="">
      <p:transition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容与标题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5894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/>
      </p:transition>
    </mc:Choice>
    <mc:Fallback xmlns="">
      <p:transition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026081" y="2460839"/>
            <a:ext cx="11628914" cy="169801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052161" y="4488921"/>
            <a:ext cx="9576753" cy="202441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7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34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516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68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86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703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20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37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0757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6323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80711" y="5090378"/>
            <a:ext cx="11628914" cy="1573323"/>
          </a:xfrm>
        </p:spPr>
        <p:txBody>
          <a:bodyPr anchor="t"/>
          <a:lstStyle>
            <a:lvl1pPr algn="l">
              <a:defRPr sz="54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80711" y="3357523"/>
            <a:ext cx="11628914" cy="1732855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722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3444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8516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688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861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70332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32054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9377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4997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4054" y="1848380"/>
            <a:ext cx="6042475" cy="5227906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954546" y="1848380"/>
            <a:ext cx="6042475" cy="5227906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2557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4054" y="1773198"/>
            <a:ext cx="6044851" cy="738984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7220" indent="0">
              <a:buNone/>
              <a:defRPr sz="2700" b="1"/>
            </a:lvl2pPr>
            <a:lvl3pPr marL="1234440" indent="0">
              <a:buNone/>
              <a:defRPr sz="2400" b="1"/>
            </a:lvl3pPr>
            <a:lvl4pPr marL="1851660" indent="0">
              <a:buNone/>
              <a:defRPr sz="2200" b="1"/>
            </a:lvl4pPr>
            <a:lvl5pPr marL="2468880" indent="0">
              <a:buNone/>
              <a:defRPr sz="2200" b="1"/>
            </a:lvl5pPr>
            <a:lvl6pPr marL="3086100" indent="0">
              <a:buNone/>
              <a:defRPr sz="2200" b="1"/>
            </a:lvl6pPr>
            <a:lvl7pPr marL="3703320" indent="0">
              <a:buNone/>
              <a:defRPr sz="2200" b="1"/>
            </a:lvl7pPr>
            <a:lvl8pPr marL="4320540" indent="0">
              <a:buNone/>
              <a:defRPr sz="2200" b="1"/>
            </a:lvl8pPr>
            <a:lvl9pPr marL="4937760" indent="0">
              <a:buNone/>
              <a:defRPr sz="2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84054" y="2512182"/>
            <a:ext cx="6044851" cy="456410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949797" y="1773198"/>
            <a:ext cx="6047225" cy="738984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7220" indent="0">
              <a:buNone/>
              <a:defRPr sz="2700" b="1"/>
            </a:lvl2pPr>
            <a:lvl3pPr marL="1234440" indent="0">
              <a:buNone/>
              <a:defRPr sz="2400" b="1"/>
            </a:lvl3pPr>
            <a:lvl4pPr marL="1851660" indent="0">
              <a:buNone/>
              <a:defRPr sz="2200" b="1"/>
            </a:lvl4pPr>
            <a:lvl5pPr marL="2468880" indent="0">
              <a:buNone/>
              <a:defRPr sz="2200" b="1"/>
            </a:lvl5pPr>
            <a:lvl6pPr marL="3086100" indent="0">
              <a:buNone/>
              <a:defRPr sz="2200" b="1"/>
            </a:lvl6pPr>
            <a:lvl7pPr marL="3703320" indent="0">
              <a:buNone/>
              <a:defRPr sz="2200" b="1"/>
            </a:lvl7pPr>
            <a:lvl8pPr marL="4320540" indent="0">
              <a:buNone/>
              <a:defRPr sz="2200" b="1"/>
            </a:lvl8pPr>
            <a:lvl9pPr marL="4937760" indent="0">
              <a:buNone/>
              <a:defRPr sz="2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949797" y="2512182"/>
            <a:ext cx="6047225" cy="456410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0191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386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845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058" y="4"/>
            <a:ext cx="12312967" cy="1848380"/>
          </a:xfrm>
          <a:prstGeom prst="rect">
            <a:avLst/>
          </a:prstGeom>
        </p:spPr>
        <p:txBody>
          <a:bodyPr lIns="138209" tIns="69104" rIns="138209" bIns="69104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058" y="1848380"/>
            <a:ext cx="12312967" cy="5227906"/>
          </a:xfrm>
          <a:prstGeom prst="rect">
            <a:avLst/>
          </a:prstGeom>
        </p:spPr>
        <p:txBody>
          <a:bodyPr lIns="138209" tIns="69104" rIns="138209" bIns="69104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520718" y="7342174"/>
            <a:ext cx="3120995" cy="421753"/>
          </a:xfrm>
          <a:prstGeom prst="rect">
            <a:avLst/>
          </a:prstGeom>
        </p:spPr>
        <p:txBody>
          <a:bodyPr lIns="138209" tIns="69104" rIns="138209" bIns="69104"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5/19/2017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86231" y="7342174"/>
            <a:ext cx="4261085" cy="421753"/>
          </a:xfrm>
          <a:prstGeom prst="rect">
            <a:avLst/>
          </a:prstGeom>
        </p:spPr>
        <p:txBody>
          <a:bodyPr lIns="138209" tIns="69104" rIns="138209" bIns="69104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2782287" y="7342174"/>
            <a:ext cx="840817" cy="421753"/>
          </a:xfrm>
          <a:prstGeom prst="rect">
            <a:avLst/>
          </a:prstGeom>
        </p:spPr>
        <p:txBody>
          <a:bodyPr lIns="138209" tIns="69104" rIns="138209" bIns="69104"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/>
      </p:transition>
    </mc:Choice>
    <mc:Fallback xmlns="">
      <p:transition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4055" y="315398"/>
            <a:ext cx="4500979" cy="1342275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48920" y="315399"/>
            <a:ext cx="7648101" cy="6760887"/>
          </a:xfrm>
        </p:spPr>
        <p:txBody>
          <a:bodyPr/>
          <a:lstStyle>
            <a:lvl1pPr>
              <a:defRPr sz="4300"/>
            </a:lvl1pPr>
            <a:lvl2pPr>
              <a:defRPr sz="38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84055" y="1657674"/>
            <a:ext cx="4500979" cy="5418612"/>
          </a:xfrm>
        </p:spPr>
        <p:txBody>
          <a:bodyPr/>
          <a:lstStyle>
            <a:lvl1pPr marL="0" indent="0">
              <a:buNone/>
              <a:defRPr sz="1900"/>
            </a:lvl1pPr>
            <a:lvl2pPr marL="617220" indent="0">
              <a:buNone/>
              <a:defRPr sz="1600"/>
            </a:lvl2pPr>
            <a:lvl3pPr marL="1234440" indent="0">
              <a:buNone/>
              <a:defRPr sz="1400"/>
            </a:lvl3pPr>
            <a:lvl4pPr marL="1851660" indent="0">
              <a:buNone/>
              <a:defRPr sz="1200"/>
            </a:lvl4pPr>
            <a:lvl5pPr marL="2468880" indent="0">
              <a:buNone/>
              <a:defRPr sz="1200"/>
            </a:lvl5pPr>
            <a:lvl6pPr marL="3086100" indent="0">
              <a:buNone/>
              <a:defRPr sz="1200"/>
            </a:lvl6pPr>
            <a:lvl7pPr marL="3703320" indent="0">
              <a:buNone/>
              <a:defRPr sz="1200"/>
            </a:lvl7pPr>
            <a:lvl8pPr marL="4320540" indent="0">
              <a:buNone/>
              <a:defRPr sz="1200"/>
            </a:lvl8pPr>
            <a:lvl9pPr marL="4937760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0170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681586" y="5545137"/>
            <a:ext cx="8208645" cy="654635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681586" y="707812"/>
            <a:ext cx="8208645" cy="4752975"/>
          </a:xfrm>
        </p:spPr>
        <p:txBody>
          <a:bodyPr/>
          <a:lstStyle>
            <a:lvl1pPr marL="0" indent="0">
              <a:buNone/>
              <a:defRPr sz="4300"/>
            </a:lvl1pPr>
            <a:lvl2pPr marL="617220" indent="0">
              <a:buNone/>
              <a:defRPr sz="3800"/>
            </a:lvl2pPr>
            <a:lvl3pPr marL="1234440" indent="0">
              <a:buNone/>
              <a:defRPr sz="3200"/>
            </a:lvl3pPr>
            <a:lvl4pPr marL="1851660" indent="0">
              <a:buNone/>
              <a:defRPr sz="2700"/>
            </a:lvl4pPr>
            <a:lvl5pPr marL="2468880" indent="0">
              <a:buNone/>
              <a:defRPr sz="2700"/>
            </a:lvl5pPr>
            <a:lvl6pPr marL="3086100" indent="0">
              <a:buNone/>
              <a:defRPr sz="2700"/>
            </a:lvl6pPr>
            <a:lvl7pPr marL="3703320" indent="0">
              <a:buNone/>
              <a:defRPr sz="2700"/>
            </a:lvl7pPr>
            <a:lvl8pPr marL="4320540" indent="0">
              <a:buNone/>
              <a:defRPr sz="2700"/>
            </a:lvl8pPr>
            <a:lvl9pPr marL="4937760" indent="0">
              <a:buNone/>
              <a:defRPr sz="27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681586" y="6199772"/>
            <a:ext cx="8208645" cy="929690"/>
          </a:xfrm>
        </p:spPr>
        <p:txBody>
          <a:bodyPr/>
          <a:lstStyle>
            <a:lvl1pPr marL="0" indent="0">
              <a:buNone/>
              <a:defRPr sz="1900"/>
            </a:lvl1pPr>
            <a:lvl2pPr marL="617220" indent="0">
              <a:buNone/>
              <a:defRPr sz="1600"/>
            </a:lvl2pPr>
            <a:lvl3pPr marL="1234440" indent="0">
              <a:buNone/>
              <a:defRPr sz="1400"/>
            </a:lvl3pPr>
            <a:lvl4pPr marL="1851660" indent="0">
              <a:buNone/>
              <a:defRPr sz="1200"/>
            </a:lvl4pPr>
            <a:lvl5pPr marL="2468880" indent="0">
              <a:buNone/>
              <a:defRPr sz="1200"/>
            </a:lvl5pPr>
            <a:lvl6pPr marL="3086100" indent="0">
              <a:buNone/>
              <a:defRPr sz="1200"/>
            </a:lvl6pPr>
            <a:lvl7pPr marL="3703320" indent="0">
              <a:buNone/>
              <a:defRPr sz="1200"/>
            </a:lvl7pPr>
            <a:lvl8pPr marL="4320540" indent="0">
              <a:buNone/>
              <a:defRPr sz="1200"/>
            </a:lvl8pPr>
            <a:lvl9pPr marL="4937760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5630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3881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918779" y="317233"/>
            <a:ext cx="3078242" cy="675905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4054" y="317233"/>
            <a:ext cx="9006708" cy="675905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460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0710" y="1584326"/>
            <a:ext cx="11628914" cy="2893593"/>
          </a:xfrm>
          <a:prstGeom prst="rect">
            <a:avLst/>
          </a:prstGeom>
        </p:spPr>
        <p:txBody>
          <a:bodyPr lIns="138209" tIns="69104" rIns="138209" bIns="69104" anchor="b"/>
          <a:lstStyle>
            <a:lvl1pPr algn="ctr" defTabSz="1382207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73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0710" y="4699800"/>
            <a:ext cx="11628914" cy="1307434"/>
          </a:xfrm>
          <a:prstGeom prst="rect">
            <a:avLst/>
          </a:prstGeom>
        </p:spPr>
        <p:txBody>
          <a:bodyPr lIns="138209" tIns="69104" rIns="138209" bIns="69104" anchor="t"/>
          <a:lstStyle>
            <a:lvl1pPr marL="0" indent="0" algn="ctr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1pPr>
            <a:lvl2pPr marL="691104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2pPr>
            <a:lvl3pPr marL="1382207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207331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4pPr>
            <a:lvl5pPr marL="276441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5pPr>
            <a:lvl6pPr marL="345551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6pPr>
            <a:lvl7pPr marL="414662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7pPr>
            <a:lvl8pPr marL="4837725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8pPr>
            <a:lvl9pPr marL="552882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520718" y="7342174"/>
            <a:ext cx="3120995" cy="421753"/>
          </a:xfrm>
          <a:prstGeom prst="rect">
            <a:avLst/>
          </a:prstGeom>
        </p:spPr>
        <p:txBody>
          <a:bodyPr lIns="138209" tIns="69104" rIns="138209" bIns="69104"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5/19/2017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86231" y="7342174"/>
            <a:ext cx="4261085" cy="421753"/>
          </a:xfrm>
          <a:prstGeom prst="rect">
            <a:avLst/>
          </a:prstGeom>
        </p:spPr>
        <p:txBody>
          <a:bodyPr lIns="138209" tIns="69104" rIns="138209" bIns="69104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2782287" y="7342174"/>
            <a:ext cx="840817" cy="421753"/>
          </a:xfrm>
          <a:prstGeom prst="rect">
            <a:avLst/>
          </a:prstGeom>
        </p:spPr>
        <p:txBody>
          <a:bodyPr lIns="138209" tIns="69104" rIns="138209" bIns="69104"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7" name="Oval 6"/>
          <p:cNvSpPr/>
          <p:nvPr/>
        </p:nvSpPr>
        <p:spPr>
          <a:xfrm>
            <a:off x="6726532" y="4532931"/>
            <a:ext cx="126835" cy="9792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8209" tIns="69104" rIns="138209" bIns="69104"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7025802" y="4532931"/>
            <a:ext cx="126835" cy="9792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8209" tIns="69104" rIns="138209" bIns="69104"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428684" y="4532931"/>
            <a:ext cx="126835" cy="9792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8209" tIns="69104" rIns="138209" bIns="69104"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/>
      </p:transition>
    </mc:Choice>
    <mc:Fallback xmlns="">
      <p:transition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058" y="4"/>
            <a:ext cx="12312967" cy="1848380"/>
          </a:xfrm>
          <a:prstGeom prst="rect">
            <a:avLst/>
          </a:prstGeom>
        </p:spPr>
        <p:txBody>
          <a:bodyPr lIns="138209" tIns="69104" rIns="138209" bIns="69104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54547" y="1848380"/>
            <a:ext cx="6042474" cy="5227906"/>
          </a:xfrm>
          <a:prstGeom prst="rect">
            <a:avLst/>
          </a:prstGeom>
        </p:spPr>
        <p:txBody>
          <a:bodyPr lIns="138209" tIns="69104" rIns="138209" bIns="69104"/>
          <a:lstStyle>
            <a:lvl1pPr>
              <a:defRPr sz="36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520718" y="7342174"/>
            <a:ext cx="3120995" cy="421753"/>
          </a:xfrm>
          <a:prstGeom prst="rect">
            <a:avLst/>
          </a:prstGeom>
        </p:spPr>
        <p:txBody>
          <a:bodyPr lIns="138209" tIns="69104" rIns="138209" bIns="69104"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5/19/2017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86231" y="7342174"/>
            <a:ext cx="4261085" cy="421753"/>
          </a:xfrm>
          <a:prstGeom prst="rect">
            <a:avLst/>
          </a:prstGeom>
        </p:spPr>
        <p:txBody>
          <a:bodyPr lIns="138209" tIns="69104" rIns="138209" bIns="69104"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2782287" y="7342174"/>
            <a:ext cx="840817" cy="421753"/>
          </a:xfrm>
          <a:prstGeom prst="rect">
            <a:avLst/>
          </a:prstGeom>
        </p:spPr>
        <p:txBody>
          <a:bodyPr lIns="138209" tIns="69104" rIns="138209" bIns="69104"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47242" y="1848380"/>
            <a:ext cx="6047035" cy="5228272"/>
          </a:xfrm>
          <a:prstGeom prst="rect">
            <a:avLst/>
          </a:prstGeom>
        </p:spPr>
        <p:txBody>
          <a:bodyPr lIns="138209" tIns="69104" rIns="138209" bIns="69104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/>
      </p:transition>
    </mc:Choice>
    <mc:Fallback xmlns="">
      <p:transition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058" y="4"/>
            <a:ext cx="12312967" cy="1848380"/>
          </a:xfrm>
          <a:prstGeom prst="rect">
            <a:avLst/>
          </a:prstGeom>
        </p:spPr>
        <p:txBody>
          <a:bodyPr lIns="138209" tIns="69104" rIns="138209" bIns="69104"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053" y="1848384"/>
            <a:ext cx="6044851" cy="704144"/>
          </a:xfrm>
          <a:prstGeom prst="rect">
            <a:avLst/>
          </a:prstGeom>
        </p:spPr>
        <p:txBody>
          <a:bodyPr lIns="138209" tIns="69104" rIns="138209" bIns="69104" anchor="b">
            <a:noAutofit/>
          </a:bodyPr>
          <a:lstStyle>
            <a:lvl1pPr marL="0" indent="0" algn="ctr">
              <a:buNone/>
              <a:defRPr sz="3600" b="0"/>
            </a:lvl1pPr>
            <a:lvl2pPr marL="691104" indent="0">
              <a:buNone/>
              <a:defRPr sz="3000" b="1"/>
            </a:lvl2pPr>
            <a:lvl3pPr marL="1382207" indent="0">
              <a:buNone/>
              <a:defRPr sz="2700" b="1"/>
            </a:lvl3pPr>
            <a:lvl4pPr marL="2073311" indent="0">
              <a:buNone/>
              <a:defRPr sz="2400" b="1"/>
            </a:lvl4pPr>
            <a:lvl5pPr marL="2764414" indent="0">
              <a:buNone/>
              <a:defRPr sz="2400" b="1"/>
            </a:lvl5pPr>
            <a:lvl6pPr marL="3455518" indent="0">
              <a:buNone/>
              <a:defRPr sz="2400" b="1"/>
            </a:lvl6pPr>
            <a:lvl7pPr marL="4146621" indent="0">
              <a:buNone/>
              <a:defRPr sz="2400" b="1"/>
            </a:lvl7pPr>
            <a:lvl8pPr marL="4837725" indent="0">
              <a:buNone/>
              <a:defRPr sz="2400" b="1"/>
            </a:lvl8pPr>
            <a:lvl9pPr marL="5528828" indent="0">
              <a:buNone/>
              <a:defRPr sz="24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54548" y="1848384"/>
            <a:ext cx="6047225" cy="704144"/>
          </a:xfrm>
          <a:prstGeom prst="rect">
            <a:avLst/>
          </a:prstGeom>
        </p:spPr>
        <p:txBody>
          <a:bodyPr lIns="138209" tIns="69104" rIns="138209" bIns="69104" anchor="b">
            <a:noAutofit/>
          </a:bodyPr>
          <a:lstStyle>
            <a:lvl1pPr marL="0" indent="0" algn="ctr">
              <a:buNone/>
              <a:defRPr sz="3600" b="0"/>
            </a:lvl1pPr>
            <a:lvl2pPr marL="691104" indent="0">
              <a:buNone/>
              <a:defRPr sz="3000" b="1"/>
            </a:lvl2pPr>
            <a:lvl3pPr marL="1382207" indent="0">
              <a:buNone/>
              <a:defRPr sz="2700" b="1"/>
            </a:lvl3pPr>
            <a:lvl4pPr marL="2073311" indent="0">
              <a:buNone/>
              <a:defRPr sz="2400" b="1"/>
            </a:lvl4pPr>
            <a:lvl5pPr marL="2764414" indent="0">
              <a:buNone/>
              <a:defRPr sz="2400" b="1"/>
            </a:lvl5pPr>
            <a:lvl6pPr marL="3455518" indent="0">
              <a:buNone/>
              <a:defRPr sz="2400" b="1"/>
            </a:lvl6pPr>
            <a:lvl7pPr marL="4146621" indent="0">
              <a:buNone/>
              <a:defRPr sz="2400" b="1"/>
            </a:lvl7pPr>
            <a:lvl8pPr marL="4837725" indent="0">
              <a:buNone/>
              <a:defRPr sz="2400" b="1"/>
            </a:lvl8pPr>
            <a:lvl9pPr marL="5528828" indent="0">
              <a:buNone/>
              <a:defRPr sz="24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9520718" y="7342174"/>
            <a:ext cx="3120995" cy="421753"/>
          </a:xfrm>
          <a:prstGeom prst="rect">
            <a:avLst/>
          </a:prstGeom>
        </p:spPr>
        <p:txBody>
          <a:bodyPr lIns="138209" tIns="69104" rIns="138209" bIns="69104"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5/19/2017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986231" y="7342174"/>
            <a:ext cx="4261085" cy="421753"/>
          </a:xfrm>
          <a:prstGeom prst="rect">
            <a:avLst/>
          </a:prstGeom>
        </p:spPr>
        <p:txBody>
          <a:bodyPr lIns="138209" tIns="69104" rIns="138209" bIns="69104"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2782287" y="7342174"/>
            <a:ext cx="840817" cy="421753"/>
          </a:xfrm>
          <a:prstGeom prst="rect">
            <a:avLst/>
          </a:prstGeom>
        </p:spPr>
        <p:txBody>
          <a:bodyPr lIns="138209" tIns="69104" rIns="138209" bIns="69104"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84053" y="2556045"/>
            <a:ext cx="6047035" cy="4520607"/>
          </a:xfrm>
          <a:prstGeom prst="rect">
            <a:avLst/>
          </a:prstGeom>
        </p:spPr>
        <p:txBody>
          <a:bodyPr lIns="138209" tIns="69104" rIns="138209" bIns="69104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6991029" y="2556045"/>
            <a:ext cx="6047035" cy="4520093"/>
          </a:xfrm>
          <a:prstGeom prst="rect">
            <a:avLst/>
          </a:prstGeom>
        </p:spPr>
        <p:txBody>
          <a:bodyPr lIns="138209" tIns="69104" rIns="138209" bIns="69104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/>
      </p:transition>
    </mc:Choice>
    <mc:Fallback xmlns="">
      <p:transition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/>
      </p:transition>
    </mc:Choice>
    <mc:Fallback xmlns="">
      <p:transition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39" descr="C:\Users\Administrator\Desktop\底纹01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350"/>
            <a:ext cx="13677900" cy="791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/>
      </p:transition>
    </mc:Choice>
    <mc:Fallback xmlns="">
      <p:transition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38071" y="308064"/>
            <a:ext cx="4500979" cy="2420496"/>
          </a:xfrm>
          <a:prstGeom prst="rect">
            <a:avLst/>
          </a:prstGeom>
        </p:spPr>
        <p:txBody>
          <a:bodyPr lIns="138209" tIns="69104" rIns="138209" bIns="69104" anchor="b"/>
          <a:lstStyle>
            <a:lvl1pPr algn="ctr">
              <a:lnSpc>
                <a:spcPct val="100000"/>
              </a:lnSpc>
              <a:defRPr sz="42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963" y="315399"/>
            <a:ext cx="7474714" cy="6760887"/>
          </a:xfrm>
          <a:prstGeom prst="rect">
            <a:avLst/>
          </a:prstGeom>
        </p:spPr>
        <p:txBody>
          <a:bodyPr lIns="138209" tIns="69104" rIns="138209" bIns="69104"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38071" y="2816579"/>
            <a:ext cx="4500979" cy="4259707"/>
          </a:xfrm>
          <a:prstGeom prst="rect">
            <a:avLst/>
          </a:prstGeom>
        </p:spPr>
        <p:txBody>
          <a:bodyPr lIns="138209" tIns="69104" rIns="138209" bIns="69104">
            <a:normAutofit/>
          </a:bodyPr>
          <a:lstStyle>
            <a:lvl1pPr marL="0" indent="0" algn="ctr">
              <a:lnSpc>
                <a:spcPct val="125000"/>
              </a:lnSpc>
              <a:buNone/>
              <a:defRPr sz="2400"/>
            </a:lvl1pPr>
            <a:lvl2pPr marL="691104" indent="0">
              <a:buNone/>
              <a:defRPr sz="1800"/>
            </a:lvl2pPr>
            <a:lvl3pPr marL="1382207" indent="0">
              <a:buNone/>
              <a:defRPr sz="1500"/>
            </a:lvl3pPr>
            <a:lvl4pPr marL="2073311" indent="0">
              <a:buNone/>
              <a:defRPr sz="1400"/>
            </a:lvl4pPr>
            <a:lvl5pPr marL="2764414" indent="0">
              <a:buNone/>
              <a:defRPr sz="1400"/>
            </a:lvl5pPr>
            <a:lvl6pPr marL="3455518" indent="0">
              <a:buNone/>
              <a:defRPr sz="1400"/>
            </a:lvl6pPr>
            <a:lvl7pPr marL="4146621" indent="0">
              <a:buNone/>
              <a:defRPr sz="1400"/>
            </a:lvl7pPr>
            <a:lvl8pPr marL="4837725" indent="0">
              <a:buNone/>
              <a:defRPr sz="1400"/>
            </a:lvl8pPr>
            <a:lvl9pPr marL="5528828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520718" y="7342174"/>
            <a:ext cx="3120995" cy="421753"/>
          </a:xfrm>
          <a:prstGeom prst="rect">
            <a:avLst/>
          </a:prstGeom>
        </p:spPr>
        <p:txBody>
          <a:bodyPr lIns="138209" tIns="69104" rIns="138209" bIns="69104"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5/19/2017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86231" y="7342174"/>
            <a:ext cx="4261085" cy="421753"/>
          </a:xfrm>
          <a:prstGeom prst="rect">
            <a:avLst/>
          </a:prstGeom>
        </p:spPr>
        <p:txBody>
          <a:bodyPr lIns="138209" tIns="69104" rIns="138209" bIns="69104"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2782287" y="7342174"/>
            <a:ext cx="840817" cy="421753"/>
          </a:xfrm>
          <a:prstGeom prst="rect">
            <a:avLst/>
          </a:prstGeom>
        </p:spPr>
        <p:txBody>
          <a:bodyPr lIns="138209" tIns="69104" rIns="138209" bIns="69104"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/>
      </p:transition>
    </mc:Choice>
    <mc:Fallback xmlns="">
      <p:transition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2949" y="264054"/>
            <a:ext cx="8545920" cy="1034212"/>
          </a:xfrm>
          <a:prstGeom prst="rect">
            <a:avLst/>
          </a:prstGeom>
        </p:spPr>
        <p:txBody>
          <a:bodyPr lIns="138209" tIns="69104" rIns="138209" bIns="69104" anchor="b"/>
          <a:lstStyle>
            <a:lvl1pPr algn="ctr">
              <a:lnSpc>
                <a:spcPct val="100000"/>
              </a:lnSpc>
              <a:defRPr sz="42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56432" y="1320271"/>
            <a:ext cx="9058960" cy="5245326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lIns="138209" tIns="69104" rIns="138209" bIns="69104" anchor="t"/>
          <a:lstStyle>
            <a:lvl1pPr marL="0" indent="0" algn="ctr">
              <a:buNone/>
              <a:defRPr sz="4800"/>
            </a:lvl1pPr>
            <a:lvl2pPr marL="691104" indent="0">
              <a:buNone/>
              <a:defRPr sz="4200"/>
            </a:lvl2pPr>
            <a:lvl3pPr marL="1382207" indent="0">
              <a:buNone/>
              <a:defRPr sz="3600"/>
            </a:lvl3pPr>
            <a:lvl4pPr marL="2073311" indent="0">
              <a:buNone/>
              <a:defRPr sz="3000"/>
            </a:lvl4pPr>
            <a:lvl5pPr marL="2764414" indent="0">
              <a:buNone/>
              <a:defRPr sz="3000"/>
            </a:lvl5pPr>
            <a:lvl6pPr marL="3455518" indent="0">
              <a:buNone/>
              <a:defRPr sz="3000"/>
            </a:lvl6pPr>
            <a:lvl7pPr marL="4146621" indent="0">
              <a:buNone/>
              <a:defRPr sz="3000"/>
            </a:lvl7pPr>
            <a:lvl8pPr marL="4837725" indent="0">
              <a:buNone/>
              <a:defRPr sz="3000"/>
            </a:lvl8pPr>
            <a:lvl9pPr marL="5528828" indent="0">
              <a:buNone/>
              <a:defRPr sz="3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2949" y="6711377"/>
            <a:ext cx="8545920" cy="616127"/>
          </a:xfrm>
          <a:prstGeom prst="rect">
            <a:avLst/>
          </a:prstGeom>
        </p:spPr>
        <p:txBody>
          <a:bodyPr lIns="138209" tIns="69104" rIns="138209" bIns="69104">
            <a:normAutofit/>
          </a:bodyPr>
          <a:lstStyle>
            <a:lvl1pPr marL="0" indent="0" algn="ctr">
              <a:buNone/>
              <a:defRPr sz="2400"/>
            </a:lvl1pPr>
            <a:lvl2pPr marL="691104" indent="0">
              <a:buNone/>
              <a:defRPr sz="1800"/>
            </a:lvl2pPr>
            <a:lvl3pPr marL="1382207" indent="0">
              <a:buNone/>
              <a:defRPr sz="1500"/>
            </a:lvl3pPr>
            <a:lvl4pPr marL="2073311" indent="0">
              <a:buNone/>
              <a:defRPr sz="1400"/>
            </a:lvl4pPr>
            <a:lvl5pPr marL="2764414" indent="0">
              <a:buNone/>
              <a:defRPr sz="1400"/>
            </a:lvl5pPr>
            <a:lvl6pPr marL="3455518" indent="0">
              <a:buNone/>
              <a:defRPr sz="1400"/>
            </a:lvl6pPr>
            <a:lvl7pPr marL="4146621" indent="0">
              <a:buNone/>
              <a:defRPr sz="1400"/>
            </a:lvl7pPr>
            <a:lvl8pPr marL="4837725" indent="0">
              <a:buNone/>
              <a:defRPr sz="1400"/>
            </a:lvl8pPr>
            <a:lvl9pPr marL="5528828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520718" y="7342174"/>
            <a:ext cx="3120995" cy="421753"/>
          </a:xfrm>
          <a:prstGeom prst="rect">
            <a:avLst/>
          </a:prstGeom>
        </p:spPr>
        <p:txBody>
          <a:bodyPr lIns="138209" tIns="69104" rIns="138209" bIns="69104"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5/19/2017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86231" y="7342174"/>
            <a:ext cx="4261085" cy="421753"/>
          </a:xfrm>
          <a:prstGeom prst="rect">
            <a:avLst/>
          </a:prstGeom>
        </p:spPr>
        <p:txBody>
          <a:bodyPr lIns="138209" tIns="69104" rIns="138209" bIns="69104"/>
          <a:lstStyle/>
          <a:p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2782287" y="7342174"/>
            <a:ext cx="840817" cy="421753"/>
          </a:xfrm>
          <a:prstGeom prst="rect">
            <a:avLst/>
          </a:prstGeom>
        </p:spPr>
        <p:txBody>
          <a:bodyPr lIns="138209" tIns="69104" rIns="138209" bIns="69104"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/>
      </p:transition>
    </mc:Choice>
    <mc:Fallback xmlns="">
      <p:transition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UpDiag">
          <a:fgClr>
            <a:schemeClr val="accent6">
              <a:lumMod val="8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58" r:id="rId12"/>
  </p:sldLayoutIdLst>
  <mc:AlternateContent xmlns:mc="http://schemas.openxmlformats.org/markup-compatibility/2006" xmlns:p14="http://schemas.microsoft.com/office/powerpoint/2010/main">
    <mc:Choice Requires="p14">
      <p:transition p14:dur="10" advClick="0" advTm="0">
        <p:fade/>
      </p:transition>
    </mc:Choice>
    <mc:Fallback xmlns="">
      <p:transition advClick="0" advTm="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1382207" rtl="0" eaLnBrk="1" latinLnBrk="0" hangingPunct="1">
        <a:lnSpc>
          <a:spcPts val="8767"/>
        </a:lnSpc>
        <a:spcBef>
          <a:spcPct val="0"/>
        </a:spcBef>
        <a:buNone/>
        <a:defRPr sz="82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518328" indent="-518328" algn="l" defTabSz="138220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1123043" indent="-431940" algn="l" defTabSz="1382207" rtl="0" eaLnBrk="1" latinLnBrk="0" hangingPunct="1">
        <a:spcBef>
          <a:spcPct val="20000"/>
        </a:spcBef>
        <a:buFont typeface="Courier New" pitchFamily="49" charset="0"/>
        <a:buChar char="o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727759" indent="-345552" algn="l" defTabSz="138220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2418862" indent="-345552" algn="l" defTabSz="1382207" rtl="0" eaLnBrk="1" latinLnBrk="0" hangingPunct="1">
        <a:spcBef>
          <a:spcPct val="20000"/>
        </a:spcBef>
        <a:buFont typeface="Courier New" pitchFamily="49" charset="0"/>
        <a:buChar char="o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3109966" indent="-345552" algn="l" defTabSz="138220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3801069" indent="-345552" algn="l" defTabSz="1382207" rtl="0" eaLnBrk="1" latinLnBrk="0" hangingPunct="1">
        <a:spcBef>
          <a:spcPct val="20000"/>
        </a:spcBef>
        <a:buFont typeface="Courier New" pitchFamily="49" charset="0"/>
        <a:buChar char="o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4492173" indent="-345552" algn="l" defTabSz="138220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5183276" indent="-345552" algn="l" defTabSz="1382207" rtl="0" eaLnBrk="1" latinLnBrk="0" hangingPunct="1">
        <a:spcBef>
          <a:spcPct val="20000"/>
        </a:spcBef>
        <a:buFont typeface="Courier New" pitchFamily="49" charset="0"/>
        <a:buChar char="o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5874380" indent="-345552" algn="l" defTabSz="138220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138220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91104" algn="l" defTabSz="138220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82207" algn="l" defTabSz="138220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73311" algn="l" defTabSz="138220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64414" algn="l" defTabSz="138220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55518" algn="l" defTabSz="138220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46621" algn="l" defTabSz="138220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37725" algn="l" defTabSz="138220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528828" algn="l" defTabSz="1382207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84054" y="317232"/>
            <a:ext cx="12312968" cy="1320271"/>
          </a:xfrm>
          <a:prstGeom prst="rect">
            <a:avLst/>
          </a:prstGeom>
        </p:spPr>
        <p:txBody>
          <a:bodyPr vert="horz" lIns="123444" tIns="61722" rIns="123444" bIns="61722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4054" y="1848380"/>
            <a:ext cx="12312968" cy="5227906"/>
          </a:xfrm>
          <a:prstGeom prst="rect">
            <a:avLst/>
          </a:prstGeom>
        </p:spPr>
        <p:txBody>
          <a:bodyPr vert="horz" lIns="123444" tIns="61722" rIns="123444" bIns="61722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84054" y="7342173"/>
            <a:ext cx="3192251" cy="421753"/>
          </a:xfrm>
          <a:prstGeom prst="rect">
            <a:avLst/>
          </a:prstGeom>
        </p:spPr>
        <p:txBody>
          <a:bodyPr vert="horz" lIns="123444" tIns="61722" rIns="123444" bIns="61722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34440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b="0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234440" fontAlgn="auto">
                <a:spcBef>
                  <a:spcPts val="0"/>
                </a:spcBef>
                <a:spcAft>
                  <a:spcPts val="0"/>
                </a:spcAft>
              </a:pPr>
              <a:t>2017/5/19</a:t>
            </a:fld>
            <a:endParaRPr lang="zh-CN" altLang="en-US" b="0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674368" y="7342173"/>
            <a:ext cx="4332340" cy="421753"/>
          </a:xfrm>
          <a:prstGeom prst="rect">
            <a:avLst/>
          </a:prstGeom>
        </p:spPr>
        <p:txBody>
          <a:bodyPr vert="horz" lIns="123444" tIns="61722" rIns="123444" bIns="61722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34440" fontAlgn="auto">
              <a:spcBef>
                <a:spcPts val="0"/>
              </a:spcBef>
              <a:spcAft>
                <a:spcPts val="0"/>
              </a:spcAft>
            </a:pPr>
            <a:endParaRPr lang="zh-CN" altLang="en-US" b="0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804770" y="7342173"/>
            <a:ext cx="3192251" cy="421753"/>
          </a:xfrm>
          <a:prstGeom prst="rect">
            <a:avLst/>
          </a:prstGeom>
        </p:spPr>
        <p:txBody>
          <a:bodyPr vert="horz" lIns="123444" tIns="61722" rIns="123444" bIns="61722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34440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b="0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23444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b="0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731090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234440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2915" indent="-462915" algn="l" defTabSz="1234440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02983" indent="-385763" algn="l" defTabSz="1234440" rtl="0" eaLnBrk="1" latinLnBrk="0" hangingPunct="1">
        <a:spcBef>
          <a:spcPct val="20000"/>
        </a:spcBef>
        <a:buFont typeface="Arial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43050" indent="-308610" algn="l" defTabSz="123444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60270" indent="-308610" algn="l" defTabSz="1234440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77490" indent="-308610" algn="l" defTabSz="1234440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94710" indent="-308610" algn="l" defTabSz="123444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011930" indent="-308610" algn="l" defTabSz="123444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629150" indent="-308610" algn="l" defTabSz="123444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246370" indent="-308610" algn="l" defTabSz="123444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344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7220" algn="l" defTabSz="12344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34440" algn="l" defTabSz="12344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51660" algn="l" defTabSz="12344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algn="l" defTabSz="12344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86100" algn="l" defTabSz="12344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703320" algn="l" defTabSz="12344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algn="l" defTabSz="12344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937760" algn="l" defTabSz="12344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9504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/>
      </p:transition>
    </mc:Choice>
    <mc:Fallback xmlns="">
      <p:transition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9790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/>
      </p:transition>
    </mc:Choice>
    <mc:Fallback xmlns="">
      <p:transition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315585" y="5125277"/>
            <a:ext cx="9658712" cy="19553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3437" tIns="61718" rIns="123437" bIns="61718" rtlCol="0" anchor="ctr"/>
          <a:lstStyle/>
          <a:p>
            <a:pPr algn="l" defTabSz="123437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5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5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5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5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5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5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5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algn="l" defTabSz="123437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5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5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5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5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5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500" b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defTabSz="123437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5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5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5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5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5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5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algn="l" defTabSz="123437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5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5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5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5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5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5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algn="l" defTabSz="123437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5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5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5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5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5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5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5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algn="l" defTabSz="123437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5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5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5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5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5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algn="l" defTabSz="123437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5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5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5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5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5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algn="l" defTabSz="123437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5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5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5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5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5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5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500" b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463287"/>
            <a:ext cx="13681075" cy="1578814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23437" tIns="61718" rIns="123437" bIns="61718" anchor="ctr"/>
          <a:lstStyle/>
          <a:p>
            <a:pPr algn="l" defTabSz="123437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8068" y="364062"/>
            <a:ext cx="11538003" cy="3097695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700683" y="3577722"/>
            <a:ext cx="6139857" cy="186972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3437" tIns="61718" rIns="123437" bIns="61718"/>
          <a:lstStyle/>
          <a:p>
            <a:pPr algn="l" defTabSz="123437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7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600" b="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 defTabSz="123437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600" b="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600" b="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600" b="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algn="l" defTabSz="123437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600" b="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840538" y="3577722"/>
            <a:ext cx="6139858" cy="1786548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3437" tIns="61718" rIns="123437" bIns="61718"/>
          <a:lstStyle/>
          <a:p>
            <a:pPr algn="l" defTabSz="123437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7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4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 defTabSz="123437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600" b="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algn="l" defTabSz="123437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600" b="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600" b="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2587" y="3577720"/>
            <a:ext cx="589046" cy="454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23372" y="3577720"/>
            <a:ext cx="589046" cy="454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9970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06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第一PPT，www.1ppt.com">
  <a:themeElements>
    <a:clrScheme name="1111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172B4B"/>
      </a:accent1>
      <a:accent2>
        <a:srgbClr val="FFC000"/>
      </a:accent2>
      <a:accent3>
        <a:srgbClr val="7F7F7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B2B2B2"/>
      </a:folHlink>
    </a:clrScheme>
    <a:fontScheme name="主管人员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主管人员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10155</TotalTime>
  <Words>150</Words>
  <Application>Microsoft Office PowerPoint</Application>
  <PresentationFormat>自定义</PresentationFormat>
  <Paragraphs>16</Paragraphs>
  <Slides>3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15" baseType="lpstr">
      <vt:lpstr>Arial</vt:lpstr>
      <vt:lpstr>宋体</vt:lpstr>
      <vt:lpstr>Calibri</vt:lpstr>
      <vt:lpstr>Courier New</vt:lpstr>
      <vt:lpstr>黑体</vt:lpstr>
      <vt:lpstr>幼圆</vt:lpstr>
      <vt:lpstr>Century Gothic</vt:lpstr>
      <vt:lpstr>微软雅黑</vt:lpstr>
      <vt:lpstr>Wingdings</vt:lpstr>
      <vt:lpstr>Palatino Linotype</vt:lpstr>
      <vt:lpstr>第一PPT，www.1ppt.com</vt:lpstr>
      <vt:lpstr>Office 主题</vt:lpstr>
      <vt:lpstr>PowerPoint 演示文稿</vt:lpstr>
      <vt:lpstr>PowerPoint 演示文稿</vt:lpstr>
      <vt:lpstr>PowerPoint 演示文稿</vt:lpstr>
    </vt:vector>
  </TitlesOfParts>
  <Company>Guilddesign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www.1ppt.com</cp:keywords>
  <cp:lastModifiedBy>Windows User</cp:lastModifiedBy>
  <cp:revision>1093</cp:revision>
  <dcterms:created xsi:type="dcterms:W3CDTF">2004-08-26T06:30:40Z</dcterms:created>
  <dcterms:modified xsi:type="dcterms:W3CDTF">2017-05-19T06:33:49Z</dcterms:modified>
</cp:coreProperties>
</file>