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65" r:id="rId6"/>
    <p:sldId id="266" r:id="rId7"/>
    <p:sldId id="267" r:id="rId8"/>
    <p:sldId id="260" r:id="rId9"/>
    <p:sldId id="268" r:id="rId10"/>
    <p:sldId id="269" r:id="rId11"/>
    <p:sldId id="270" r:id="rId12"/>
    <p:sldId id="271" r:id="rId13"/>
    <p:sldId id="261" r:id="rId14"/>
    <p:sldId id="272" r:id="rId15"/>
    <p:sldId id="273" r:id="rId16"/>
    <p:sldId id="274" r:id="rId17"/>
    <p:sldId id="275" r:id="rId18"/>
    <p:sldId id="262" r:id="rId19"/>
    <p:sldId id="276" r:id="rId20"/>
    <p:sldId id="277" r:id="rId21"/>
    <p:sldId id="278" r:id="rId22"/>
    <p:sldId id="279" r:id="rId23"/>
    <p:sldId id="263" r:id="rId24"/>
    <p:sldId id="280" r:id="rId25"/>
    <p:sldId id="281" r:id="rId26"/>
    <p:sldId id="282" r:id="rId27"/>
    <p:sldId id="283" r:id="rId28"/>
    <p:sldId id="284"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5" d="100"/>
          <a:sy n="75" d="100"/>
        </p:scale>
        <p:origin x="-1422" y="-149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2296948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474811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1640210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2098765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1323183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225976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3469381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3614211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979756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63014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DEE114F-7570-439B-8660-8E4EBAE178F3}" type="datetimeFigureOut">
              <a:rPr lang="zh-CN" altLang="en-US" smtClean="0"/>
              <a:t>2017/5/16</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DE1F698E-3411-4ADE-AC2B-762425871DB9}" type="slidenum">
              <a:rPr lang="zh-CN" altLang="en-US" smtClean="0"/>
              <a:t>‹#›</a:t>
            </a:fld>
            <a:endParaRPr lang="zh-CN" altLang="en-US"/>
          </a:p>
        </p:txBody>
      </p:sp>
    </p:spTree>
    <p:extLst>
      <p:ext uri="{BB962C8B-B14F-4D97-AF65-F5344CB8AC3E}">
        <p14:creationId xmlns:p14="http://schemas.microsoft.com/office/powerpoint/2010/main" val="2997129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0" y="2286"/>
            <a:ext cx="9144000" cy="5138927"/>
          </a:xfrm>
          <a:prstGeom prst="rect">
            <a:avLst/>
          </a:prstGeom>
        </p:spPr>
      </p:pic>
    </p:spTree>
    <p:extLst>
      <p:ext uri="{BB962C8B-B14F-4D97-AF65-F5344CB8AC3E}">
        <p14:creationId xmlns:p14="http://schemas.microsoft.com/office/powerpoint/2010/main" val="2606523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ctrTitle"/>
          </p:nvPr>
        </p:nvSpPr>
        <p:spPr>
          <a:xfrm>
            <a:off x="1143000" y="841772"/>
            <a:ext cx="6858000" cy="1790700"/>
          </a:xfrm>
        </p:spPr>
        <p:txBody>
          <a:bodyPr rtlCol="0"/>
          <a:lstStyle/>
          <a:p>
            <a:pPr eaLnBrk="1" fontAlgn="auto" hangingPunct="1">
              <a:spcAft>
                <a:spcPts val="0"/>
              </a:spcAft>
              <a:defRPr/>
            </a:pPr>
            <a:r>
              <a:rPr lang="zh-CN" altLang="en-US" dirty="0" smtClean="0">
                <a:solidFill>
                  <a:schemeClr val="bg1"/>
                </a:solidFill>
                <a:latin typeface="微软雅黑" pitchFamily="34" charset="-122"/>
                <a:ea typeface="微软雅黑" pitchFamily="34" charset="-122"/>
              </a:rPr>
              <a:t>员工培训商务会议通用</a:t>
            </a:r>
            <a:endParaRPr lang="zh-CN" altLang="en-US" dirty="0">
              <a:solidFill>
                <a:schemeClr val="bg1"/>
              </a:solidFill>
              <a:latin typeface="微软雅黑" pitchFamily="34" charset="-122"/>
              <a:ea typeface="微软雅黑" pitchFamily="34" charset="-122"/>
            </a:endParaRPr>
          </a:p>
        </p:txBody>
      </p:sp>
      <p:sp>
        <p:nvSpPr>
          <p:cNvPr id="5" name="副标题 2"/>
          <p:cNvSpPr>
            <a:spLocks noGrp="1"/>
          </p:cNvSpPr>
          <p:nvPr>
            <p:ph type="subTitle" idx="1"/>
          </p:nvPr>
        </p:nvSpPr>
        <p:spPr>
          <a:xfrm>
            <a:off x="615554" y="2738440"/>
            <a:ext cx="7886700" cy="1241822"/>
          </a:xfrm>
        </p:spPr>
        <p:txBody>
          <a:bodyPr rtlCol="0"/>
          <a:lstStyle/>
          <a:p>
            <a:pPr eaLnBrk="1" fontAlgn="auto" hangingPunct="1">
              <a:spcAft>
                <a:spcPts val="0"/>
              </a:spcAft>
              <a:defRPr/>
            </a:pPr>
            <a:r>
              <a:rPr lang="zh-CN" altLang="en-US" sz="1350" dirty="0">
                <a:solidFill>
                  <a:schemeClr val="accent1">
                    <a:lumMod val="20000"/>
                    <a:lumOff val="80000"/>
                  </a:schemeClr>
                </a:solidFill>
                <a:latin typeface="微软雅黑" pitchFamily="34" charset="-122"/>
                <a:ea typeface="微软雅黑" pitchFamily="34" charset="-122"/>
              </a:rPr>
              <a:t>简洁大气</a:t>
            </a:r>
            <a:r>
              <a:rPr lang="en-US" altLang="zh-CN" sz="1350" dirty="0">
                <a:solidFill>
                  <a:schemeClr val="accent1">
                    <a:lumMod val="20000"/>
                    <a:lumOff val="80000"/>
                  </a:schemeClr>
                </a:solidFill>
                <a:latin typeface="微软雅黑" pitchFamily="34" charset="-122"/>
                <a:ea typeface="微软雅黑" pitchFamily="34" charset="-122"/>
              </a:rPr>
              <a:t>|</a:t>
            </a:r>
            <a:r>
              <a:rPr lang="zh-CN" altLang="en-US" sz="1350" dirty="0">
                <a:solidFill>
                  <a:schemeClr val="accent1">
                    <a:lumMod val="20000"/>
                    <a:lumOff val="80000"/>
                  </a:schemeClr>
                </a:solidFill>
                <a:latin typeface="微软雅黑" pitchFamily="34" charset="-122"/>
                <a:ea typeface="微软雅黑" pitchFamily="34" charset="-122"/>
              </a:rPr>
              <a:t>易编辑</a:t>
            </a:r>
            <a:r>
              <a:rPr lang="en-US" altLang="zh-CN" sz="1350" dirty="0">
                <a:solidFill>
                  <a:schemeClr val="accent1">
                    <a:lumMod val="20000"/>
                    <a:lumOff val="80000"/>
                  </a:schemeClr>
                </a:solidFill>
                <a:latin typeface="微软雅黑" pitchFamily="34" charset="-122"/>
                <a:ea typeface="微软雅黑" pitchFamily="34" charset="-122"/>
              </a:rPr>
              <a:t>|</a:t>
            </a:r>
            <a:r>
              <a:rPr lang="zh-CN" altLang="en-US" sz="1350" dirty="0">
                <a:solidFill>
                  <a:schemeClr val="accent1">
                    <a:lumMod val="20000"/>
                    <a:lumOff val="80000"/>
                  </a:schemeClr>
                </a:solidFill>
                <a:latin typeface="微软雅黑" pitchFamily="34" charset="-122"/>
                <a:ea typeface="微软雅黑" pitchFamily="34" charset="-122"/>
              </a:rPr>
              <a:t>任意替换内容</a:t>
            </a:r>
          </a:p>
        </p:txBody>
      </p:sp>
      <p:grpSp>
        <p:nvGrpSpPr>
          <p:cNvPr id="9" name="组合 8"/>
          <p:cNvGrpSpPr/>
          <p:nvPr/>
        </p:nvGrpSpPr>
        <p:grpSpPr>
          <a:xfrm>
            <a:off x="3823856" y="3193258"/>
            <a:ext cx="1157793" cy="332185"/>
            <a:chOff x="4572001" y="3193259"/>
            <a:chExt cx="1157793" cy="332185"/>
          </a:xfrm>
        </p:grpSpPr>
        <p:sp>
          <p:nvSpPr>
            <p:cNvPr id="6" name="文本框 5"/>
            <p:cNvSpPr txBox="1"/>
            <p:nvPr/>
          </p:nvSpPr>
          <p:spPr bwMode="auto">
            <a:xfrm>
              <a:off x="4588135" y="3193259"/>
              <a:ext cx="1141659" cy="323165"/>
            </a:xfrm>
            <a:prstGeom prst="rect">
              <a:avLst/>
            </a:prstGeom>
            <a:noFill/>
          </p:spPr>
          <p:txBody>
            <a:bodyPr wrap="none">
              <a:spAutoFit/>
            </a:bodyPr>
            <a:lstStyle/>
            <a:p>
              <a:pPr eaLnBrk="1" fontAlgn="auto" hangingPunct="1">
                <a:spcBef>
                  <a:spcPts val="0"/>
                </a:spcBef>
                <a:spcAft>
                  <a:spcPts val="0"/>
                </a:spcAft>
                <a:defRPr/>
              </a:pPr>
              <a:r>
                <a:rPr lang="en-US" altLang="zh-CN" sz="1500" dirty="0" smtClean="0">
                  <a:solidFill>
                    <a:srgbClr val="FFC000"/>
                  </a:solidFill>
                  <a:latin typeface="微软雅黑" pitchFamily="34" charset="-122"/>
                  <a:ea typeface="微软雅黑" pitchFamily="34" charset="-122"/>
                </a:rPr>
                <a:t>201X</a:t>
              </a:r>
              <a:r>
                <a:rPr lang="zh-CN" altLang="en-US" sz="1500" dirty="0" smtClean="0">
                  <a:solidFill>
                    <a:srgbClr val="FFC000"/>
                  </a:solidFill>
                  <a:latin typeface="微软雅黑" pitchFamily="34" charset="-122"/>
                  <a:ea typeface="微软雅黑" pitchFamily="34" charset="-122"/>
                </a:rPr>
                <a:t>年</a:t>
              </a:r>
              <a:r>
                <a:rPr lang="en-US" altLang="zh-CN" sz="1500" dirty="0">
                  <a:solidFill>
                    <a:srgbClr val="FFC000"/>
                  </a:solidFill>
                  <a:latin typeface="微软雅黑" pitchFamily="34" charset="-122"/>
                  <a:ea typeface="微软雅黑" pitchFamily="34" charset="-122"/>
                </a:rPr>
                <a:t>9</a:t>
              </a:r>
              <a:r>
                <a:rPr lang="zh-CN" altLang="en-US" sz="1500" dirty="0">
                  <a:solidFill>
                    <a:srgbClr val="FFC000"/>
                  </a:solidFill>
                  <a:latin typeface="微软雅黑" pitchFamily="34" charset="-122"/>
                  <a:ea typeface="微软雅黑" pitchFamily="34" charset="-122"/>
                </a:rPr>
                <a:t>月</a:t>
              </a:r>
            </a:p>
          </p:txBody>
        </p:sp>
        <p:sp>
          <p:nvSpPr>
            <p:cNvPr id="7" name="矩形 6"/>
            <p:cNvSpPr/>
            <p:nvPr/>
          </p:nvSpPr>
          <p:spPr>
            <a:xfrm>
              <a:off x="4572001" y="3193259"/>
              <a:ext cx="1146572" cy="33218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微软雅黑" pitchFamily="34" charset="-122"/>
                <a:ea typeface="微软雅黑" pitchFamily="34" charset="-122"/>
              </a:endParaRPr>
            </a:p>
          </p:txBody>
        </p:sp>
      </p:grpSp>
      <p:cxnSp>
        <p:nvCxnSpPr>
          <p:cNvPr id="8" name="直接连接符 7"/>
          <p:cNvCxnSpPr/>
          <p:nvPr/>
        </p:nvCxnSpPr>
        <p:spPr>
          <a:xfrm>
            <a:off x="895353" y="2572941"/>
            <a:ext cx="732829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820746"/>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iterate type="lt">
                                    <p:tmPct val="10000"/>
                                  </p:iterate>
                                  <p:childTnLst>
                                    <p:set>
                                      <p:cBhvr>
                                        <p:cTn id="19" dur="1" fill="hold">
                                          <p:stCondLst>
                                            <p:cond delay="0"/>
                                          </p:stCondLst>
                                        </p:cTn>
                                        <p:tgtEl>
                                          <p:spTgt spid="5">
                                            <p:txEl>
                                              <p:pRg st="0" end="0"/>
                                            </p:txEl>
                                          </p:spTgt>
                                        </p:tgtEl>
                                        <p:attrNameLst>
                                          <p:attrName>style.visibility</p:attrName>
                                        </p:attrNameLst>
                                      </p:cBhvr>
                                      <p:to>
                                        <p:strVal val="visible"/>
                                      </p:to>
                                    </p:set>
                                    <p:animEffect transition="in" filter="barn(inVertical)">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7258" y="2106429"/>
            <a:ext cx="5486547" cy="2419988"/>
          </a:xfrm>
          <a:prstGeom prst="rect">
            <a:avLst/>
          </a:prstGeom>
        </p:spPr>
      </p:pic>
      <p:sp>
        <p:nvSpPr>
          <p:cNvPr id="8" name="Rectangle 12"/>
          <p:cNvSpPr/>
          <p:nvPr/>
        </p:nvSpPr>
        <p:spPr bwMode="auto">
          <a:xfrm>
            <a:off x="6130216" y="2106429"/>
            <a:ext cx="2453181" cy="2419987"/>
          </a:xfrm>
          <a:prstGeom prst="rect">
            <a:avLst/>
          </a:prstGeom>
          <a:solidFill>
            <a:srgbClr val="FFC000"/>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9" name="文本框 81"/>
          <p:cNvSpPr txBox="1">
            <a:spLocks noChangeArrowheads="1"/>
          </p:cNvSpPr>
          <p:nvPr/>
        </p:nvSpPr>
        <p:spPr bwMode="auto">
          <a:xfrm>
            <a:off x="6423157" y="2493443"/>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200" dirty="0" smtClean="0">
                <a:solidFill>
                  <a:schemeClr val="bg1"/>
                </a:solidFill>
                <a:latin typeface="微软雅黑" pitchFamily="34" charset="-122"/>
                <a:ea typeface="微软雅黑" pitchFamily="34" charset="-122"/>
              </a:rPr>
              <a:t>此处</a:t>
            </a:r>
            <a:r>
              <a:rPr lang="zh-CN" altLang="en-US" sz="1200" dirty="0">
                <a:solidFill>
                  <a:schemeClr val="bg1"/>
                </a:solidFill>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lang="zh-CN" altLang="en-US" sz="1200" dirty="0" smtClean="0">
                <a:solidFill>
                  <a:schemeClr val="bg1"/>
                </a:solidFill>
                <a:latin typeface="微软雅黑" pitchFamily="34" charset="-122"/>
                <a:ea typeface="微软雅黑" pitchFamily="34" charset="-122"/>
              </a:rPr>
              <a:t>文本。</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4295267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4"/>
                                        </p:tgtEl>
                                        <p:attrNameLst>
                                          <p:attrName>style.visibility</p:attrName>
                                        </p:attrNameLst>
                                      </p:cBhvr>
                                      <p:to>
                                        <p:strVal val="visible"/>
                                      </p:to>
                                    </p:set>
                                    <p:animEffect transition="in" filter="wipe(left)">
                                      <p:cBhvr>
                                        <p:cTn id="7" dur="300"/>
                                        <p:tgtEl>
                                          <p:spTgt spid="4"/>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TextBox 11"/>
          <p:cNvSpPr txBox="1"/>
          <p:nvPr/>
        </p:nvSpPr>
        <p:spPr>
          <a:xfrm>
            <a:off x="820902" y="1563638"/>
            <a:ext cx="3535074" cy="523220"/>
          </a:xfrm>
          <a:prstGeom prst="rect">
            <a:avLst/>
          </a:prstGeom>
          <a:noFill/>
        </p:spPr>
        <p:txBody>
          <a:bodyPr vert="horz" wrap="square" rtlCol="0">
            <a:spAutoFit/>
          </a:bodyPr>
          <a:lstStyle/>
          <a:p>
            <a:pPr algn="just"/>
            <a:r>
              <a:rPr lang="zh-CN" altLang="en-US" sz="1400" dirty="0">
                <a:solidFill>
                  <a:schemeClr val="bg1"/>
                </a:solidFill>
                <a:latin typeface="微软雅黑" panose="020B0503020204020204" pitchFamily="34" charset="-122"/>
                <a:ea typeface="微软雅黑" panose="020B0503020204020204" pitchFamily="34" charset="-122"/>
              </a:rPr>
              <a:t>输入你的文字输入你的文字 输入你的文字 输入你的文字 输入你的文字 </a:t>
            </a:r>
          </a:p>
        </p:txBody>
      </p:sp>
      <p:sp>
        <p:nvSpPr>
          <p:cNvPr id="7" name="Oval 9"/>
          <p:cNvSpPr>
            <a:spLocks noChangeArrowheads="1"/>
          </p:cNvSpPr>
          <p:nvPr/>
        </p:nvSpPr>
        <p:spPr bwMode="auto">
          <a:xfrm>
            <a:off x="892910" y="2548278"/>
            <a:ext cx="829062" cy="815560"/>
          </a:xfrm>
          <a:prstGeom prst="ellipse">
            <a:avLst/>
          </a:prstGeom>
          <a:noFill/>
          <a:ln w="19050">
            <a:solidFill>
              <a:srgbClr val="FFC00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Oval 9"/>
          <p:cNvSpPr>
            <a:spLocks noChangeArrowheads="1"/>
          </p:cNvSpPr>
          <p:nvPr/>
        </p:nvSpPr>
        <p:spPr bwMode="auto">
          <a:xfrm>
            <a:off x="7452320" y="2403681"/>
            <a:ext cx="829062" cy="815560"/>
          </a:xfrm>
          <a:prstGeom prst="ellipse">
            <a:avLst/>
          </a:prstGeom>
          <a:noFill/>
          <a:ln w="19050">
            <a:solidFill>
              <a:srgbClr val="FFC00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9" name="组合 8"/>
          <p:cNvGrpSpPr/>
          <p:nvPr/>
        </p:nvGrpSpPr>
        <p:grpSpPr>
          <a:xfrm>
            <a:off x="1829014" y="2536495"/>
            <a:ext cx="2526962" cy="1763447"/>
            <a:chOff x="4716016" y="3147815"/>
            <a:chExt cx="2358516" cy="1440160"/>
          </a:xfrm>
        </p:grpSpPr>
        <p:sp>
          <p:nvSpPr>
            <p:cNvPr id="10" name="圆角矩形 9"/>
            <p:cNvSpPr/>
            <p:nvPr/>
          </p:nvSpPr>
          <p:spPr>
            <a:xfrm>
              <a:off x="4716016" y="3147815"/>
              <a:ext cx="2358516" cy="1440160"/>
            </a:xfrm>
            <a:prstGeom prst="roundRect">
              <a:avLst>
                <a:gd name="adj" fmla="val 10409"/>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矩形 10"/>
            <p:cNvSpPr/>
            <p:nvPr/>
          </p:nvSpPr>
          <p:spPr>
            <a:xfrm>
              <a:off x="4934858" y="3291830"/>
              <a:ext cx="1941399" cy="1152128"/>
            </a:xfrm>
            <a:prstGeom prst="rect">
              <a:avLst/>
            </a:prstGeom>
            <a:blipFill>
              <a:blip r:embed="rId2" cstate="screen">
                <a:extLst>
                  <a:ext uri="{28A0092B-C50C-407E-A947-70E740481C1C}">
                    <a14:useLocalDpi xmlns:a14="http://schemas.microsoft.com/office/drawing/2010/main"/>
                  </a:ext>
                </a:extLst>
              </a:blip>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Freeform 10"/>
            <p:cNvSpPr>
              <a:spLocks/>
            </p:cNvSpPr>
            <p:nvPr/>
          </p:nvSpPr>
          <p:spPr bwMode="auto">
            <a:xfrm rot="5400000">
              <a:off x="6663179"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4" name="下箭头 13"/>
          <p:cNvSpPr/>
          <p:nvPr/>
        </p:nvSpPr>
        <p:spPr>
          <a:xfrm>
            <a:off x="7624535" y="2623976"/>
            <a:ext cx="484632" cy="453133"/>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下箭头 14"/>
          <p:cNvSpPr/>
          <p:nvPr/>
        </p:nvSpPr>
        <p:spPr>
          <a:xfrm flipV="1">
            <a:off x="1065125" y="2713662"/>
            <a:ext cx="484632" cy="453133"/>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6" name="组合 15"/>
          <p:cNvGrpSpPr/>
          <p:nvPr/>
        </p:nvGrpSpPr>
        <p:grpSpPr>
          <a:xfrm>
            <a:off x="4860032" y="1545054"/>
            <a:ext cx="2496111" cy="1728192"/>
            <a:chOff x="4716016" y="3147815"/>
            <a:chExt cx="2358516" cy="1440160"/>
          </a:xfrm>
        </p:grpSpPr>
        <p:sp>
          <p:nvSpPr>
            <p:cNvPr id="17" name="圆角矩形 16"/>
            <p:cNvSpPr/>
            <p:nvPr/>
          </p:nvSpPr>
          <p:spPr>
            <a:xfrm>
              <a:off x="4716016" y="3147815"/>
              <a:ext cx="2358516" cy="1440160"/>
            </a:xfrm>
            <a:prstGeom prst="roundRect">
              <a:avLst>
                <a:gd name="adj" fmla="val 8457"/>
              </a:avLst>
            </a:pr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矩形 17"/>
            <p:cNvSpPr/>
            <p:nvPr/>
          </p:nvSpPr>
          <p:spPr>
            <a:xfrm>
              <a:off x="4934859" y="3291830"/>
              <a:ext cx="1941398" cy="1152128"/>
            </a:xfrm>
            <a:prstGeom prst="rect">
              <a:avLst/>
            </a:prstGeom>
            <a:blipFill>
              <a:blip r:embed="rId3" cstate="screen">
                <a:extLst>
                  <a:ext uri="{28A0092B-C50C-407E-A947-70E740481C1C}">
                    <a14:useLocalDpi xmlns:a14="http://schemas.microsoft.com/office/drawing/2010/main"/>
                  </a:ext>
                </a:extLst>
              </a:blip>
              <a:stretch>
                <a:fillRect/>
              </a:stretch>
            </a:blip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Freeform 10"/>
            <p:cNvSpPr>
              <a:spLocks/>
            </p:cNvSpPr>
            <p:nvPr/>
          </p:nvSpPr>
          <p:spPr bwMode="auto">
            <a:xfrm rot="5400000">
              <a:off x="6691422"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1" name="TextBox 34"/>
          <p:cNvSpPr txBox="1"/>
          <p:nvPr/>
        </p:nvSpPr>
        <p:spPr>
          <a:xfrm>
            <a:off x="4788024" y="3417262"/>
            <a:ext cx="3628572" cy="954107"/>
          </a:xfrm>
          <a:prstGeom prst="rect">
            <a:avLst/>
          </a:prstGeom>
          <a:noFill/>
        </p:spPr>
        <p:txBody>
          <a:bodyPr vert="horz" wrap="square" rtlCol="0">
            <a:spAutoFit/>
          </a:bodyPr>
          <a:lstStyle/>
          <a:p>
            <a:pPr algn="just"/>
            <a:r>
              <a:rPr lang="zh-CN" altLang="en-US" sz="1400" dirty="0">
                <a:solidFill>
                  <a:schemeClr val="bg1"/>
                </a:solidFill>
                <a:latin typeface="微软雅黑" panose="020B0503020204020204" pitchFamily="34" charset="-122"/>
                <a:ea typeface="微软雅黑" panose="020B0503020204020204" pitchFamily="34" charset="-122"/>
              </a:rPr>
              <a:t>输入你的文字输入你的文字 输入你的文字 输入你的文字 输入你的文字输入你的文字输入你的文字 输入你的文字 输入你的文字 输入你的文字 </a:t>
            </a:r>
          </a:p>
        </p:txBody>
      </p:sp>
    </p:spTree>
    <p:extLst>
      <p:ext uri="{BB962C8B-B14F-4D97-AF65-F5344CB8AC3E}">
        <p14:creationId xmlns:p14="http://schemas.microsoft.com/office/powerpoint/2010/main" val="102708856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style.rotation</p:attrName>
                                        </p:attrNameLst>
                                      </p:cBhvr>
                                      <p:tavLst>
                                        <p:tav tm="0">
                                          <p:val>
                                            <p:fltVal val="360"/>
                                          </p:val>
                                        </p:tav>
                                        <p:tav tm="100000">
                                          <p:val>
                                            <p:fltVal val="0"/>
                                          </p:val>
                                        </p:tav>
                                      </p:tavLst>
                                    </p:anim>
                                    <p:animEffect transition="in" filter="fade">
                                      <p:cBhvr>
                                        <p:cTn id="16" dur="500"/>
                                        <p:tgtEl>
                                          <p:spTgt spid="16"/>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par>
                                <p:cTn id="20" presetID="22" presetClass="entr" presetSubtype="1" fill="hold" grpId="0" nodeType="with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2" presetClass="entr" presetSubtype="2" fill="hold" grpId="0" nodeType="withEffect">
                                  <p:stCondLst>
                                    <p:cond delay="1500"/>
                                  </p:stCondLst>
                                  <p:childTnLst>
                                    <p:set>
                                      <p:cBhvr>
                                        <p:cTn id="30" dur="1" fill="hold">
                                          <p:stCondLst>
                                            <p:cond delay="0"/>
                                          </p:stCondLst>
                                        </p:cTn>
                                        <p:tgtEl>
                                          <p:spTgt spid="21"/>
                                        </p:tgtEl>
                                        <p:attrNameLst>
                                          <p:attrName>style.visibility</p:attrName>
                                        </p:attrNameLst>
                                      </p:cBhvr>
                                      <p:to>
                                        <p:strVal val="visible"/>
                                      </p:to>
                                    </p:set>
                                    <p:animEffect transition="in" filter="wipe(right)">
                                      <p:cBhvr>
                                        <p:cTn id="31" dur="500"/>
                                        <p:tgtEl>
                                          <p:spTgt spid="21"/>
                                        </p:tgtEl>
                                      </p:cBhvr>
                                    </p:animEffect>
                                  </p:childTnLst>
                                </p:cTn>
                              </p:par>
                              <p:par>
                                <p:cTn id="32" presetID="22" presetClass="entr" presetSubtype="8" fill="hold" grpId="0" nodeType="withEffect">
                                  <p:stCondLst>
                                    <p:cond delay="150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14" grpId="0" animBg="1"/>
      <p:bldP spid="15" grpId="0" animBg="1"/>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301603" y="1549004"/>
            <a:ext cx="1243013" cy="1749028"/>
            <a:chOff x="3301603" y="1549004"/>
            <a:chExt cx="1243013" cy="1749028"/>
          </a:xfrm>
        </p:grpSpPr>
        <p:sp>
          <p:nvSpPr>
            <p:cNvPr id="7"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矩形 28"/>
            <p:cNvSpPr>
              <a:spLocks noChangeArrowheads="1"/>
            </p:cNvSpPr>
            <p:nvPr/>
          </p:nvSpPr>
          <p:spPr bwMode="auto">
            <a:xfrm>
              <a:off x="3499247" y="1790700"/>
              <a:ext cx="43152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9" name="组合 8"/>
          <p:cNvGrpSpPr/>
          <p:nvPr/>
        </p:nvGrpSpPr>
        <p:grpSpPr>
          <a:xfrm>
            <a:off x="4082654" y="1538288"/>
            <a:ext cx="1749028" cy="1241822"/>
            <a:chOff x="4082654" y="1538288"/>
            <a:chExt cx="1749028" cy="1241822"/>
          </a:xfrm>
        </p:grpSpPr>
        <p:sp>
          <p:nvSpPr>
            <p:cNvPr id="10"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矩形 29"/>
            <p:cNvSpPr>
              <a:spLocks noChangeArrowheads="1"/>
            </p:cNvSpPr>
            <p:nvPr/>
          </p:nvSpPr>
          <p:spPr bwMode="auto">
            <a:xfrm>
              <a:off x="5324475" y="1728787"/>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2" name="组合 11"/>
          <p:cNvGrpSpPr/>
          <p:nvPr/>
        </p:nvGrpSpPr>
        <p:grpSpPr>
          <a:xfrm>
            <a:off x="4599385" y="2316957"/>
            <a:ext cx="1243013" cy="1750219"/>
            <a:chOff x="4599385" y="2316957"/>
            <a:chExt cx="1243013" cy="1750219"/>
          </a:xfrm>
        </p:grpSpPr>
        <p:sp>
          <p:nvSpPr>
            <p:cNvPr id="13"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矩形 30"/>
            <p:cNvSpPr>
              <a:spLocks noChangeArrowheads="1"/>
            </p:cNvSpPr>
            <p:nvPr/>
          </p:nvSpPr>
          <p:spPr bwMode="auto">
            <a:xfrm>
              <a:off x="5272088" y="3558778"/>
              <a:ext cx="47160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5" name="组合 14"/>
          <p:cNvGrpSpPr/>
          <p:nvPr/>
        </p:nvGrpSpPr>
        <p:grpSpPr>
          <a:xfrm>
            <a:off x="3313510" y="2836069"/>
            <a:ext cx="1750219" cy="1241822"/>
            <a:chOff x="3313510" y="2836069"/>
            <a:chExt cx="1750219" cy="1241822"/>
          </a:xfrm>
        </p:grpSpPr>
        <p:sp>
          <p:nvSpPr>
            <p:cNvPr id="16"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矩形 31"/>
            <p:cNvSpPr>
              <a:spLocks noChangeArrowheads="1"/>
            </p:cNvSpPr>
            <p:nvPr/>
          </p:nvSpPr>
          <p:spPr bwMode="auto">
            <a:xfrm>
              <a:off x="3467100" y="3499247"/>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18" name="TextBox 57"/>
          <p:cNvSpPr txBox="1"/>
          <p:nvPr/>
        </p:nvSpPr>
        <p:spPr bwMode="auto">
          <a:xfrm>
            <a:off x="109894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19" name="TextBox 57"/>
          <p:cNvSpPr txBox="1"/>
          <p:nvPr/>
        </p:nvSpPr>
        <p:spPr bwMode="auto">
          <a:xfrm>
            <a:off x="6029325"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20" name="TextBox 57"/>
          <p:cNvSpPr txBox="1"/>
          <p:nvPr/>
        </p:nvSpPr>
        <p:spPr bwMode="auto">
          <a:xfrm>
            <a:off x="109894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21" name="TextBox 57"/>
          <p:cNvSpPr txBox="1"/>
          <p:nvPr/>
        </p:nvSpPr>
        <p:spPr bwMode="auto">
          <a:xfrm>
            <a:off x="6029325"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1971929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167704" y="1656152"/>
            <a:ext cx="5211440" cy="830997"/>
          </a:xfrm>
          <a:prstGeom prst="rect">
            <a:avLst/>
          </a:prstGeom>
          <a:noFill/>
        </p:spPr>
        <p:txBody>
          <a:bodyPr wrap="square" rtlCol="0">
            <a:spAutoFit/>
          </a:bodyPr>
          <a:lstStyle/>
          <a:p>
            <a:r>
              <a:rPr lang="zh-CN" altLang="en-US" sz="4800" dirty="0" smtClean="0">
                <a:solidFill>
                  <a:srgbClr val="FFC000"/>
                </a:solidFill>
              </a:rPr>
              <a:t>输入您的章节标题</a:t>
            </a:r>
            <a:endParaRPr lang="zh-CN" altLang="en-US" sz="4800" dirty="0">
              <a:solidFill>
                <a:srgbClr val="FFC000"/>
              </a:solidFill>
            </a:endParaRPr>
          </a:p>
        </p:txBody>
      </p:sp>
      <p:sp>
        <p:nvSpPr>
          <p:cNvPr id="8" name="文本框 7"/>
          <p:cNvSpPr txBox="1"/>
          <p:nvPr/>
        </p:nvSpPr>
        <p:spPr>
          <a:xfrm>
            <a:off x="3593656" y="2634495"/>
            <a:ext cx="3273936" cy="523220"/>
          </a:xfrm>
          <a:prstGeom prst="rect">
            <a:avLst/>
          </a:prstGeom>
          <a:noFill/>
        </p:spPr>
        <p:txBody>
          <a:bodyPr wrap="square" rtlCol="0">
            <a:spAutoFit/>
          </a:bodyPr>
          <a:lstStyle/>
          <a:p>
            <a:r>
              <a:rPr lang="zh-CN" altLang="en-US" sz="2800" dirty="0" smtClean="0">
                <a:solidFill>
                  <a:schemeClr val="bg1"/>
                </a:solidFill>
              </a:rPr>
              <a:t>简单描述</a:t>
            </a:r>
            <a:endParaRPr lang="zh-CN" altLang="en-US" sz="2800" dirty="0">
              <a:solidFill>
                <a:schemeClr val="bg1"/>
              </a:solidFill>
            </a:endParaRPr>
          </a:p>
        </p:txBody>
      </p:sp>
    </p:spTree>
    <p:extLst>
      <p:ext uri="{BB962C8B-B14F-4D97-AF65-F5344CB8AC3E}">
        <p14:creationId xmlns:p14="http://schemas.microsoft.com/office/powerpoint/2010/main" val="15607214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pic>
        <p:nvPicPr>
          <p:cNvPr id="4"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bwMode="auto">
          <a:xfrm>
            <a:off x="0" y="1534660"/>
            <a:ext cx="5121919" cy="265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5519738" y="1541518"/>
            <a:ext cx="3624262" cy="2628900"/>
          </a:xfrm>
          <a:prstGeom prst="rect">
            <a:avLst/>
          </a:prstGeom>
          <a:solidFill>
            <a:srgbClr val="FFC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矩形 7"/>
          <p:cNvSpPr/>
          <p:nvPr/>
        </p:nvSpPr>
        <p:spPr>
          <a:xfrm>
            <a:off x="5340226" y="1541518"/>
            <a:ext cx="88900" cy="2628900"/>
          </a:xfrm>
          <a:prstGeom prst="rect">
            <a:avLst/>
          </a:prstGeom>
          <a:solidFill>
            <a:srgbClr val="FFC0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矩形 8"/>
          <p:cNvSpPr/>
          <p:nvPr/>
        </p:nvSpPr>
        <p:spPr>
          <a:xfrm>
            <a:off x="5764213" y="2666649"/>
            <a:ext cx="3200275" cy="1015663"/>
          </a:xfrm>
          <a:prstGeom prst="rect">
            <a:avLst/>
          </a:prstGeom>
        </p:spPr>
        <p:txBody>
          <a:bodyPr wrap="square">
            <a:spAutoFit/>
          </a:bodyPr>
          <a:lstStyle/>
          <a:p>
            <a:pPr lvl="0" algn="just">
              <a:defRPr/>
            </a:pPr>
            <a:r>
              <a:rPr lang="zh-CN" altLang="en-US" sz="1200" kern="0" dirty="0">
                <a:solidFill>
                  <a:schemeClr val="bg1"/>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 name="文本框 41"/>
          <p:cNvSpPr txBox="1"/>
          <p:nvPr/>
        </p:nvSpPr>
        <p:spPr>
          <a:xfrm>
            <a:off x="5772150" y="1795518"/>
            <a:ext cx="1415772" cy="46166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添加标题</a:t>
            </a:r>
            <a:endParaRPr kumimoji="0" lang="zh-CN" alt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1" name="文本框 42"/>
          <p:cNvSpPr txBox="1"/>
          <p:nvPr/>
        </p:nvSpPr>
        <p:spPr>
          <a:xfrm>
            <a:off x="5772150" y="2171756"/>
            <a:ext cx="1467068" cy="338554"/>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Future plans</a:t>
            </a:r>
          </a:p>
        </p:txBody>
      </p:sp>
      <p:sp>
        <p:nvSpPr>
          <p:cNvPr id="12" name="等腰三角形 11"/>
          <p:cNvSpPr>
            <a:spLocks noChangeArrowheads="1"/>
          </p:cNvSpPr>
          <p:nvPr/>
        </p:nvSpPr>
        <p:spPr bwMode="auto">
          <a:xfrm rot="7717980">
            <a:off x="263606" y="1470629"/>
            <a:ext cx="307975" cy="315912"/>
          </a:xfrm>
          <a:prstGeom prst="triangle">
            <a:avLst>
              <a:gd name="adj" fmla="val 50000"/>
            </a:avLst>
          </a:prstGeom>
          <a:solidFill>
            <a:srgbClr val="FFC000"/>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3" name="等腰三角形 12"/>
          <p:cNvSpPr>
            <a:spLocks noChangeArrowheads="1"/>
          </p:cNvSpPr>
          <p:nvPr/>
        </p:nvSpPr>
        <p:spPr bwMode="auto">
          <a:xfrm rot="12094409">
            <a:off x="4224247" y="1452580"/>
            <a:ext cx="290513" cy="300037"/>
          </a:xfrm>
          <a:prstGeom prst="triangle">
            <a:avLst>
              <a:gd name="adj" fmla="val 50000"/>
            </a:avLst>
          </a:prstGeom>
          <a:solidFill>
            <a:srgbClr val="FFC000"/>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
        <p:nvSpPr>
          <p:cNvPr id="14" name="等腰三角形 13"/>
          <p:cNvSpPr>
            <a:spLocks noChangeArrowheads="1"/>
          </p:cNvSpPr>
          <p:nvPr/>
        </p:nvSpPr>
        <p:spPr bwMode="auto">
          <a:xfrm rot="2750931">
            <a:off x="2061243" y="4041867"/>
            <a:ext cx="323850" cy="334962"/>
          </a:xfrm>
          <a:prstGeom prst="triangle">
            <a:avLst>
              <a:gd name="adj" fmla="val 50000"/>
            </a:avLst>
          </a:prstGeom>
          <a:solidFill>
            <a:srgbClr val="FFC000"/>
          </a:solidFill>
          <a:ln>
            <a:noFill/>
          </a:ln>
        </p:spPr>
        <p:txBody>
          <a:bodyPr lIns="68562" tIns="34281" rIns="68562" bIns="34281" anchor="ctr"/>
          <a:lstStyle/>
          <a:p>
            <a:pPr algn="ctr" fontAlgn="auto">
              <a:spcBef>
                <a:spcPts val="0"/>
              </a:spcBef>
              <a:spcAft>
                <a:spcPts val="0"/>
              </a:spcAft>
              <a:defRPr/>
            </a:pPr>
            <a:endParaRPr lang="zh-CN" altLang="zh-CN" kern="0">
              <a:solidFill>
                <a:schemeClr val="bg1"/>
              </a:solidFill>
              <a:latin typeface="宋体" pitchFamily="2" charset="-122"/>
              <a:ea typeface="微软雅黑"/>
              <a:sym typeface="宋体" pitchFamily="2" charset="-122"/>
            </a:endParaRPr>
          </a:p>
        </p:txBody>
      </p:sp>
    </p:spTree>
    <p:extLst>
      <p:ext uri="{BB962C8B-B14F-4D97-AF65-F5344CB8AC3E}">
        <p14:creationId xmlns:p14="http://schemas.microsoft.com/office/powerpoint/2010/main" val="28554290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5"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5" dur="1000" fill="hold"/>
                                        <p:tgtEl>
                                          <p:spTgt spid="9"/>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9"/>
                                        </p:tgtEl>
                                      </p:cBhvr>
                                    </p:animEffect>
                                  </p:childTnLst>
                                </p:cTn>
                              </p:par>
                            </p:childTnLst>
                          </p:cTn>
                        </p:par>
                        <p:par>
                          <p:cTn id="40" fill="hold">
                            <p:stCondLst>
                              <p:cond delay="3500"/>
                            </p:stCondLst>
                            <p:childTnLst>
                              <p:par>
                                <p:cTn id="41" presetID="2" presetClass="entr" presetSubtype="9"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0-#ppt_h/2"/>
                                          </p:val>
                                        </p:tav>
                                        <p:tav tm="100000">
                                          <p:val>
                                            <p:strVal val="#ppt_y"/>
                                          </p:val>
                                        </p:tav>
                                      </p:tavLst>
                                    </p:anim>
                                  </p:childTnLst>
                                </p:cTn>
                              </p:par>
                              <p:par>
                                <p:cTn id="45" presetID="2" presetClass="entr" presetSubtype="12"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1+#ppt_w/2"/>
                                          </p:val>
                                        </p:tav>
                                        <p:tav tm="100000">
                                          <p:val>
                                            <p:strVal val="#ppt_x"/>
                                          </p:val>
                                        </p:tav>
                                      </p:tavLst>
                                    </p:anim>
                                    <p:anim calcmode="lin" valueType="num">
                                      <p:cBhvr additive="base">
                                        <p:cTn id="5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齿轮1"/>
          <p:cNvSpPr/>
          <p:nvPr/>
        </p:nvSpPr>
        <p:spPr>
          <a:xfrm>
            <a:off x="4164617" y="2280773"/>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FFC000"/>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chemeClr val="bg1">
                  <a:lumMod val="85000"/>
                </a:schemeClr>
              </a:solidFill>
              <a:effectLst/>
              <a:uLnTx/>
              <a:uFillTx/>
              <a:latin typeface="Calibri"/>
              <a:ea typeface="微软雅黑" pitchFamily="34" charset="-122"/>
              <a:cs typeface="+mn-cs"/>
            </a:endParaRPr>
          </a:p>
        </p:txBody>
      </p:sp>
      <p:sp>
        <p:nvSpPr>
          <p:cNvPr id="7" name="齿轮2"/>
          <p:cNvSpPr/>
          <p:nvPr/>
        </p:nvSpPr>
        <p:spPr>
          <a:xfrm>
            <a:off x="2925024" y="176528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rgbClr val="FFC000"/>
          </a:solidFill>
          <a:ln w="3175"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cs typeface="+mn-cs"/>
            </a:endParaRPr>
          </a:p>
        </p:txBody>
      </p:sp>
      <p:sp>
        <p:nvSpPr>
          <p:cNvPr id="8" name="箭头1"/>
          <p:cNvSpPr/>
          <p:nvPr/>
        </p:nvSpPr>
        <p:spPr>
          <a:xfrm>
            <a:off x="4052209" y="1957124"/>
            <a:ext cx="2861056" cy="2861056"/>
          </a:xfrm>
          <a:prstGeom prst="circularArrow">
            <a:avLst>
              <a:gd name="adj1" fmla="val 4687"/>
              <a:gd name="adj2" fmla="val 299029"/>
              <a:gd name="adj3" fmla="val 2513083"/>
              <a:gd name="adj4" fmla="val 15867933"/>
              <a:gd name="adj5" fmla="val 5469"/>
            </a:avLst>
          </a:prstGeom>
          <a:solidFill>
            <a:srgbClr val="FFC000"/>
          </a:solidFill>
          <a:ln w="3175" cap="flat" cmpd="sng" algn="ctr">
            <a:noFill/>
            <a:prstDash val="solid"/>
          </a:ln>
          <a:effectLst>
            <a:outerShdw blurRad="50800" dist="38100" algn="l" rotWithShape="0">
              <a:prstClr val="black">
                <a:alpha val="40000"/>
              </a:prstClr>
            </a:outerShdw>
          </a:effectLst>
        </p:spPr>
      </p:sp>
      <p:sp>
        <p:nvSpPr>
          <p:cNvPr id="9" name="箭头2"/>
          <p:cNvSpPr/>
          <p:nvPr/>
        </p:nvSpPr>
        <p:spPr>
          <a:xfrm>
            <a:off x="2637133" y="1406159"/>
            <a:ext cx="2078736" cy="2078736"/>
          </a:xfrm>
          <a:prstGeom prst="leftCircularArrow">
            <a:avLst>
              <a:gd name="adj1" fmla="val 6452"/>
              <a:gd name="adj2" fmla="val 429999"/>
              <a:gd name="adj3" fmla="val 10489124"/>
              <a:gd name="adj4" fmla="val 14837806"/>
              <a:gd name="adj5" fmla="val 7527"/>
            </a:avLst>
          </a:prstGeom>
          <a:solidFill>
            <a:srgbClr val="FFC000"/>
          </a:solidFill>
          <a:ln w="25400" cap="flat" cmpd="sng" algn="ctr">
            <a:noFill/>
            <a:prstDash val="solid"/>
          </a:ln>
          <a:effectLst>
            <a:outerShdw blurRad="50800" dist="38100" algn="l" rotWithShape="0">
              <a:prstClr val="black">
                <a:alpha val="40000"/>
              </a:prstClr>
            </a:outerShdw>
          </a:effectLst>
        </p:spPr>
      </p:sp>
      <p:sp>
        <p:nvSpPr>
          <p:cNvPr id="10" name="Text Box 40"/>
          <p:cNvSpPr txBox="1">
            <a:spLocks noChangeArrowheads="1"/>
          </p:cNvSpPr>
          <p:nvPr/>
        </p:nvSpPr>
        <p:spPr bwMode="gray">
          <a:xfrm>
            <a:off x="812608" y="3809771"/>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1" name="Rectangle 11"/>
          <p:cNvSpPr>
            <a:spLocks noChangeArrowheads="1"/>
          </p:cNvSpPr>
          <p:nvPr/>
        </p:nvSpPr>
        <p:spPr bwMode="gray">
          <a:xfrm>
            <a:off x="886628" y="3432901"/>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
        <p:nvSpPr>
          <p:cNvPr id="12" name="Text Box 40"/>
          <p:cNvSpPr txBox="1">
            <a:spLocks noChangeArrowheads="1"/>
          </p:cNvSpPr>
          <p:nvPr/>
        </p:nvSpPr>
        <p:spPr bwMode="gray">
          <a:xfrm>
            <a:off x="5652120" y="1167319"/>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3" name="Rectangle 11"/>
          <p:cNvSpPr>
            <a:spLocks noChangeArrowheads="1"/>
          </p:cNvSpPr>
          <p:nvPr/>
        </p:nvSpPr>
        <p:spPr bwMode="gray">
          <a:xfrm>
            <a:off x="5726140" y="790449"/>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Tree>
    <p:extLst>
      <p:ext uri="{BB962C8B-B14F-4D97-AF65-F5344CB8AC3E}">
        <p14:creationId xmlns:p14="http://schemas.microsoft.com/office/powerpoint/2010/main" val="60299697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8" presetClass="emph" presetSubtype="0" repeatCount="indefinite" fill="hold" grpId="1" nodeType="afterEffect">
                                  <p:stCondLst>
                                    <p:cond delay="0"/>
                                  </p:stCondLst>
                                  <p:childTnLst>
                                    <p:animRot by="21600000">
                                      <p:cBhvr>
                                        <p:cTn id="22" dur="3000" fill="hold"/>
                                        <p:tgtEl>
                                          <p:spTgt spid="4"/>
                                        </p:tgtEl>
                                        <p:attrNameLst>
                                          <p:attrName>r</p:attrName>
                                        </p:attrNameLst>
                                      </p:cBhvr>
                                    </p:animRot>
                                  </p:childTnLst>
                                </p:cTn>
                              </p:par>
                              <p:par>
                                <p:cTn id="23" presetID="8" presetClass="emph" presetSubtype="0" repeatCount="indefinite" fill="hold" grpId="1" nodeType="withEffect">
                                  <p:stCondLst>
                                    <p:cond delay="0"/>
                                  </p:stCondLst>
                                  <p:childTnLst>
                                    <p:animRot by="-21600000">
                                      <p:cBhvr>
                                        <p:cTn id="24" dur="2000" fill="hold"/>
                                        <p:tgtEl>
                                          <p:spTgt spid="7"/>
                                        </p:tgtEl>
                                        <p:attrNameLst>
                                          <p:attrName>r</p:attrName>
                                        </p:attrNameLst>
                                      </p:cBhvr>
                                    </p:animRot>
                                  </p:childTnLst>
                                </p:cTn>
                              </p:par>
                            </p:childTnLst>
                          </p:cTn>
                        </p:par>
                        <p:par>
                          <p:cTn id="25" fill="hold">
                            <p:stCondLst>
                              <p:cond delay="5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1"/>
                                        </p:tgtEl>
                                        <p:attrNameLst>
                                          <p:attrName>ppt_y</p:attrName>
                                        </p:attrNameLst>
                                      </p:cBhvr>
                                      <p:tavLst>
                                        <p:tav tm="0">
                                          <p:val>
                                            <p:strVal val="#ppt_y"/>
                                          </p:val>
                                        </p:tav>
                                        <p:tav tm="100000">
                                          <p:val>
                                            <p:strVal val="#ppt_y"/>
                                          </p:val>
                                        </p:tav>
                                      </p:tavLst>
                                    </p:anim>
                                    <p:anim calcmode="lin" valueType="num">
                                      <p:cBhvr>
                                        <p:cTn id="3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1"/>
                                        </p:tgtEl>
                                      </p:cBhvr>
                                    </p:animEffect>
                                  </p:childTnLst>
                                </p:cTn>
                              </p:par>
                            </p:childTnLst>
                          </p:cTn>
                        </p:par>
                        <p:par>
                          <p:cTn id="33" fill="hold">
                            <p:stCondLst>
                              <p:cond delay="5900"/>
                            </p:stCondLst>
                            <p:childTnLst>
                              <p:par>
                                <p:cTn id="34" presetID="42"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750"/>
                                        <p:tgtEl>
                                          <p:spTgt spid="10"/>
                                        </p:tgtEl>
                                      </p:cBhvr>
                                    </p:animEffect>
                                    <p:anim calcmode="lin" valueType="num">
                                      <p:cBhvr>
                                        <p:cTn id="37" dur="750" fill="hold"/>
                                        <p:tgtEl>
                                          <p:spTgt spid="10"/>
                                        </p:tgtEl>
                                        <p:attrNameLst>
                                          <p:attrName>ppt_x</p:attrName>
                                        </p:attrNameLst>
                                      </p:cBhvr>
                                      <p:tavLst>
                                        <p:tav tm="0">
                                          <p:val>
                                            <p:strVal val="#ppt_x"/>
                                          </p:val>
                                        </p:tav>
                                        <p:tav tm="100000">
                                          <p:val>
                                            <p:strVal val="#ppt_x"/>
                                          </p:val>
                                        </p:tav>
                                      </p:tavLst>
                                    </p:anim>
                                    <p:anim calcmode="lin" valueType="num">
                                      <p:cBhvr>
                                        <p:cTn id="38" dur="75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66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anim calcmode="lin" valueType="num">
                                      <p:cBhvr>
                                        <p:cTn id="4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3"/>
                                        </p:tgtEl>
                                      </p:cBhvr>
                                    </p:animEffect>
                                  </p:childTnLst>
                                </p:cTn>
                              </p:par>
                            </p:childTnLst>
                          </p:cTn>
                        </p:par>
                        <p:par>
                          <p:cTn id="47" fill="hold">
                            <p:stCondLst>
                              <p:cond delay="7550"/>
                            </p:stCondLst>
                            <p:childTnLst>
                              <p:par>
                                <p:cTn id="48" presetID="42"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750"/>
                                        <p:tgtEl>
                                          <p:spTgt spid="12"/>
                                        </p:tgtEl>
                                      </p:cBhvr>
                                    </p:animEffect>
                                    <p:anim calcmode="lin" valueType="num">
                                      <p:cBhvr>
                                        <p:cTn id="51" dur="750" fill="hold"/>
                                        <p:tgtEl>
                                          <p:spTgt spid="12"/>
                                        </p:tgtEl>
                                        <p:attrNameLst>
                                          <p:attrName>ppt_x</p:attrName>
                                        </p:attrNameLst>
                                      </p:cBhvr>
                                      <p:tavLst>
                                        <p:tav tm="0">
                                          <p:val>
                                            <p:strVal val="#ppt_x"/>
                                          </p:val>
                                        </p:tav>
                                        <p:tav tm="100000">
                                          <p:val>
                                            <p:strVal val="#ppt_x"/>
                                          </p:val>
                                        </p:tav>
                                      </p:tavLst>
                                    </p:anim>
                                    <p:anim calcmode="lin" valueType="num">
                                      <p:cBhvr>
                                        <p:cTn id="52"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7" grpId="1" animBg="1"/>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Freeform 19"/>
          <p:cNvSpPr>
            <a:spLocks/>
          </p:cNvSpPr>
          <p:nvPr/>
        </p:nvSpPr>
        <p:spPr bwMode="auto">
          <a:xfrm>
            <a:off x="2673697" y="3686507"/>
            <a:ext cx="1924616"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20"/>
          <p:cNvSpPr>
            <a:spLocks/>
          </p:cNvSpPr>
          <p:nvPr/>
        </p:nvSpPr>
        <p:spPr bwMode="auto">
          <a:xfrm>
            <a:off x="4481032" y="3733118"/>
            <a:ext cx="1399858"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21"/>
          <p:cNvSpPr>
            <a:spLocks/>
          </p:cNvSpPr>
          <p:nvPr/>
        </p:nvSpPr>
        <p:spPr bwMode="auto">
          <a:xfrm>
            <a:off x="4662969" y="1889697"/>
            <a:ext cx="1278065"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22"/>
          <p:cNvSpPr>
            <a:spLocks/>
          </p:cNvSpPr>
          <p:nvPr/>
        </p:nvSpPr>
        <p:spPr bwMode="auto">
          <a:xfrm>
            <a:off x="3745770" y="2528730"/>
            <a:ext cx="554831"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23"/>
          <p:cNvSpPr>
            <a:spLocks/>
          </p:cNvSpPr>
          <p:nvPr/>
        </p:nvSpPr>
        <p:spPr bwMode="auto">
          <a:xfrm>
            <a:off x="4915575" y="2969286"/>
            <a:ext cx="1554728"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24"/>
          <p:cNvSpPr>
            <a:spLocks/>
          </p:cNvSpPr>
          <p:nvPr/>
        </p:nvSpPr>
        <p:spPr bwMode="auto">
          <a:xfrm>
            <a:off x="3252587" y="1467185"/>
            <a:ext cx="134572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25"/>
          <p:cNvSpPr>
            <a:spLocks/>
          </p:cNvSpPr>
          <p:nvPr/>
        </p:nvSpPr>
        <p:spPr bwMode="auto">
          <a:xfrm>
            <a:off x="3132298" y="2812911"/>
            <a:ext cx="1054028"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6"/>
          <p:cNvSpPr>
            <a:spLocks/>
          </p:cNvSpPr>
          <p:nvPr/>
        </p:nvSpPr>
        <p:spPr bwMode="auto">
          <a:xfrm>
            <a:off x="4186326" y="2014498"/>
            <a:ext cx="53678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7"/>
          <p:cNvSpPr>
            <a:spLocks/>
          </p:cNvSpPr>
          <p:nvPr/>
        </p:nvSpPr>
        <p:spPr bwMode="auto">
          <a:xfrm>
            <a:off x="4535162" y="1005577"/>
            <a:ext cx="53979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椭圆 14"/>
          <p:cNvSpPr/>
          <p:nvPr/>
        </p:nvSpPr>
        <p:spPr>
          <a:xfrm>
            <a:off x="2522037" y="3650421"/>
            <a:ext cx="321771" cy="321771"/>
          </a:xfrm>
          <a:prstGeom prst="ellipse">
            <a:avLst/>
          </a:prstGeom>
          <a:solidFill>
            <a:srgbClr val="FFC000"/>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3063630" y="2574015"/>
            <a:ext cx="321771" cy="321771"/>
          </a:xfrm>
          <a:prstGeom prst="ellipse">
            <a:avLst/>
          </a:prstGeom>
          <a:solidFill>
            <a:srgbClr val="FFC000"/>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6300192" y="2907640"/>
            <a:ext cx="321771" cy="321771"/>
          </a:xfrm>
          <a:prstGeom prst="ellipse">
            <a:avLst/>
          </a:prstGeom>
          <a:solidFill>
            <a:srgbClr val="FFC000"/>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5700954" y="1674963"/>
            <a:ext cx="321771" cy="321771"/>
          </a:xfrm>
          <a:prstGeom prst="ellipse">
            <a:avLst/>
          </a:prstGeom>
          <a:solidFill>
            <a:srgbClr val="FFC000"/>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3168593" y="1217915"/>
            <a:ext cx="321771" cy="321771"/>
          </a:xfrm>
          <a:prstGeom prst="ellipse">
            <a:avLst/>
          </a:prstGeom>
          <a:solidFill>
            <a:srgbClr val="FFC000"/>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TextBox 22"/>
          <p:cNvSpPr txBox="1"/>
          <p:nvPr/>
        </p:nvSpPr>
        <p:spPr>
          <a:xfrm>
            <a:off x="324034" y="3529676"/>
            <a:ext cx="2033720"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1" name="TextBox 22"/>
          <p:cNvSpPr txBox="1"/>
          <p:nvPr/>
        </p:nvSpPr>
        <p:spPr>
          <a:xfrm>
            <a:off x="927577" y="2350470"/>
            <a:ext cx="2087726"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2" name="TextBox 22"/>
          <p:cNvSpPr txBox="1"/>
          <p:nvPr/>
        </p:nvSpPr>
        <p:spPr>
          <a:xfrm>
            <a:off x="6894258" y="2835199"/>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3" name="TextBox 22"/>
          <p:cNvSpPr txBox="1"/>
          <p:nvPr/>
        </p:nvSpPr>
        <p:spPr>
          <a:xfrm>
            <a:off x="6192180" y="1472998"/>
            <a:ext cx="2052228"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4" name="TextBox 22"/>
          <p:cNvSpPr txBox="1"/>
          <p:nvPr/>
        </p:nvSpPr>
        <p:spPr>
          <a:xfrm>
            <a:off x="1173420" y="1044652"/>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Tree>
    <p:extLst>
      <p:ext uri="{BB962C8B-B14F-4D97-AF65-F5344CB8AC3E}">
        <p14:creationId xmlns:p14="http://schemas.microsoft.com/office/powerpoint/2010/main" val="173316339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childTnLst>
                          </p:cTn>
                        </p:par>
                        <p:par>
                          <p:cTn id="57" fill="hold">
                            <p:stCondLst>
                              <p:cond delay="2700"/>
                            </p:stCondLst>
                            <p:childTnLst>
                              <p:par>
                                <p:cTn id="58" presetID="2" presetClass="entr" presetSubtype="8" decel="10000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0-#ppt_w/2"/>
                                          </p:val>
                                        </p:tav>
                                        <p:tav tm="100000">
                                          <p:val>
                                            <p:strVal val="#ppt_x"/>
                                          </p:val>
                                        </p:tav>
                                      </p:tavLst>
                                    </p:anim>
                                    <p:anim calcmode="lin" valueType="num">
                                      <p:cBhvr additive="base">
                                        <p:cTn id="61" dur="500" fill="hold"/>
                                        <p:tgtEl>
                                          <p:spTgt spid="20"/>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10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fill="hold"/>
                                        <p:tgtEl>
                                          <p:spTgt spid="21"/>
                                        </p:tgtEl>
                                        <p:attrNameLst>
                                          <p:attrName>ppt_x</p:attrName>
                                        </p:attrNameLst>
                                      </p:cBhvr>
                                      <p:tavLst>
                                        <p:tav tm="0">
                                          <p:val>
                                            <p:strVal val="0-#ppt_w/2"/>
                                          </p:val>
                                        </p:tav>
                                        <p:tav tm="100000">
                                          <p:val>
                                            <p:strVal val="#ppt_x"/>
                                          </p:val>
                                        </p:tav>
                                      </p:tavLst>
                                    </p:anim>
                                    <p:anim calcmode="lin" valueType="num">
                                      <p:cBhvr additive="base">
                                        <p:cTn id="65" dur="500" fill="hold"/>
                                        <p:tgtEl>
                                          <p:spTgt spid="21"/>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20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1+#ppt_w/2"/>
                                          </p:val>
                                        </p:tav>
                                        <p:tav tm="100000">
                                          <p:val>
                                            <p:strVal val="#ppt_x"/>
                                          </p:val>
                                        </p:tav>
                                      </p:tavLst>
                                    </p:anim>
                                    <p:anim calcmode="lin" valueType="num">
                                      <p:cBhvr additive="base">
                                        <p:cTn id="69" dur="500" fill="hold"/>
                                        <p:tgtEl>
                                          <p:spTgt spid="22"/>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30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1+#ppt_w/2"/>
                                          </p:val>
                                        </p:tav>
                                        <p:tav tm="100000">
                                          <p:val>
                                            <p:strVal val="#ppt_x"/>
                                          </p:val>
                                        </p:tav>
                                      </p:tavLst>
                                    </p:anim>
                                    <p:anim calcmode="lin" valueType="num">
                                      <p:cBhvr additive="base">
                                        <p:cTn id="73" dur="500" fill="hold"/>
                                        <p:tgtEl>
                                          <p:spTgt spid="2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40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fill="hold"/>
                                        <p:tgtEl>
                                          <p:spTgt spid="24"/>
                                        </p:tgtEl>
                                        <p:attrNameLst>
                                          <p:attrName>ppt_x</p:attrName>
                                        </p:attrNameLst>
                                      </p:cBhvr>
                                      <p:tavLst>
                                        <p:tav tm="0">
                                          <p:val>
                                            <p:strVal val="0-#ppt_w/2"/>
                                          </p:val>
                                        </p:tav>
                                        <p:tav tm="100000">
                                          <p:val>
                                            <p:strVal val="#ppt_x"/>
                                          </p:val>
                                        </p:tav>
                                      </p:tavLst>
                                    </p:anim>
                                    <p:anim calcmode="lin" valueType="num">
                                      <p:cBhvr additive="base">
                                        <p:cTn id="7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椭圆 19"/>
          <p:cNvSpPr>
            <a:spLocks noChangeArrowheads="1"/>
          </p:cNvSpPr>
          <p:nvPr/>
        </p:nvSpPr>
        <p:spPr bwMode="auto">
          <a:xfrm>
            <a:off x="987511" y="1044596"/>
            <a:ext cx="1556147" cy="1554956"/>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7" name="椭圆 20"/>
          <p:cNvSpPr>
            <a:spLocks noChangeArrowheads="1"/>
          </p:cNvSpPr>
          <p:nvPr/>
        </p:nvSpPr>
        <p:spPr bwMode="auto">
          <a:xfrm>
            <a:off x="2829408" y="1044596"/>
            <a:ext cx="1554956" cy="1554956"/>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椭圆 21"/>
          <p:cNvSpPr>
            <a:spLocks noChangeArrowheads="1"/>
          </p:cNvSpPr>
          <p:nvPr/>
        </p:nvSpPr>
        <p:spPr bwMode="auto">
          <a:xfrm>
            <a:off x="4670115" y="1044596"/>
            <a:ext cx="1554956" cy="1554956"/>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椭圆 22"/>
          <p:cNvSpPr>
            <a:spLocks noChangeArrowheads="1"/>
          </p:cNvSpPr>
          <p:nvPr/>
        </p:nvSpPr>
        <p:spPr bwMode="auto">
          <a:xfrm>
            <a:off x="6510821" y="1044596"/>
            <a:ext cx="1556147" cy="1554956"/>
          </a:xfrm>
          <a:prstGeom prst="ellipse">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0" name="Group 4"/>
          <p:cNvGrpSpPr>
            <a:grpSpLocks/>
          </p:cNvGrpSpPr>
          <p:nvPr/>
        </p:nvGrpSpPr>
        <p:grpSpPr bwMode="auto">
          <a:xfrm>
            <a:off x="1412564" y="1491079"/>
            <a:ext cx="706041" cy="661988"/>
            <a:chOff x="0" y="0"/>
            <a:chExt cx="796" cy="747"/>
          </a:xfrm>
        </p:grpSpPr>
        <p:sp>
          <p:nvSpPr>
            <p:cNvPr id="11"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Group 9"/>
          <p:cNvGrpSpPr>
            <a:grpSpLocks/>
          </p:cNvGrpSpPr>
          <p:nvPr/>
        </p:nvGrpSpPr>
        <p:grpSpPr bwMode="auto">
          <a:xfrm>
            <a:off x="3284227" y="1383923"/>
            <a:ext cx="803672" cy="711994"/>
            <a:chOff x="0" y="0"/>
            <a:chExt cx="741" cy="656"/>
          </a:xfrm>
        </p:grpSpPr>
        <p:sp>
          <p:nvSpPr>
            <p:cNvPr id="14"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6" name="Group 14"/>
          <p:cNvGrpSpPr>
            <a:grpSpLocks/>
          </p:cNvGrpSpPr>
          <p:nvPr/>
        </p:nvGrpSpPr>
        <p:grpSpPr bwMode="auto">
          <a:xfrm>
            <a:off x="5149936" y="1505367"/>
            <a:ext cx="595313" cy="634604"/>
            <a:chOff x="0" y="0"/>
            <a:chExt cx="550" cy="587"/>
          </a:xfrm>
        </p:grpSpPr>
        <p:sp>
          <p:nvSpPr>
            <p:cNvPr id="17"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19"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09681" y="1441073"/>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44"/>
          <p:cNvSpPr txBox="1">
            <a:spLocks noChangeArrowheads="1"/>
          </p:cNvSpPr>
          <p:nvPr/>
        </p:nvSpPr>
        <p:spPr bwMode="auto">
          <a:xfrm>
            <a:off x="1333983" y="2661465"/>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p>
        </p:txBody>
      </p:sp>
      <p:sp>
        <p:nvSpPr>
          <p:cNvPr id="21" name="文本框 45"/>
          <p:cNvSpPr txBox="1">
            <a:spLocks noChangeArrowheads="1"/>
          </p:cNvSpPr>
          <p:nvPr/>
        </p:nvSpPr>
        <p:spPr bwMode="auto">
          <a:xfrm>
            <a:off x="1091096" y="2938879"/>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p:txBody>
      </p:sp>
      <p:sp>
        <p:nvSpPr>
          <p:cNvPr id="22" name="文本框 46"/>
          <p:cNvSpPr txBox="1">
            <a:spLocks noChangeArrowheads="1"/>
          </p:cNvSpPr>
          <p:nvPr/>
        </p:nvSpPr>
        <p:spPr bwMode="auto">
          <a:xfrm>
            <a:off x="3158021" y="2661465"/>
            <a:ext cx="8846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p>
        </p:txBody>
      </p:sp>
      <p:sp>
        <p:nvSpPr>
          <p:cNvPr id="23" name="文本框 47"/>
          <p:cNvSpPr txBox="1">
            <a:spLocks noChangeArrowheads="1"/>
          </p:cNvSpPr>
          <p:nvPr/>
        </p:nvSpPr>
        <p:spPr bwMode="auto">
          <a:xfrm>
            <a:off x="2916324" y="2938879"/>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p:txBody>
      </p:sp>
      <p:sp>
        <p:nvSpPr>
          <p:cNvPr id="24" name="文本框 48"/>
          <p:cNvSpPr txBox="1">
            <a:spLocks noChangeArrowheads="1"/>
          </p:cNvSpPr>
          <p:nvPr/>
        </p:nvSpPr>
        <p:spPr bwMode="auto">
          <a:xfrm>
            <a:off x="5123743" y="2661465"/>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p>
        </p:txBody>
      </p:sp>
      <p:sp>
        <p:nvSpPr>
          <p:cNvPr id="25" name="文本框 49"/>
          <p:cNvSpPr txBox="1">
            <a:spLocks noChangeArrowheads="1"/>
          </p:cNvSpPr>
          <p:nvPr/>
        </p:nvSpPr>
        <p:spPr bwMode="auto">
          <a:xfrm>
            <a:off x="4880855" y="2938879"/>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p:txBody>
      </p:sp>
      <p:sp>
        <p:nvSpPr>
          <p:cNvPr id="26" name="文本框 50"/>
          <p:cNvSpPr txBox="1">
            <a:spLocks noChangeArrowheads="1"/>
          </p:cNvSpPr>
          <p:nvPr/>
        </p:nvSpPr>
        <p:spPr bwMode="auto">
          <a:xfrm>
            <a:off x="6864437" y="2661465"/>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p>
        </p:txBody>
      </p:sp>
      <p:sp>
        <p:nvSpPr>
          <p:cNvPr id="27" name="文本框 51"/>
          <p:cNvSpPr txBox="1">
            <a:spLocks noChangeArrowheads="1"/>
          </p:cNvSpPr>
          <p:nvPr/>
        </p:nvSpPr>
        <p:spPr bwMode="auto">
          <a:xfrm>
            <a:off x="6621549" y="2938879"/>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p>
        </p:txBody>
      </p:sp>
    </p:spTree>
    <p:extLst>
      <p:ext uri="{BB962C8B-B14F-4D97-AF65-F5344CB8AC3E}">
        <p14:creationId xmlns:p14="http://schemas.microsoft.com/office/powerpoint/2010/main" val="106517935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1000"/>
                                        <p:tgtEl>
                                          <p:spTgt spid="22"/>
                                        </p:tgtEl>
                                      </p:cBhvr>
                                    </p:animEffect>
                                    <p:anim calcmode="lin" valueType="num">
                                      <p:cBhvr>
                                        <p:cTn id="39" dur="1000" fill="hold"/>
                                        <p:tgtEl>
                                          <p:spTgt spid="22"/>
                                        </p:tgtEl>
                                        <p:attrNameLst>
                                          <p:attrName>ppt_x</p:attrName>
                                        </p:attrNameLst>
                                      </p:cBhvr>
                                      <p:tavLst>
                                        <p:tav tm="0">
                                          <p:val>
                                            <p:strVal val="#ppt_x"/>
                                          </p:val>
                                        </p:tav>
                                        <p:tav tm="100000">
                                          <p:val>
                                            <p:strVal val="#ppt_x"/>
                                          </p:val>
                                        </p:tav>
                                      </p:tavLst>
                                    </p:anim>
                                    <p:anim calcmode="lin" valueType="num">
                                      <p:cBhvr>
                                        <p:cTn id="40" dur="1000" fill="hold"/>
                                        <p:tgtEl>
                                          <p:spTgt spid="2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1000"/>
                                        <p:tgtEl>
                                          <p:spTgt spid="8"/>
                                        </p:tgtEl>
                                      </p:cBhvr>
                                    </p:animEffect>
                                    <p:anim calcmode="lin" valueType="num">
                                      <p:cBhvr>
                                        <p:cTn id="55" dur="1000" fill="hold"/>
                                        <p:tgtEl>
                                          <p:spTgt spid="8"/>
                                        </p:tgtEl>
                                        <p:attrNameLst>
                                          <p:attrName>ppt_x</p:attrName>
                                        </p:attrNameLst>
                                      </p:cBhvr>
                                      <p:tavLst>
                                        <p:tav tm="0">
                                          <p:val>
                                            <p:strVal val="#ppt_x"/>
                                          </p:val>
                                        </p:tav>
                                        <p:tav tm="100000">
                                          <p:val>
                                            <p:strVal val="#ppt_x"/>
                                          </p:val>
                                        </p:tav>
                                      </p:tavLst>
                                    </p:anim>
                                    <p:anim calcmode="lin" valueType="num">
                                      <p:cBhvr>
                                        <p:cTn id="56" dur="1000" fill="hold"/>
                                        <p:tgtEl>
                                          <p:spTgt spid="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1000"/>
                                        <p:tgtEl>
                                          <p:spTgt spid="24"/>
                                        </p:tgtEl>
                                      </p:cBhvr>
                                    </p:animEffect>
                                    <p:anim calcmode="lin" valueType="num">
                                      <p:cBhvr>
                                        <p:cTn id="60" dur="1000" fill="hold"/>
                                        <p:tgtEl>
                                          <p:spTgt spid="24"/>
                                        </p:tgtEl>
                                        <p:attrNameLst>
                                          <p:attrName>ppt_x</p:attrName>
                                        </p:attrNameLst>
                                      </p:cBhvr>
                                      <p:tavLst>
                                        <p:tav tm="0">
                                          <p:val>
                                            <p:strVal val="#ppt_x"/>
                                          </p:val>
                                        </p:tav>
                                        <p:tav tm="100000">
                                          <p:val>
                                            <p:strVal val="#ppt_x"/>
                                          </p:val>
                                        </p:tav>
                                      </p:tavLst>
                                    </p:anim>
                                    <p:anim calcmode="lin" valueType="num">
                                      <p:cBhvr>
                                        <p:cTn id="61" dur="1000" fill="hold"/>
                                        <p:tgtEl>
                                          <p:spTgt spid="2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1000"/>
                                        <p:tgtEl>
                                          <p:spTgt spid="9"/>
                                        </p:tgtEl>
                                      </p:cBhvr>
                                    </p:animEffect>
                                    <p:anim calcmode="lin" valueType="num">
                                      <p:cBhvr>
                                        <p:cTn id="76" dur="1000" fill="hold"/>
                                        <p:tgtEl>
                                          <p:spTgt spid="9"/>
                                        </p:tgtEl>
                                        <p:attrNameLst>
                                          <p:attrName>ppt_x</p:attrName>
                                        </p:attrNameLst>
                                      </p:cBhvr>
                                      <p:tavLst>
                                        <p:tav tm="0">
                                          <p:val>
                                            <p:strVal val="#ppt_x"/>
                                          </p:val>
                                        </p:tav>
                                        <p:tav tm="100000">
                                          <p:val>
                                            <p:strVal val="#ppt_x"/>
                                          </p:val>
                                        </p:tav>
                                      </p:tavLst>
                                    </p:anim>
                                    <p:anim calcmode="lin" valueType="num">
                                      <p:cBhvr>
                                        <p:cTn id="77" dur="1000" fill="hold"/>
                                        <p:tgtEl>
                                          <p:spTgt spid="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anim calcmode="lin" valueType="num">
                                      <p:cBhvr>
                                        <p:cTn id="81" dur="1000" fill="hold"/>
                                        <p:tgtEl>
                                          <p:spTgt spid="26"/>
                                        </p:tgtEl>
                                        <p:attrNameLst>
                                          <p:attrName>ppt_x</p:attrName>
                                        </p:attrNameLst>
                                      </p:cBhvr>
                                      <p:tavLst>
                                        <p:tav tm="0">
                                          <p:val>
                                            <p:strVal val="#ppt_x"/>
                                          </p:val>
                                        </p:tav>
                                        <p:tav tm="100000">
                                          <p:val>
                                            <p:strVal val="#ppt_x"/>
                                          </p:val>
                                        </p:tav>
                                      </p:tavLst>
                                    </p:anim>
                                    <p:anim calcmode="lin" valueType="num">
                                      <p:cBhvr>
                                        <p:cTn id="82" dur="1000" fill="hold"/>
                                        <p:tgtEl>
                                          <p:spTgt spid="2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anim calcmode="lin" valueType="num">
                                      <p:cBhvr>
                                        <p:cTn id="86" dur="1000" fill="hold"/>
                                        <p:tgtEl>
                                          <p:spTgt spid="27"/>
                                        </p:tgtEl>
                                        <p:attrNameLst>
                                          <p:attrName>ppt_x</p:attrName>
                                        </p:attrNameLst>
                                      </p:cBhvr>
                                      <p:tavLst>
                                        <p:tav tm="0">
                                          <p:val>
                                            <p:strVal val="#ppt_x"/>
                                          </p:val>
                                        </p:tav>
                                        <p:tav tm="100000">
                                          <p:val>
                                            <p:strVal val="#ppt_x"/>
                                          </p:val>
                                        </p:tav>
                                      </p:tavLst>
                                    </p:anim>
                                    <p:anim calcmode="lin" valueType="num">
                                      <p:cBhvr>
                                        <p:cTn id="8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7" grpId="0" animBg="1" autoUpdateAnimBg="0"/>
      <p:bldP spid="8" grpId="0" animBg="1" autoUpdateAnimBg="0"/>
      <p:bldP spid="9" grpId="0" animBg="1"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167704" y="1656152"/>
            <a:ext cx="5211440" cy="830997"/>
          </a:xfrm>
          <a:prstGeom prst="rect">
            <a:avLst/>
          </a:prstGeom>
          <a:noFill/>
        </p:spPr>
        <p:txBody>
          <a:bodyPr wrap="square" rtlCol="0">
            <a:spAutoFit/>
          </a:bodyPr>
          <a:lstStyle/>
          <a:p>
            <a:r>
              <a:rPr lang="zh-CN" altLang="en-US" sz="4800" dirty="0" smtClean="0">
                <a:solidFill>
                  <a:srgbClr val="FFC000"/>
                </a:solidFill>
              </a:rPr>
              <a:t>输入您的章节标题</a:t>
            </a:r>
            <a:endParaRPr lang="zh-CN" altLang="en-US" sz="4800" dirty="0">
              <a:solidFill>
                <a:srgbClr val="FFC000"/>
              </a:solidFill>
            </a:endParaRPr>
          </a:p>
        </p:txBody>
      </p:sp>
      <p:sp>
        <p:nvSpPr>
          <p:cNvPr id="8" name="文本框 7"/>
          <p:cNvSpPr txBox="1"/>
          <p:nvPr/>
        </p:nvSpPr>
        <p:spPr>
          <a:xfrm>
            <a:off x="3593656" y="2634495"/>
            <a:ext cx="3273936" cy="523220"/>
          </a:xfrm>
          <a:prstGeom prst="rect">
            <a:avLst/>
          </a:prstGeom>
          <a:noFill/>
        </p:spPr>
        <p:txBody>
          <a:bodyPr wrap="square" rtlCol="0">
            <a:spAutoFit/>
          </a:bodyPr>
          <a:lstStyle/>
          <a:p>
            <a:r>
              <a:rPr lang="zh-CN" altLang="en-US" sz="2800" dirty="0" smtClean="0">
                <a:solidFill>
                  <a:schemeClr val="bg1"/>
                </a:solidFill>
              </a:rPr>
              <a:t>简单描述</a:t>
            </a:r>
            <a:endParaRPr lang="zh-CN" altLang="en-US" sz="2800" dirty="0">
              <a:solidFill>
                <a:schemeClr val="bg1"/>
              </a:solidFill>
            </a:endParaRPr>
          </a:p>
        </p:txBody>
      </p:sp>
    </p:spTree>
    <p:extLst>
      <p:ext uri="{BB962C8B-B14F-4D97-AF65-F5344CB8AC3E}">
        <p14:creationId xmlns:p14="http://schemas.microsoft.com/office/powerpoint/2010/main" val="2031497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Freeform 17"/>
          <p:cNvSpPr>
            <a:spLocks noEditPoints="1"/>
          </p:cNvSpPr>
          <p:nvPr/>
        </p:nvSpPr>
        <p:spPr bwMode="auto">
          <a:xfrm>
            <a:off x="3414127" y="1461588"/>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7" name="Freeform 22"/>
          <p:cNvSpPr>
            <a:spLocks noEditPoints="1"/>
          </p:cNvSpPr>
          <p:nvPr/>
        </p:nvSpPr>
        <p:spPr bwMode="auto">
          <a:xfrm>
            <a:off x="5225542" y="1452897"/>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8" name="Freeform 27"/>
          <p:cNvSpPr>
            <a:spLocks noEditPoints="1"/>
          </p:cNvSpPr>
          <p:nvPr/>
        </p:nvSpPr>
        <p:spPr bwMode="auto">
          <a:xfrm>
            <a:off x="6947764" y="146212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9" name="Freeform 62"/>
          <p:cNvSpPr>
            <a:spLocks noEditPoints="1"/>
          </p:cNvSpPr>
          <p:nvPr/>
        </p:nvSpPr>
        <p:spPr bwMode="auto">
          <a:xfrm>
            <a:off x="1584448" y="1417337"/>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FFC000"/>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0" name="文本框 9"/>
          <p:cNvSpPr txBox="1"/>
          <p:nvPr/>
        </p:nvSpPr>
        <p:spPr>
          <a:xfrm>
            <a:off x="1263184"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1" name="文本框 10"/>
          <p:cNvSpPr txBox="1"/>
          <p:nvPr/>
        </p:nvSpPr>
        <p:spPr>
          <a:xfrm>
            <a:off x="3056266"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2" name="文本框 11"/>
          <p:cNvSpPr txBox="1"/>
          <p:nvPr/>
        </p:nvSpPr>
        <p:spPr>
          <a:xfrm>
            <a:off x="4842838"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3" name="Rectangle 4"/>
          <p:cNvSpPr/>
          <p:nvPr/>
        </p:nvSpPr>
        <p:spPr>
          <a:xfrm flipH="1">
            <a:off x="1075885" y="2379925"/>
            <a:ext cx="1528763" cy="2306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4" name="Rectangle 4"/>
          <p:cNvSpPr/>
          <p:nvPr/>
        </p:nvSpPr>
        <p:spPr>
          <a:xfrm flipH="1">
            <a:off x="2864626" y="2379925"/>
            <a:ext cx="1528763" cy="2306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5" name="Rectangle 4"/>
          <p:cNvSpPr/>
          <p:nvPr/>
        </p:nvSpPr>
        <p:spPr>
          <a:xfrm flipH="1">
            <a:off x="4653368" y="2379925"/>
            <a:ext cx="1528763" cy="2306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6" name="Rectangle 4"/>
          <p:cNvSpPr/>
          <p:nvPr/>
        </p:nvSpPr>
        <p:spPr>
          <a:xfrm flipH="1">
            <a:off x="6442110" y="2379925"/>
            <a:ext cx="1528763" cy="23063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7" name="文本框 16"/>
          <p:cNvSpPr txBox="1"/>
          <p:nvPr/>
        </p:nvSpPr>
        <p:spPr>
          <a:xfrm>
            <a:off x="6629410" y="1929809"/>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75885" y="255746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a:solidFill>
            <a:srgbClr val="FFC000"/>
          </a:solidFill>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64626" y="255746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a:solidFill>
            <a:srgbClr val="FFC000"/>
          </a:solidFill>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53368" y="255746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a:solidFill>
            <a:srgbClr val="FFC000"/>
          </a:solidFill>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42110" y="255746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a:solidFill>
            <a:srgbClr val="FFC000"/>
          </a:solidFill>
        </p:spPr>
      </p:pic>
    </p:spTree>
    <p:extLst>
      <p:ext uri="{BB962C8B-B14F-4D97-AF65-F5344CB8AC3E}">
        <p14:creationId xmlns:p14="http://schemas.microsoft.com/office/powerpoint/2010/main" val="15823980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anim calcmode="lin" valueType="num">
                                      <p:cBhvr>
                                        <p:cTn id="13" dur="750" fill="hold"/>
                                        <p:tgtEl>
                                          <p:spTgt spid="10"/>
                                        </p:tgtEl>
                                        <p:attrNameLst>
                                          <p:attrName>ppt_x</p:attrName>
                                        </p:attrNameLst>
                                      </p:cBhvr>
                                      <p:tavLst>
                                        <p:tav tm="0">
                                          <p:val>
                                            <p:strVal val="#ppt_x"/>
                                          </p:val>
                                        </p:tav>
                                        <p:tav tm="100000">
                                          <p:val>
                                            <p:strVal val="#ppt_x"/>
                                          </p:val>
                                        </p:tav>
                                      </p:tavLst>
                                    </p:anim>
                                    <p:anim calcmode="lin" valueType="num">
                                      <p:cBhvr>
                                        <p:cTn id="14" dur="75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anim calcmode="lin" valueType="num">
                                      <p:cBhvr>
                                        <p:cTn id="23" dur="750" fill="hold"/>
                                        <p:tgtEl>
                                          <p:spTgt spid="18"/>
                                        </p:tgtEl>
                                        <p:attrNameLst>
                                          <p:attrName>ppt_x</p:attrName>
                                        </p:attrNameLst>
                                      </p:cBhvr>
                                      <p:tavLst>
                                        <p:tav tm="0">
                                          <p:val>
                                            <p:strVal val="#ppt_x"/>
                                          </p:val>
                                        </p:tav>
                                        <p:tav tm="100000">
                                          <p:val>
                                            <p:strVal val="#ppt_x"/>
                                          </p:val>
                                        </p:tav>
                                      </p:tavLst>
                                    </p:anim>
                                    <p:anim calcmode="lin" valueType="num">
                                      <p:cBhvr>
                                        <p:cTn id="24" dur="75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750"/>
                                        <p:tgtEl>
                                          <p:spTgt spid="4"/>
                                        </p:tgtEl>
                                      </p:cBhvr>
                                    </p:animEffect>
                                    <p:anim calcmode="lin" valueType="num">
                                      <p:cBhvr>
                                        <p:cTn id="28" dur="750" fill="hold"/>
                                        <p:tgtEl>
                                          <p:spTgt spid="4"/>
                                        </p:tgtEl>
                                        <p:attrNameLst>
                                          <p:attrName>ppt_x</p:attrName>
                                        </p:attrNameLst>
                                      </p:cBhvr>
                                      <p:tavLst>
                                        <p:tav tm="0">
                                          <p:val>
                                            <p:strVal val="#ppt_x"/>
                                          </p:val>
                                        </p:tav>
                                        <p:tav tm="100000">
                                          <p:val>
                                            <p:strVal val="#ppt_x"/>
                                          </p:val>
                                        </p:tav>
                                      </p:tavLst>
                                    </p:anim>
                                    <p:anim calcmode="lin" valueType="num">
                                      <p:cBhvr>
                                        <p:cTn id="29" dur="75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750"/>
                                        <p:tgtEl>
                                          <p:spTgt spid="11"/>
                                        </p:tgtEl>
                                      </p:cBhvr>
                                    </p:animEffect>
                                    <p:anim calcmode="lin" valueType="num">
                                      <p:cBhvr>
                                        <p:cTn id="33" dur="750" fill="hold"/>
                                        <p:tgtEl>
                                          <p:spTgt spid="11"/>
                                        </p:tgtEl>
                                        <p:attrNameLst>
                                          <p:attrName>ppt_x</p:attrName>
                                        </p:attrNameLst>
                                      </p:cBhvr>
                                      <p:tavLst>
                                        <p:tav tm="0">
                                          <p:val>
                                            <p:strVal val="#ppt_x"/>
                                          </p:val>
                                        </p:tav>
                                        <p:tav tm="100000">
                                          <p:val>
                                            <p:strVal val="#ppt_x"/>
                                          </p:val>
                                        </p:tav>
                                      </p:tavLst>
                                    </p:anim>
                                    <p:anim calcmode="lin" valueType="num">
                                      <p:cBhvr>
                                        <p:cTn id="34" dur="75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ppt_x</p:attrName>
                                        </p:attrNameLst>
                                      </p:cBhvr>
                                      <p:tavLst>
                                        <p:tav tm="0">
                                          <p:val>
                                            <p:strVal val="#ppt_x"/>
                                          </p:val>
                                        </p:tav>
                                        <p:tav tm="100000">
                                          <p:val>
                                            <p:strVal val="#ppt_x"/>
                                          </p:val>
                                        </p:tav>
                                      </p:tavLst>
                                    </p:anim>
                                    <p:anim calcmode="lin" valueType="num">
                                      <p:cBhvr>
                                        <p:cTn id="44" dur="750" fill="hold"/>
                                        <p:tgtEl>
                                          <p:spTgt spid="1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750"/>
                                        <p:tgtEl>
                                          <p:spTgt spid="7"/>
                                        </p:tgtEl>
                                      </p:cBhvr>
                                    </p:animEffect>
                                    <p:anim calcmode="lin" valueType="num">
                                      <p:cBhvr>
                                        <p:cTn id="48" dur="750" fill="hold"/>
                                        <p:tgtEl>
                                          <p:spTgt spid="7"/>
                                        </p:tgtEl>
                                        <p:attrNameLst>
                                          <p:attrName>ppt_x</p:attrName>
                                        </p:attrNameLst>
                                      </p:cBhvr>
                                      <p:tavLst>
                                        <p:tav tm="0">
                                          <p:val>
                                            <p:strVal val="#ppt_x"/>
                                          </p:val>
                                        </p:tav>
                                        <p:tav tm="100000">
                                          <p:val>
                                            <p:strVal val="#ppt_x"/>
                                          </p:val>
                                        </p:tav>
                                      </p:tavLst>
                                    </p:anim>
                                    <p:anim calcmode="lin" valueType="num">
                                      <p:cBhvr>
                                        <p:cTn id="49" dur="750" fill="hold"/>
                                        <p:tgtEl>
                                          <p:spTgt spid="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750"/>
                                        <p:tgtEl>
                                          <p:spTgt spid="12"/>
                                        </p:tgtEl>
                                      </p:cBhvr>
                                    </p:animEffect>
                                    <p:anim calcmode="lin" valueType="num">
                                      <p:cBhvr>
                                        <p:cTn id="53" dur="750" fill="hold"/>
                                        <p:tgtEl>
                                          <p:spTgt spid="12"/>
                                        </p:tgtEl>
                                        <p:attrNameLst>
                                          <p:attrName>ppt_x</p:attrName>
                                        </p:attrNameLst>
                                      </p:cBhvr>
                                      <p:tavLst>
                                        <p:tav tm="0">
                                          <p:val>
                                            <p:strVal val="#ppt_x"/>
                                          </p:val>
                                        </p:tav>
                                        <p:tav tm="100000">
                                          <p:val>
                                            <p:strVal val="#ppt_x"/>
                                          </p:val>
                                        </p:tav>
                                      </p:tavLst>
                                    </p:anim>
                                    <p:anim calcmode="lin" valueType="num">
                                      <p:cBhvr>
                                        <p:cTn id="54" dur="75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750"/>
                                        <p:tgtEl>
                                          <p:spTgt spid="15"/>
                                        </p:tgtEl>
                                      </p:cBhvr>
                                    </p:animEffect>
                                    <p:anim calcmode="lin" valueType="num">
                                      <p:cBhvr>
                                        <p:cTn id="58" dur="750" fill="hold"/>
                                        <p:tgtEl>
                                          <p:spTgt spid="15"/>
                                        </p:tgtEl>
                                        <p:attrNameLst>
                                          <p:attrName>ppt_x</p:attrName>
                                        </p:attrNameLst>
                                      </p:cBhvr>
                                      <p:tavLst>
                                        <p:tav tm="0">
                                          <p:val>
                                            <p:strVal val="#ppt_x"/>
                                          </p:val>
                                        </p:tav>
                                        <p:tav tm="100000">
                                          <p:val>
                                            <p:strVal val="#ppt_x"/>
                                          </p:val>
                                        </p:tav>
                                      </p:tavLst>
                                    </p:anim>
                                    <p:anim calcmode="lin" valueType="num">
                                      <p:cBhvr>
                                        <p:cTn id="59" dur="75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750"/>
                                        <p:tgtEl>
                                          <p:spTgt spid="20"/>
                                        </p:tgtEl>
                                      </p:cBhvr>
                                    </p:animEffect>
                                    <p:anim calcmode="lin" valueType="num">
                                      <p:cBhvr>
                                        <p:cTn id="63" dur="750" fill="hold"/>
                                        <p:tgtEl>
                                          <p:spTgt spid="20"/>
                                        </p:tgtEl>
                                        <p:attrNameLst>
                                          <p:attrName>ppt_x</p:attrName>
                                        </p:attrNameLst>
                                      </p:cBhvr>
                                      <p:tavLst>
                                        <p:tav tm="0">
                                          <p:val>
                                            <p:strVal val="#ppt_x"/>
                                          </p:val>
                                        </p:tav>
                                        <p:tav tm="100000">
                                          <p:val>
                                            <p:strVal val="#ppt_x"/>
                                          </p:val>
                                        </p:tav>
                                      </p:tavLst>
                                    </p:anim>
                                    <p:anim calcmode="lin" valueType="num">
                                      <p:cBhvr>
                                        <p:cTn id="64" dur="75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750"/>
                                        <p:tgtEl>
                                          <p:spTgt spid="8"/>
                                        </p:tgtEl>
                                      </p:cBhvr>
                                    </p:animEffect>
                                    <p:anim calcmode="lin" valueType="num">
                                      <p:cBhvr>
                                        <p:cTn id="68" dur="750" fill="hold"/>
                                        <p:tgtEl>
                                          <p:spTgt spid="8"/>
                                        </p:tgtEl>
                                        <p:attrNameLst>
                                          <p:attrName>ppt_x</p:attrName>
                                        </p:attrNameLst>
                                      </p:cBhvr>
                                      <p:tavLst>
                                        <p:tav tm="0">
                                          <p:val>
                                            <p:strVal val="#ppt_x"/>
                                          </p:val>
                                        </p:tav>
                                        <p:tav tm="100000">
                                          <p:val>
                                            <p:strVal val="#ppt_x"/>
                                          </p:val>
                                        </p:tav>
                                      </p:tavLst>
                                    </p:anim>
                                    <p:anim calcmode="lin" valueType="num">
                                      <p:cBhvr>
                                        <p:cTn id="69" dur="75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750"/>
                                        <p:tgtEl>
                                          <p:spTgt spid="16"/>
                                        </p:tgtEl>
                                      </p:cBhvr>
                                    </p:animEffect>
                                    <p:anim calcmode="lin" valueType="num">
                                      <p:cBhvr>
                                        <p:cTn id="73" dur="750" fill="hold"/>
                                        <p:tgtEl>
                                          <p:spTgt spid="16"/>
                                        </p:tgtEl>
                                        <p:attrNameLst>
                                          <p:attrName>ppt_x</p:attrName>
                                        </p:attrNameLst>
                                      </p:cBhvr>
                                      <p:tavLst>
                                        <p:tav tm="0">
                                          <p:val>
                                            <p:strVal val="#ppt_x"/>
                                          </p:val>
                                        </p:tav>
                                        <p:tav tm="100000">
                                          <p:val>
                                            <p:strVal val="#ppt_x"/>
                                          </p:val>
                                        </p:tav>
                                      </p:tavLst>
                                    </p:anim>
                                    <p:anim calcmode="lin" valueType="num">
                                      <p:cBhvr>
                                        <p:cTn id="74" dur="75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750"/>
                                        <p:tgtEl>
                                          <p:spTgt spid="17"/>
                                        </p:tgtEl>
                                      </p:cBhvr>
                                    </p:animEffect>
                                    <p:anim calcmode="lin" valueType="num">
                                      <p:cBhvr>
                                        <p:cTn id="78" dur="750" fill="hold"/>
                                        <p:tgtEl>
                                          <p:spTgt spid="17"/>
                                        </p:tgtEl>
                                        <p:attrNameLst>
                                          <p:attrName>ppt_x</p:attrName>
                                        </p:attrNameLst>
                                      </p:cBhvr>
                                      <p:tavLst>
                                        <p:tav tm="0">
                                          <p:val>
                                            <p:strVal val="#ppt_x"/>
                                          </p:val>
                                        </p:tav>
                                        <p:tav tm="100000">
                                          <p:val>
                                            <p:strVal val="#ppt_x"/>
                                          </p:val>
                                        </p:tav>
                                      </p:tavLst>
                                    </p:anim>
                                    <p:anim calcmode="lin" valueType="num">
                                      <p:cBhvr>
                                        <p:cTn id="79" dur="750" fill="hold"/>
                                        <p:tgtEl>
                                          <p:spTgt spid="17"/>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750"/>
                                        <p:tgtEl>
                                          <p:spTgt spid="21"/>
                                        </p:tgtEl>
                                      </p:cBhvr>
                                    </p:animEffect>
                                    <p:anim calcmode="lin" valueType="num">
                                      <p:cBhvr>
                                        <p:cTn id="83" dur="750" fill="hold"/>
                                        <p:tgtEl>
                                          <p:spTgt spid="21"/>
                                        </p:tgtEl>
                                        <p:attrNameLst>
                                          <p:attrName>ppt_x</p:attrName>
                                        </p:attrNameLst>
                                      </p:cBhvr>
                                      <p:tavLst>
                                        <p:tav tm="0">
                                          <p:val>
                                            <p:strVal val="#ppt_x"/>
                                          </p:val>
                                        </p:tav>
                                        <p:tav tm="100000">
                                          <p:val>
                                            <p:strVal val="#ppt_x"/>
                                          </p:val>
                                        </p:tav>
                                      </p:tavLst>
                                    </p:anim>
                                    <p:anim calcmode="lin" valueType="num">
                                      <p:cBhvr>
                                        <p:cTn id="84"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p:bldP spid="11" grpId="0"/>
      <p:bldP spid="12" grpId="0"/>
      <p:bldP spid="13" grpId="0" animBg="1"/>
      <p:bldP spid="14" grpId="0" animBg="1"/>
      <p:bldP spid="15" grpId="0" animBg="1"/>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949303" y="0"/>
            <a:ext cx="5194697" cy="5143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p:cNvSpPr/>
          <p:nvPr/>
        </p:nvSpPr>
        <p:spPr>
          <a:xfrm>
            <a:off x="4191001" y="467918"/>
            <a:ext cx="4444604" cy="596503"/>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4286251" y="544118"/>
            <a:ext cx="444104" cy="444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700" b="1" dirty="0">
                <a:solidFill>
                  <a:srgbClr val="FFC000"/>
                </a:solidFill>
                <a:latin typeface="微软雅黑 Light" panose="020B0502040204020203" pitchFamily="34" charset="-122"/>
                <a:ea typeface="微软雅黑 Light" panose="020B0502040204020203" pitchFamily="34" charset="-122"/>
              </a:rPr>
              <a:t>1</a:t>
            </a:r>
            <a:endParaRPr lang="zh-CN" altLang="en-US" sz="2700" b="1" dirty="0">
              <a:solidFill>
                <a:srgbClr val="FFC000"/>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5004199" y="592931"/>
            <a:ext cx="1338828" cy="300082"/>
          </a:xfrm>
          <a:prstGeom prst="rect">
            <a:avLst/>
          </a:prstGeom>
          <a:noFill/>
        </p:spPr>
        <p:txBody>
          <a:bodyPr wrap="none">
            <a:spAutoFit/>
          </a:bodyPr>
          <a:lstStyle/>
          <a:p>
            <a:pPr eaLnBrk="1" fontAlgn="auto" hangingPunct="1">
              <a:spcBef>
                <a:spcPts val="0"/>
              </a:spcBef>
              <a:spcAft>
                <a:spcPts val="0"/>
              </a:spcAft>
              <a:defRPr/>
            </a:pPr>
            <a:r>
              <a:rPr lang="zh-CN" altLang="en-US" spc="900" dirty="0" smtClean="0">
                <a:solidFill>
                  <a:schemeClr val="bg1"/>
                </a:solidFill>
                <a:latin typeface="+mj-ea"/>
                <a:ea typeface="+mj-ea"/>
              </a:rPr>
              <a:t>添加标题</a:t>
            </a:r>
            <a:endParaRPr lang="zh-CN" altLang="en-US" spc="900" dirty="0">
              <a:solidFill>
                <a:schemeClr val="bg1"/>
              </a:solidFill>
              <a:latin typeface="+mj-ea"/>
              <a:ea typeface="+mj-ea"/>
            </a:endParaRPr>
          </a:p>
        </p:txBody>
      </p:sp>
      <p:sp>
        <p:nvSpPr>
          <p:cNvPr id="8" name="矩形 7"/>
          <p:cNvSpPr/>
          <p:nvPr/>
        </p:nvSpPr>
        <p:spPr>
          <a:xfrm>
            <a:off x="4191001" y="1296952"/>
            <a:ext cx="4444604" cy="59650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a:off x="4286251" y="1373152"/>
            <a:ext cx="444104" cy="444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700" b="1" dirty="0">
                <a:solidFill>
                  <a:srgbClr val="FFC000"/>
                </a:solidFill>
                <a:latin typeface="微软雅黑 Light" panose="020B0502040204020203" pitchFamily="34" charset="-122"/>
                <a:ea typeface="微软雅黑 Light" panose="020B0502040204020203" pitchFamily="34" charset="-122"/>
              </a:rPr>
              <a:t>2</a:t>
            </a:r>
            <a:endParaRPr lang="zh-CN" altLang="en-US" sz="2700" b="1" dirty="0">
              <a:solidFill>
                <a:srgbClr val="FFC000"/>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5004199" y="1421967"/>
            <a:ext cx="1338828" cy="300082"/>
          </a:xfrm>
          <a:prstGeom prst="rect">
            <a:avLst/>
          </a:prstGeom>
          <a:noFill/>
        </p:spPr>
        <p:txBody>
          <a:bodyPr wrap="none">
            <a:spAutoFit/>
          </a:bodyPr>
          <a:lstStyle/>
          <a:p>
            <a:pPr eaLnBrk="1" fontAlgn="auto" hangingPunct="1">
              <a:spcBef>
                <a:spcPts val="0"/>
              </a:spcBef>
              <a:spcAft>
                <a:spcPts val="0"/>
              </a:spcAft>
              <a:defRPr/>
            </a:pPr>
            <a:r>
              <a:rPr lang="zh-CN" altLang="en-US" spc="900" dirty="0" smtClean="0">
                <a:solidFill>
                  <a:schemeClr val="bg1"/>
                </a:solidFill>
                <a:latin typeface="+mj-ea"/>
                <a:ea typeface="+mj-ea"/>
              </a:rPr>
              <a:t>添加标题</a:t>
            </a:r>
            <a:endParaRPr lang="zh-CN" altLang="en-US" spc="900" dirty="0">
              <a:solidFill>
                <a:schemeClr val="bg1"/>
              </a:solidFill>
              <a:latin typeface="+mj-ea"/>
              <a:ea typeface="+mj-ea"/>
            </a:endParaRPr>
          </a:p>
        </p:txBody>
      </p:sp>
      <p:sp>
        <p:nvSpPr>
          <p:cNvPr id="11" name="矩形 10"/>
          <p:cNvSpPr/>
          <p:nvPr/>
        </p:nvSpPr>
        <p:spPr>
          <a:xfrm>
            <a:off x="4191001" y="2125988"/>
            <a:ext cx="4444604" cy="59769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矩形 11"/>
          <p:cNvSpPr/>
          <p:nvPr/>
        </p:nvSpPr>
        <p:spPr>
          <a:xfrm>
            <a:off x="4286251" y="2202188"/>
            <a:ext cx="444104" cy="445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700" b="1" dirty="0">
                <a:solidFill>
                  <a:srgbClr val="FFC000"/>
                </a:solidFill>
                <a:latin typeface="微软雅黑 Light" panose="020B0502040204020203" pitchFamily="34" charset="-122"/>
                <a:ea typeface="微软雅黑 Light" panose="020B0502040204020203" pitchFamily="34" charset="-122"/>
              </a:rPr>
              <a:t>3</a:t>
            </a:r>
            <a:endParaRPr lang="zh-CN" altLang="en-US" sz="2700" b="1" dirty="0">
              <a:solidFill>
                <a:srgbClr val="FFC000"/>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5004199" y="2251002"/>
            <a:ext cx="1338828" cy="300082"/>
          </a:xfrm>
          <a:prstGeom prst="rect">
            <a:avLst/>
          </a:prstGeom>
          <a:noFill/>
        </p:spPr>
        <p:txBody>
          <a:bodyPr wrap="none">
            <a:spAutoFit/>
          </a:bodyPr>
          <a:lstStyle/>
          <a:p>
            <a:pPr eaLnBrk="1" fontAlgn="auto" hangingPunct="1">
              <a:spcBef>
                <a:spcPts val="0"/>
              </a:spcBef>
              <a:spcAft>
                <a:spcPts val="0"/>
              </a:spcAft>
              <a:defRPr/>
            </a:pPr>
            <a:r>
              <a:rPr lang="zh-CN" altLang="en-US" spc="900" dirty="0" smtClean="0">
                <a:solidFill>
                  <a:schemeClr val="bg1"/>
                </a:solidFill>
                <a:latin typeface="+mj-ea"/>
                <a:ea typeface="+mj-ea"/>
              </a:rPr>
              <a:t>添加标题</a:t>
            </a:r>
            <a:endParaRPr lang="zh-CN" altLang="en-US" spc="900" dirty="0">
              <a:solidFill>
                <a:schemeClr val="bg1"/>
              </a:solidFill>
              <a:latin typeface="+mj-ea"/>
              <a:ea typeface="+mj-ea"/>
            </a:endParaRPr>
          </a:p>
        </p:txBody>
      </p:sp>
      <p:sp>
        <p:nvSpPr>
          <p:cNvPr id="14" name="矩形 13"/>
          <p:cNvSpPr/>
          <p:nvPr/>
        </p:nvSpPr>
        <p:spPr>
          <a:xfrm>
            <a:off x="4191001" y="3005859"/>
            <a:ext cx="4444604" cy="596503"/>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a:off x="4286251" y="3082059"/>
            <a:ext cx="444104" cy="444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700" b="1" dirty="0">
                <a:solidFill>
                  <a:srgbClr val="FFC000"/>
                </a:solidFill>
                <a:latin typeface="微软雅黑 Light" panose="020B0502040204020203" pitchFamily="34" charset="-122"/>
                <a:ea typeface="微软雅黑 Light" panose="020B0502040204020203" pitchFamily="34" charset="-122"/>
              </a:rPr>
              <a:t>4</a:t>
            </a:r>
            <a:endParaRPr lang="zh-CN" altLang="en-US" sz="2700" b="1" dirty="0">
              <a:solidFill>
                <a:srgbClr val="FFC000"/>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5004199" y="3130872"/>
            <a:ext cx="1338828" cy="300082"/>
          </a:xfrm>
          <a:prstGeom prst="rect">
            <a:avLst/>
          </a:prstGeom>
          <a:noFill/>
        </p:spPr>
        <p:txBody>
          <a:bodyPr wrap="none">
            <a:spAutoFit/>
          </a:bodyPr>
          <a:lstStyle/>
          <a:p>
            <a:pPr eaLnBrk="1" fontAlgn="auto" hangingPunct="1">
              <a:spcBef>
                <a:spcPts val="0"/>
              </a:spcBef>
              <a:spcAft>
                <a:spcPts val="0"/>
              </a:spcAft>
              <a:defRPr/>
            </a:pPr>
            <a:r>
              <a:rPr lang="zh-CN" altLang="en-US" spc="900" dirty="0" smtClean="0">
                <a:solidFill>
                  <a:schemeClr val="bg1"/>
                </a:solidFill>
                <a:latin typeface="+mj-ea"/>
                <a:ea typeface="+mj-ea"/>
              </a:rPr>
              <a:t>添加标题</a:t>
            </a:r>
            <a:endParaRPr lang="zh-CN" altLang="en-US" spc="900" dirty="0">
              <a:solidFill>
                <a:schemeClr val="bg1"/>
              </a:solidFill>
              <a:latin typeface="+mj-ea"/>
              <a:ea typeface="+mj-ea"/>
            </a:endParaRPr>
          </a:p>
        </p:txBody>
      </p:sp>
      <p:sp>
        <p:nvSpPr>
          <p:cNvPr id="17" name="矩形 16"/>
          <p:cNvSpPr/>
          <p:nvPr/>
        </p:nvSpPr>
        <p:spPr>
          <a:xfrm>
            <a:off x="4191001" y="3888582"/>
            <a:ext cx="4444604" cy="59769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矩形 17"/>
          <p:cNvSpPr/>
          <p:nvPr/>
        </p:nvSpPr>
        <p:spPr>
          <a:xfrm>
            <a:off x="4286251" y="3964782"/>
            <a:ext cx="444104" cy="445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700" b="1" dirty="0">
                <a:solidFill>
                  <a:srgbClr val="FFC000"/>
                </a:solidFill>
                <a:latin typeface="微软雅黑 Light" panose="020B0502040204020203" pitchFamily="34" charset="-122"/>
                <a:ea typeface="微软雅黑 Light" panose="020B0502040204020203" pitchFamily="34" charset="-122"/>
              </a:rPr>
              <a:t>5</a:t>
            </a:r>
            <a:endParaRPr lang="zh-CN" altLang="en-US" sz="2700" b="1" dirty="0">
              <a:solidFill>
                <a:srgbClr val="FFC000"/>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004199" y="4014788"/>
            <a:ext cx="1338828" cy="300082"/>
          </a:xfrm>
          <a:prstGeom prst="rect">
            <a:avLst/>
          </a:prstGeom>
          <a:noFill/>
        </p:spPr>
        <p:txBody>
          <a:bodyPr wrap="none">
            <a:spAutoFit/>
          </a:bodyPr>
          <a:lstStyle/>
          <a:p>
            <a:pPr eaLnBrk="1" fontAlgn="auto" hangingPunct="1">
              <a:spcBef>
                <a:spcPts val="0"/>
              </a:spcBef>
              <a:spcAft>
                <a:spcPts val="0"/>
              </a:spcAft>
              <a:defRPr/>
            </a:pPr>
            <a:r>
              <a:rPr lang="zh-CN" altLang="en-US" spc="900" dirty="0" smtClean="0">
                <a:solidFill>
                  <a:schemeClr val="bg1"/>
                </a:solidFill>
                <a:latin typeface="+mj-ea"/>
                <a:ea typeface="+mj-ea"/>
              </a:rPr>
              <a:t>添加标题</a:t>
            </a:r>
            <a:endParaRPr lang="zh-CN" altLang="en-US" spc="900" dirty="0">
              <a:solidFill>
                <a:schemeClr val="bg1"/>
              </a:solidFill>
              <a:latin typeface="+mj-ea"/>
              <a:ea typeface="+mj-ea"/>
            </a:endParaRPr>
          </a:p>
        </p:txBody>
      </p:sp>
      <p:sp>
        <p:nvSpPr>
          <p:cNvPr id="25" name="文本框 24"/>
          <p:cNvSpPr txBox="1"/>
          <p:nvPr/>
        </p:nvSpPr>
        <p:spPr>
          <a:xfrm>
            <a:off x="1477825" y="1897863"/>
            <a:ext cx="1963083" cy="1107996"/>
          </a:xfrm>
          <a:prstGeom prst="rect">
            <a:avLst/>
          </a:prstGeom>
          <a:noFill/>
        </p:spPr>
        <p:txBody>
          <a:bodyPr wrap="square" rtlCol="0">
            <a:spAutoFit/>
          </a:bodyPr>
          <a:lstStyle/>
          <a:p>
            <a:r>
              <a:rPr lang="zh-CN" altLang="en-US" sz="6600" dirty="0" smtClean="0">
                <a:solidFill>
                  <a:schemeClr val="bg1"/>
                </a:solidFill>
              </a:rPr>
              <a:t>目录</a:t>
            </a:r>
            <a:endParaRPr lang="zh-CN" altLang="en-US" sz="6600" dirty="0">
              <a:solidFill>
                <a:schemeClr val="bg1"/>
              </a:solidFill>
            </a:endParaRPr>
          </a:p>
        </p:txBody>
      </p:sp>
    </p:spTree>
    <p:extLst>
      <p:ext uri="{BB962C8B-B14F-4D97-AF65-F5344CB8AC3E}">
        <p14:creationId xmlns:p14="http://schemas.microsoft.com/office/powerpoint/2010/main" val="109327653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7"/>
                                        </p:tgtEl>
                                        <p:attrNameLst>
                                          <p:attrName>ppt_y</p:attrName>
                                        </p:attrNameLst>
                                      </p:cBhvr>
                                      <p:tavLst>
                                        <p:tav tm="0">
                                          <p:val>
                                            <p:strVal val="#ppt_y"/>
                                          </p:val>
                                        </p:tav>
                                        <p:tav tm="100000">
                                          <p:val>
                                            <p:strVal val="#ppt_y"/>
                                          </p:val>
                                        </p:tav>
                                      </p:tavLst>
                                    </p:anim>
                                    <p:anim calcmode="lin" valueType="num">
                                      <p:cBhvr>
                                        <p:cTn id="6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7"/>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0"/>
                                        </p:tgtEl>
                                        <p:attrNameLst>
                                          <p:attrName>ppt_y</p:attrName>
                                        </p:attrNameLst>
                                      </p:cBhvr>
                                      <p:tavLst>
                                        <p:tav tm="0">
                                          <p:val>
                                            <p:strVal val="#ppt_y"/>
                                          </p:val>
                                        </p:tav>
                                        <p:tav tm="100000">
                                          <p:val>
                                            <p:strVal val="#ppt_y"/>
                                          </p:val>
                                        </p:tav>
                                      </p:tavLst>
                                    </p:anim>
                                    <p:anim calcmode="lin" valueType="num">
                                      <p:cBhvr>
                                        <p:cTn id="6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0"/>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3"/>
                                        </p:tgtEl>
                                        <p:attrNameLst>
                                          <p:attrName>ppt_y</p:attrName>
                                        </p:attrNameLst>
                                      </p:cBhvr>
                                      <p:tavLst>
                                        <p:tav tm="0">
                                          <p:val>
                                            <p:strVal val="#ppt_y"/>
                                          </p:val>
                                        </p:tav>
                                        <p:tav tm="100000">
                                          <p:val>
                                            <p:strVal val="#ppt_y"/>
                                          </p:val>
                                        </p:tav>
                                      </p:tavLst>
                                    </p:anim>
                                    <p:anim calcmode="lin" valueType="num">
                                      <p:cBhvr>
                                        <p:cTn id="7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3"/>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
                                        </p:tgtEl>
                                        <p:attrNameLst>
                                          <p:attrName>ppt_y</p:attrName>
                                        </p:attrNameLst>
                                      </p:cBhvr>
                                      <p:tavLst>
                                        <p:tav tm="0">
                                          <p:val>
                                            <p:strVal val="#ppt_y"/>
                                          </p:val>
                                        </p:tav>
                                        <p:tav tm="100000">
                                          <p:val>
                                            <p:strVal val="#ppt_y"/>
                                          </p:val>
                                        </p:tav>
                                      </p:tavLst>
                                    </p:anim>
                                    <p:anim calcmode="lin" valueType="num">
                                      <p:cBhvr>
                                        <p:cTn id="8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19"/>
                                        </p:tgtEl>
                                        <p:attrNameLst>
                                          <p:attrName>style.visibility</p:attrName>
                                        </p:attrNameLst>
                                      </p:cBhvr>
                                      <p:to>
                                        <p:strVal val="visible"/>
                                      </p:to>
                                    </p:set>
                                    <p:anim calcmode="lin" valueType="num">
                                      <p:cBhvr>
                                        <p:cTn id="8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9"/>
                                        </p:tgtEl>
                                        <p:attrNameLst>
                                          <p:attrName>ppt_y</p:attrName>
                                        </p:attrNameLst>
                                      </p:cBhvr>
                                      <p:tavLst>
                                        <p:tav tm="0">
                                          <p:val>
                                            <p:strVal val="#ppt_y"/>
                                          </p:val>
                                        </p:tav>
                                        <p:tav tm="100000">
                                          <p:val>
                                            <p:strVal val="#ppt_y"/>
                                          </p:val>
                                        </p:tav>
                                      </p:tavLst>
                                    </p:anim>
                                    <p:anim calcmode="lin" valueType="num">
                                      <p:cBhvr>
                                        <p:cTn id="8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矩形 13"/>
          <p:cNvSpPr>
            <a:spLocks noChangeArrowheads="1"/>
          </p:cNvSpPr>
          <p:nvPr/>
        </p:nvSpPr>
        <p:spPr bwMode="auto">
          <a:xfrm>
            <a:off x="0" y="1144191"/>
            <a:ext cx="9144000" cy="2356247"/>
          </a:xfrm>
          <a:prstGeom prst="rect">
            <a:avLst/>
          </a:prstGeom>
          <a:solidFill>
            <a:srgbClr val="FFC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7" name="Line 15"/>
          <p:cNvSpPr>
            <a:spLocks noChangeShapeType="1"/>
          </p:cNvSpPr>
          <p:nvPr/>
        </p:nvSpPr>
        <p:spPr bwMode="auto">
          <a:xfrm>
            <a:off x="4302919" y="1709738"/>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8" name="组合 39"/>
          <p:cNvGrpSpPr>
            <a:grpSpLocks/>
          </p:cNvGrpSpPr>
          <p:nvPr/>
        </p:nvGrpSpPr>
        <p:grpSpPr bwMode="auto">
          <a:xfrm>
            <a:off x="3793332" y="1283494"/>
            <a:ext cx="1231106" cy="2349973"/>
            <a:chOff x="0" y="0"/>
            <a:chExt cx="1640297" cy="3132740"/>
          </a:xfrm>
        </p:grpSpPr>
        <p:sp>
          <p:nvSpPr>
            <p:cNvPr id="9" name="流程图: 联系 15"/>
            <p:cNvSpPr>
              <a:spLocks noChangeArrowheads="1"/>
            </p:cNvSpPr>
            <p:nvPr/>
          </p:nvSpPr>
          <p:spPr bwMode="auto">
            <a:xfrm rot="8029717">
              <a:off x="33392"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0" name="Group 4"/>
            <p:cNvGrpSpPr>
              <a:grpSpLocks/>
            </p:cNvGrpSpPr>
            <p:nvPr/>
          </p:nvGrpSpPr>
          <p:grpSpPr bwMode="auto">
            <a:xfrm>
              <a:off x="337034" y="333007"/>
              <a:ext cx="684714" cy="807963"/>
              <a:chOff x="0" y="0"/>
              <a:chExt cx="650" cy="767"/>
            </a:xfrm>
          </p:grpSpPr>
          <p:sp>
            <p:nvSpPr>
              <p:cNvPr id="13" name="Line 5"/>
              <p:cNvSpPr>
                <a:spLocks noChangeShapeType="1"/>
              </p:cNvSpPr>
              <p:nvPr/>
            </p:nvSpPr>
            <p:spPr bwMode="auto">
              <a:xfrm>
                <a:off x="0" y="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Freeform 6"/>
              <p:cNvSpPr>
                <a:spLocks noEditPoints="1"/>
              </p:cNvSpPr>
              <p:nvPr/>
            </p:nvSpPr>
            <p:spPr bwMode="auto">
              <a:xfrm>
                <a:off x="119" y="0"/>
                <a:ext cx="531" cy="767"/>
              </a:xfrm>
              <a:custGeom>
                <a:avLst/>
                <a:gdLst>
                  <a:gd name="T0" fmla="*/ 3638 w 222"/>
                  <a:gd name="T1" fmla="*/ 0 h 322"/>
                  <a:gd name="T2" fmla="*/ 0 w 222"/>
                  <a:gd name="T3" fmla="*/ 3568 h 322"/>
                  <a:gd name="T4" fmla="*/ 1670 w 222"/>
                  <a:gd name="T5" fmla="*/ 7472 h 322"/>
                  <a:gd name="T6" fmla="*/ 3638 w 222"/>
                  <a:gd name="T7" fmla="*/ 10366 h 322"/>
                  <a:gd name="T8" fmla="*/ 5595 w 222"/>
                  <a:gd name="T9" fmla="*/ 7472 h 322"/>
                  <a:gd name="T10" fmla="*/ 7267 w 222"/>
                  <a:gd name="T11" fmla="*/ 3568 h 322"/>
                  <a:gd name="T12" fmla="*/ 3638 w 222"/>
                  <a:gd name="T13" fmla="*/ 0 h 322"/>
                  <a:gd name="T14" fmla="*/ 4492 w 222"/>
                  <a:gd name="T15" fmla="*/ 8782 h 322"/>
                  <a:gd name="T16" fmla="*/ 2849 w 222"/>
                  <a:gd name="T17" fmla="*/ 9016 h 322"/>
                  <a:gd name="T18" fmla="*/ 2655 w 222"/>
                  <a:gd name="T19" fmla="*/ 8408 h 322"/>
                  <a:gd name="T20" fmla="*/ 2655 w 222"/>
                  <a:gd name="T21" fmla="*/ 8363 h 322"/>
                  <a:gd name="T22" fmla="*/ 4681 w 222"/>
                  <a:gd name="T23" fmla="*/ 8149 h 322"/>
                  <a:gd name="T24" fmla="*/ 4612 w 222"/>
                  <a:gd name="T25" fmla="*/ 8408 h 322"/>
                  <a:gd name="T26" fmla="*/ 4492 w 222"/>
                  <a:gd name="T27" fmla="*/ 8782 h 322"/>
                  <a:gd name="T28" fmla="*/ 2557 w 222"/>
                  <a:gd name="T29" fmla="*/ 8080 h 322"/>
                  <a:gd name="T30" fmla="*/ 2351 w 222"/>
                  <a:gd name="T31" fmla="*/ 7432 h 322"/>
                  <a:gd name="T32" fmla="*/ 4915 w 222"/>
                  <a:gd name="T33" fmla="*/ 7432 h 322"/>
                  <a:gd name="T34" fmla="*/ 4817 w 222"/>
                  <a:gd name="T35" fmla="*/ 7784 h 322"/>
                  <a:gd name="T36" fmla="*/ 2557 w 222"/>
                  <a:gd name="T37" fmla="*/ 8080 h 322"/>
                  <a:gd name="T38" fmla="*/ 3638 w 222"/>
                  <a:gd name="T39" fmla="*/ 9719 h 322"/>
                  <a:gd name="T40" fmla="*/ 2980 w 222"/>
                  <a:gd name="T41" fmla="*/ 9299 h 322"/>
                  <a:gd name="T42" fmla="*/ 4394 w 222"/>
                  <a:gd name="T43" fmla="*/ 9135 h 322"/>
                  <a:gd name="T44" fmla="*/ 3638 w 222"/>
                  <a:gd name="T45" fmla="*/ 9719 h 322"/>
                  <a:gd name="T46" fmla="*/ 5171 w 222"/>
                  <a:gd name="T47" fmla="*/ 6798 h 322"/>
                  <a:gd name="T48" fmla="*/ 2093 w 222"/>
                  <a:gd name="T49" fmla="*/ 6798 h 322"/>
                  <a:gd name="T50" fmla="*/ 1533 w 222"/>
                  <a:gd name="T51" fmla="*/ 5760 h 322"/>
                  <a:gd name="T52" fmla="*/ 658 w 222"/>
                  <a:gd name="T53" fmla="*/ 3568 h 322"/>
                  <a:gd name="T54" fmla="*/ 3638 w 222"/>
                  <a:gd name="T55" fmla="*/ 648 h 322"/>
                  <a:gd name="T56" fmla="*/ 6609 w 222"/>
                  <a:gd name="T57" fmla="*/ 3568 h 322"/>
                  <a:gd name="T58" fmla="*/ 5733 w 222"/>
                  <a:gd name="T59" fmla="*/ 5760 h 322"/>
                  <a:gd name="T60" fmla="*/ 5171 w 222"/>
                  <a:gd name="T61" fmla="*/ 6798 h 322"/>
                  <a:gd name="T62" fmla="*/ 3638 w 222"/>
                  <a:gd name="T63" fmla="*/ 1605 h 322"/>
                  <a:gd name="T64" fmla="*/ 3794 w 222"/>
                  <a:gd name="T65" fmla="*/ 1770 h 322"/>
                  <a:gd name="T66" fmla="*/ 3638 w 222"/>
                  <a:gd name="T67" fmla="*/ 1934 h 322"/>
                  <a:gd name="T68" fmla="*/ 1997 w 222"/>
                  <a:gd name="T69" fmla="*/ 3568 h 322"/>
                  <a:gd name="T70" fmla="*/ 1837 w 222"/>
                  <a:gd name="T71" fmla="*/ 3728 h 322"/>
                  <a:gd name="T72" fmla="*/ 1670 w 222"/>
                  <a:gd name="T73" fmla="*/ 3568 h 322"/>
                  <a:gd name="T74" fmla="*/ 3638 w 222"/>
                  <a:gd name="T75" fmla="*/ 1605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 name="文本框 31"/>
            <p:cNvSpPr txBox="1">
              <a:spLocks noChangeArrowheads="1"/>
            </p:cNvSpPr>
            <p:nvPr/>
          </p:nvSpPr>
          <p:spPr bwMode="auto">
            <a:xfrm>
              <a:off x="0" y="1932625"/>
              <a:ext cx="1640297" cy="1200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a:t>
              </a:r>
            </a:p>
          </p:txBody>
        </p:sp>
        <p:sp>
          <p:nvSpPr>
            <p:cNvPr id="12" name="文本框 32"/>
            <p:cNvSpPr txBox="1">
              <a:spLocks noChangeArrowheads="1"/>
            </p:cNvSpPr>
            <p:nvPr/>
          </p:nvSpPr>
          <p:spPr bwMode="auto">
            <a:xfrm>
              <a:off x="241678" y="1614958"/>
              <a:ext cx="1116366"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标题内容</a:t>
              </a:r>
            </a:p>
          </p:txBody>
        </p:sp>
      </p:grpSp>
      <p:grpSp>
        <p:nvGrpSpPr>
          <p:cNvPr id="15" name="组合 73"/>
          <p:cNvGrpSpPr>
            <a:grpSpLocks/>
          </p:cNvGrpSpPr>
          <p:nvPr/>
        </p:nvGrpSpPr>
        <p:grpSpPr bwMode="auto">
          <a:xfrm>
            <a:off x="5630466" y="1283494"/>
            <a:ext cx="1263253" cy="2349970"/>
            <a:chOff x="0" y="0"/>
            <a:chExt cx="1683304" cy="3132736"/>
          </a:xfrm>
        </p:grpSpPr>
        <p:sp>
          <p:nvSpPr>
            <p:cNvPr id="16" name="流程图: 联系 48"/>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7" name="组合 40"/>
            <p:cNvGrpSpPr>
              <a:grpSpLocks/>
            </p:cNvGrpSpPr>
            <p:nvPr/>
          </p:nvGrpSpPr>
          <p:grpSpPr bwMode="auto">
            <a:xfrm>
              <a:off x="43007" y="324625"/>
              <a:ext cx="1640297" cy="2808111"/>
              <a:chOff x="0" y="-8381"/>
              <a:chExt cx="1640297" cy="2808111"/>
            </a:xfrm>
          </p:grpSpPr>
          <p:pic>
            <p:nvPicPr>
              <p:cNvPr id="18" name="Group 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5001" y="-8381"/>
                <a:ext cx="66446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69"/>
              <p:cNvSpPr txBox="1">
                <a:spLocks noChangeArrowheads="1"/>
              </p:cNvSpPr>
              <p:nvPr/>
            </p:nvSpPr>
            <p:spPr bwMode="auto">
              <a:xfrm>
                <a:off x="0" y="1599616"/>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p>
            </p:txBody>
          </p:sp>
          <p:sp>
            <p:nvSpPr>
              <p:cNvPr id="20" name="文本框 70"/>
              <p:cNvSpPr txBox="1">
                <a:spLocks noChangeArrowheads="1"/>
              </p:cNvSpPr>
              <p:nvPr/>
            </p:nvSpPr>
            <p:spPr bwMode="auto">
              <a:xfrm>
                <a:off x="241680" y="1281951"/>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p>
            </p:txBody>
          </p:sp>
        </p:grpSp>
      </p:grpSp>
      <p:grpSp>
        <p:nvGrpSpPr>
          <p:cNvPr id="21" name="组合 58"/>
          <p:cNvGrpSpPr>
            <a:grpSpLocks/>
          </p:cNvGrpSpPr>
          <p:nvPr/>
        </p:nvGrpSpPr>
        <p:grpSpPr bwMode="auto">
          <a:xfrm>
            <a:off x="7499748" y="1283494"/>
            <a:ext cx="1263253" cy="2349970"/>
            <a:chOff x="0" y="0"/>
            <a:chExt cx="1684972" cy="3132736"/>
          </a:xfrm>
        </p:grpSpPr>
        <p:sp>
          <p:nvSpPr>
            <p:cNvPr id="22" name="流程图: 联系 51"/>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3" name="Freeform 16"/>
            <p:cNvSpPr>
              <a:spLocks noEditPoints="1"/>
            </p:cNvSpPr>
            <p:nvPr/>
          </p:nvSpPr>
          <p:spPr bwMode="auto">
            <a:xfrm>
              <a:off x="361166" y="455269"/>
              <a:ext cx="768350" cy="552450"/>
            </a:xfrm>
            <a:custGeom>
              <a:avLst/>
              <a:gdLst>
                <a:gd name="T0" fmla="*/ 2147483647 w 202"/>
                <a:gd name="T1" fmla="*/ 2147483647 h 145"/>
                <a:gd name="T2" fmla="*/ 2147483647 w 202"/>
                <a:gd name="T3" fmla="*/ 0 h 145"/>
                <a:gd name="T4" fmla="*/ 2147483647 w 202"/>
                <a:gd name="T5" fmla="*/ 2147483647 h 145"/>
                <a:gd name="T6" fmla="*/ 2147483647 w 202"/>
                <a:gd name="T7" fmla="*/ 2147483647 h 145"/>
                <a:gd name="T8" fmla="*/ 2147483647 w 202"/>
                <a:gd name="T9" fmla="*/ 2147483647 h 145"/>
                <a:gd name="T10" fmla="*/ 2147483647 w 202"/>
                <a:gd name="T11" fmla="*/ 2147483647 h 145"/>
                <a:gd name="T12" fmla="*/ 0 w 202"/>
                <a:gd name="T13" fmla="*/ 2147483647 h 145"/>
                <a:gd name="T14" fmla="*/ 2147483647 w 202"/>
                <a:gd name="T15" fmla="*/ 2147483647 h 145"/>
                <a:gd name="T16" fmla="*/ 2147483647 w 202"/>
                <a:gd name="T17" fmla="*/ 2147483647 h 145"/>
                <a:gd name="T18" fmla="*/ 2147483647 w 202"/>
                <a:gd name="T19" fmla="*/ 2147483647 h 145"/>
                <a:gd name="T20" fmla="*/ 2147483647 w 202"/>
                <a:gd name="T21" fmla="*/ 2147483647 h 145"/>
                <a:gd name="T22" fmla="*/ 2147483647 w 202"/>
                <a:gd name="T23" fmla="*/ 2147483647 h 145"/>
                <a:gd name="T24" fmla="*/ 2147483647 w 202"/>
                <a:gd name="T25" fmla="*/ 2147483647 h 145"/>
                <a:gd name="T26" fmla="*/ 2147483647 w 202"/>
                <a:gd name="T27" fmla="*/ 2147483647 h 145"/>
                <a:gd name="T28" fmla="*/ 2147483647 w 202"/>
                <a:gd name="T29" fmla="*/ 2147483647 h 145"/>
                <a:gd name="T30" fmla="*/ 2147483647 w 202"/>
                <a:gd name="T31" fmla="*/ 2147483647 h 145"/>
                <a:gd name="T32" fmla="*/ 2147483647 w 202"/>
                <a:gd name="T33" fmla="*/ 2147483647 h 145"/>
                <a:gd name="T34" fmla="*/ 2147483647 w 202"/>
                <a:gd name="T35" fmla="*/ 2147483647 h 145"/>
                <a:gd name="T36" fmla="*/ 2147483647 w 202"/>
                <a:gd name="T37" fmla="*/ 2147483647 h 145"/>
                <a:gd name="T38" fmla="*/ 2147483647 w 202"/>
                <a:gd name="T39" fmla="*/ 2147483647 h 145"/>
                <a:gd name="T40" fmla="*/ 2147483647 w 202"/>
                <a:gd name="T41" fmla="*/ 2147483647 h 145"/>
                <a:gd name="T42" fmla="*/ 2147483647 w 202"/>
                <a:gd name="T43" fmla="*/ 2147483647 h 145"/>
                <a:gd name="T44" fmla="*/ 2147483647 w 202"/>
                <a:gd name="T45" fmla="*/ 2147483647 h 145"/>
                <a:gd name="T46" fmla="*/ 2147483647 w 202"/>
                <a:gd name="T47" fmla="*/ 2147483647 h 145"/>
                <a:gd name="T48" fmla="*/ 2147483647 w 202"/>
                <a:gd name="T49" fmla="*/ 2147483647 h 145"/>
                <a:gd name="T50" fmla="*/ 2147483647 w 202"/>
                <a:gd name="T51" fmla="*/ 2147483647 h 145"/>
                <a:gd name="T52" fmla="*/ 2147483647 w 202"/>
                <a:gd name="T53" fmla="*/ 2147483647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5">
                  <a:moveTo>
                    <a:pt x="164" y="51"/>
                  </a:moveTo>
                  <a:cubicBezTo>
                    <a:pt x="161" y="22"/>
                    <a:pt x="137" y="0"/>
                    <a:pt x="107" y="0"/>
                  </a:cubicBezTo>
                  <a:cubicBezTo>
                    <a:pt x="84" y="0"/>
                    <a:pt x="65" y="13"/>
                    <a:pt x="56" y="33"/>
                  </a:cubicBezTo>
                  <a:cubicBezTo>
                    <a:pt x="53" y="32"/>
                    <a:pt x="50" y="31"/>
                    <a:pt x="47" y="31"/>
                  </a:cubicBezTo>
                  <a:cubicBezTo>
                    <a:pt x="32" y="31"/>
                    <a:pt x="19" y="44"/>
                    <a:pt x="19" y="60"/>
                  </a:cubicBezTo>
                  <a:cubicBezTo>
                    <a:pt x="19" y="63"/>
                    <a:pt x="20" y="66"/>
                    <a:pt x="20" y="68"/>
                  </a:cubicBezTo>
                  <a:cubicBezTo>
                    <a:pt x="8" y="76"/>
                    <a:pt x="0" y="89"/>
                    <a:pt x="0" y="104"/>
                  </a:cubicBezTo>
                  <a:cubicBezTo>
                    <a:pt x="0" y="126"/>
                    <a:pt x="18" y="145"/>
                    <a:pt x="41" y="145"/>
                  </a:cubicBezTo>
                  <a:cubicBezTo>
                    <a:pt x="41" y="145"/>
                    <a:pt x="41" y="145"/>
                    <a:pt x="41" y="145"/>
                  </a:cubicBezTo>
                  <a:cubicBezTo>
                    <a:pt x="155" y="145"/>
                    <a:pt x="155" y="145"/>
                    <a:pt x="155" y="145"/>
                  </a:cubicBezTo>
                  <a:cubicBezTo>
                    <a:pt x="181" y="145"/>
                    <a:pt x="202" y="124"/>
                    <a:pt x="202" y="97"/>
                  </a:cubicBezTo>
                  <a:cubicBezTo>
                    <a:pt x="202" y="74"/>
                    <a:pt x="185" y="55"/>
                    <a:pt x="164" y="51"/>
                  </a:cubicBezTo>
                  <a:close/>
                  <a:moveTo>
                    <a:pt x="155" y="132"/>
                  </a:moveTo>
                  <a:cubicBezTo>
                    <a:pt x="155" y="132"/>
                    <a:pt x="155" y="132"/>
                    <a:pt x="155" y="132"/>
                  </a:cubicBezTo>
                  <a:cubicBezTo>
                    <a:pt x="41" y="132"/>
                    <a:pt x="41" y="132"/>
                    <a:pt x="41" y="132"/>
                  </a:cubicBezTo>
                  <a:cubicBezTo>
                    <a:pt x="25" y="132"/>
                    <a:pt x="13" y="119"/>
                    <a:pt x="13" y="104"/>
                  </a:cubicBezTo>
                  <a:cubicBezTo>
                    <a:pt x="13" y="94"/>
                    <a:pt x="18" y="84"/>
                    <a:pt x="27" y="79"/>
                  </a:cubicBezTo>
                  <a:cubicBezTo>
                    <a:pt x="36" y="74"/>
                    <a:pt x="36" y="73"/>
                    <a:pt x="32" y="64"/>
                  </a:cubicBezTo>
                  <a:cubicBezTo>
                    <a:pt x="32" y="63"/>
                    <a:pt x="32" y="61"/>
                    <a:pt x="32" y="60"/>
                  </a:cubicBezTo>
                  <a:cubicBezTo>
                    <a:pt x="32" y="51"/>
                    <a:pt x="39" y="44"/>
                    <a:pt x="47" y="44"/>
                  </a:cubicBezTo>
                  <a:cubicBezTo>
                    <a:pt x="47" y="44"/>
                    <a:pt x="51" y="43"/>
                    <a:pt x="56" y="45"/>
                  </a:cubicBezTo>
                  <a:cubicBezTo>
                    <a:pt x="63" y="48"/>
                    <a:pt x="64" y="45"/>
                    <a:pt x="67" y="38"/>
                  </a:cubicBezTo>
                  <a:cubicBezTo>
                    <a:pt x="75" y="22"/>
                    <a:pt x="90" y="12"/>
                    <a:pt x="107" y="12"/>
                  </a:cubicBezTo>
                  <a:cubicBezTo>
                    <a:pt x="130" y="12"/>
                    <a:pt x="149" y="29"/>
                    <a:pt x="151" y="52"/>
                  </a:cubicBezTo>
                  <a:cubicBezTo>
                    <a:pt x="152" y="61"/>
                    <a:pt x="152" y="61"/>
                    <a:pt x="161" y="63"/>
                  </a:cubicBezTo>
                  <a:cubicBezTo>
                    <a:pt x="178" y="66"/>
                    <a:pt x="189" y="81"/>
                    <a:pt x="189" y="97"/>
                  </a:cubicBezTo>
                  <a:cubicBezTo>
                    <a:pt x="189" y="117"/>
                    <a:pt x="174" y="132"/>
                    <a:pt x="155"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文本框 71"/>
            <p:cNvSpPr txBox="1">
              <a:spLocks noChangeArrowheads="1"/>
            </p:cNvSpPr>
            <p:nvPr/>
          </p:nvSpPr>
          <p:spPr bwMode="auto">
            <a:xfrm>
              <a:off x="44675" y="1932622"/>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p>
          </p:txBody>
        </p:sp>
        <p:sp>
          <p:nvSpPr>
            <p:cNvPr id="25" name="文本框 72"/>
            <p:cNvSpPr txBox="1">
              <a:spLocks noChangeArrowheads="1"/>
            </p:cNvSpPr>
            <p:nvPr/>
          </p:nvSpPr>
          <p:spPr bwMode="auto">
            <a:xfrm>
              <a:off x="286355" y="1614957"/>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p>
          </p:txBody>
        </p:sp>
      </p:grpSp>
      <p:pic>
        <p:nvPicPr>
          <p:cNvPr id="26" name="图片 37"/>
          <p:cNvPicPr>
            <a:picLocks noChangeAspect="1" noChangeArrowheads="1"/>
          </p:cNvPicPr>
          <p:nvPr/>
        </p:nvPicPr>
        <p:blipFill>
          <a:blip r:embed="rId3" cstate="screen">
            <a:extLst>
              <a:ext uri="{28A0092B-C50C-407E-A947-70E740481C1C}">
                <a14:useLocalDpi xmlns:a14="http://schemas.microsoft.com/office/drawing/2010/main"/>
              </a:ext>
            </a:extLst>
          </a:blip>
          <a:srcRect l="7729" t="3799" r="9811" b="5762"/>
          <a:stretch>
            <a:fillRect/>
          </a:stretch>
        </p:blipFill>
        <p:spPr bwMode="auto">
          <a:xfrm>
            <a:off x="941785" y="1331119"/>
            <a:ext cx="1914525" cy="36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4568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圆角右箭头 3"/>
          <p:cNvSpPr/>
          <p:nvPr/>
        </p:nvSpPr>
        <p:spPr>
          <a:xfrm>
            <a:off x="3404650" y="1470388"/>
            <a:ext cx="1080248" cy="1226498"/>
          </a:xfrm>
          <a:prstGeom prst="bentArrow">
            <a:avLst/>
          </a:pr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7" name="圆角右箭头 6"/>
          <p:cNvSpPr/>
          <p:nvPr/>
        </p:nvSpPr>
        <p:spPr>
          <a:xfrm rot="5400000">
            <a:off x="4822793" y="1552485"/>
            <a:ext cx="1073185" cy="1234570"/>
          </a:xfrm>
          <a:prstGeom prst="bentArrow">
            <a:avLst/>
          </a:pr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8" name="圆角右箭头 7"/>
          <p:cNvSpPr/>
          <p:nvPr/>
        </p:nvSpPr>
        <p:spPr>
          <a:xfrm rot="16200000">
            <a:off x="3350300" y="2871714"/>
            <a:ext cx="1073185" cy="1234570"/>
          </a:xfrm>
          <a:prstGeom prst="bentArrow">
            <a:avLst/>
          </a:pr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9" name="圆角右箭头 8"/>
          <p:cNvSpPr/>
          <p:nvPr/>
        </p:nvSpPr>
        <p:spPr>
          <a:xfrm flipH="1" flipV="1">
            <a:off x="4767821" y="2944191"/>
            <a:ext cx="1080248" cy="1226498"/>
          </a:xfrm>
          <a:prstGeom prst="bentArrow">
            <a:avLst/>
          </a:pr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10" name="组合 9"/>
          <p:cNvGrpSpPr/>
          <p:nvPr/>
        </p:nvGrpSpPr>
        <p:grpSpPr>
          <a:xfrm>
            <a:off x="3738933" y="2125999"/>
            <a:ext cx="1800200" cy="1501897"/>
            <a:chOff x="3666054" y="2607295"/>
            <a:chExt cx="1924896" cy="2002530"/>
          </a:xfrm>
        </p:grpSpPr>
        <p:sp>
          <p:nvSpPr>
            <p:cNvPr id="11"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anose="020B0503020204020204" pitchFamily="34" charset="-122"/>
                  <a:ea typeface="微软雅黑" panose="020B0503020204020204" pitchFamily="34" charset="-122"/>
                </a:rPr>
                <a:t>添加标题</a:t>
              </a:r>
            </a:p>
          </p:txBody>
        </p:sp>
        <p:sp>
          <p:nvSpPr>
            <p:cNvPr id="12"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071064" y="1403878"/>
            <a:ext cx="1800200" cy="1280909"/>
            <a:chOff x="6391520" y="1772816"/>
            <a:chExt cx="1924896" cy="1707878"/>
          </a:xfrm>
        </p:grpSpPr>
        <p:sp>
          <p:nvSpPr>
            <p:cNvPr id="14"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ea typeface="微软雅黑" panose="020B0503020204020204" pitchFamily="34" charset="-122"/>
                </a:rPr>
                <a:t>添加标题</a:t>
              </a:r>
            </a:p>
          </p:txBody>
        </p:sp>
        <p:sp>
          <p:nvSpPr>
            <p:cNvPr id="15"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071064" y="2973718"/>
            <a:ext cx="1800200" cy="1300039"/>
            <a:chOff x="6391520" y="3692218"/>
            <a:chExt cx="1924896" cy="1733386"/>
          </a:xfrm>
        </p:grpSpPr>
        <p:sp>
          <p:nvSpPr>
            <p:cNvPr id="17"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anose="020B0503020204020204" pitchFamily="34" charset="-122"/>
                  <a:ea typeface="微软雅黑" panose="020B0503020204020204" pitchFamily="34" charset="-122"/>
                </a:rPr>
                <a:t>添加标题</a:t>
              </a:r>
            </a:p>
          </p:txBody>
        </p:sp>
        <p:sp>
          <p:nvSpPr>
            <p:cNvPr id="18"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246528" y="1392128"/>
            <a:ext cx="1800200" cy="1269861"/>
            <a:chOff x="918912" y="1844824"/>
            <a:chExt cx="1924896" cy="1693146"/>
          </a:xfrm>
        </p:grpSpPr>
        <p:sp>
          <p:nvSpPr>
            <p:cNvPr id="20"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ea typeface="微软雅黑" panose="020B0503020204020204" pitchFamily="34" charset="-122"/>
                </a:rPr>
                <a:t>添加标题</a:t>
              </a:r>
            </a:p>
          </p:txBody>
        </p:sp>
        <p:sp>
          <p:nvSpPr>
            <p:cNvPr id="21"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246528" y="3047032"/>
            <a:ext cx="1800200" cy="1308273"/>
            <a:chOff x="918912" y="3738518"/>
            <a:chExt cx="1924896" cy="1744364"/>
          </a:xfrm>
        </p:grpSpPr>
        <p:sp>
          <p:nvSpPr>
            <p:cNvPr id="23"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anose="020B0503020204020204" pitchFamily="34" charset="-122"/>
                  <a:ea typeface="微软雅黑" panose="020B0503020204020204" pitchFamily="34" charset="-122"/>
                </a:rPr>
                <a:t>添加标题</a:t>
              </a:r>
            </a:p>
          </p:txBody>
        </p:sp>
        <p:sp>
          <p:nvSpPr>
            <p:cNvPr id="24"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a:p>
              <a:pPr algn="ctr">
                <a:lnSpc>
                  <a:spcPct val="130000"/>
                </a:lnSpc>
              </a:pPr>
              <a:r>
                <a:rPr lang="zh-CN" altLang="en-US" sz="1200" b="0" dirty="0">
                  <a:latin typeface="微软雅黑" panose="020B0503020204020204" pitchFamily="34" charset="-122"/>
                  <a:ea typeface="微软雅黑" panose="020B0503020204020204" pitchFamily="34" charset="-122"/>
                </a:rPr>
                <a:t>单击此处添加文本</a:t>
              </a:r>
              <a:endParaRPr lang="en-US" altLang="zh-CN" sz="1200" b="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524347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par>
                                <p:cTn id="11" presetID="22" presetClass="entr" presetSubtype="2"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500"/>
                                        <p:tgtEl>
                                          <p:spTgt spid="9"/>
                                        </p:tgtEl>
                                      </p:cBhvr>
                                    </p:animEffect>
                                  </p:childTnLst>
                                </p:cTn>
                              </p:par>
                              <p:par>
                                <p:cTn id="14" presetID="22" presetClass="entr" presetSubtype="4" fill="hold" grpId="0" nodeType="withEffect">
                                  <p:stCondLst>
                                    <p:cond delay="80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childTnLst>
                          </p:cTn>
                        </p:par>
                        <p:par>
                          <p:cTn id="23" fill="hold">
                            <p:stCondLst>
                              <p:cond delay="1800"/>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8"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2"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500"/>
                                        <p:tgtEl>
                                          <p:spTgt spid="22"/>
                                        </p:tgtEl>
                                      </p:cBhvr>
                                    </p:animEffect>
                                  </p:childTnLst>
                                </p:cTn>
                              </p:par>
                              <p:par>
                                <p:cTn id="33" presetID="22" presetClass="entr" presetSubtype="2"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right)">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017253" y="1419623"/>
            <a:ext cx="3109494" cy="2763423"/>
            <a:chOff x="873550" y="1447293"/>
            <a:chExt cx="3098949" cy="2582126"/>
          </a:xfrm>
          <a:effectLst/>
        </p:grpSpPr>
        <p:sp>
          <p:nvSpPr>
            <p:cNvPr id="7"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Rectangle 214"/>
            <p:cNvSpPr>
              <a:spLocks noChangeArrowheads="1"/>
            </p:cNvSpPr>
            <p:nvPr/>
          </p:nvSpPr>
          <p:spPr bwMode="auto">
            <a:xfrm>
              <a:off x="1001795" y="1569795"/>
              <a:ext cx="2842457" cy="1705467"/>
            </a:xfrm>
            <a:prstGeom prst="rect">
              <a:avLst/>
            </a:prstGeom>
            <a:blipFill>
              <a:blip r:embed="rId2" cstate="screen">
                <a:extLst>
                  <a:ext uri="{28A0092B-C50C-407E-A947-70E740481C1C}">
                    <a14:useLocalDpi xmlns:a14="http://schemas.microsoft.com/office/drawing/2010/main"/>
                  </a:ext>
                </a:extLst>
              </a:blip>
              <a:stretch>
                <a:fillRect/>
              </a:stretch>
            </a:blipFill>
            <a:ln>
              <a:solidFill>
                <a:schemeClr val="bg1">
                  <a:lumMod val="95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grpSp>
      <p:sp>
        <p:nvSpPr>
          <p:cNvPr id="12" name="TextBox 53"/>
          <p:cNvSpPr txBox="1"/>
          <p:nvPr/>
        </p:nvSpPr>
        <p:spPr>
          <a:xfrm>
            <a:off x="6211222" y="2038078"/>
            <a:ext cx="1992964" cy="461665"/>
          </a:xfrm>
          <a:prstGeom prst="rect">
            <a:avLst/>
          </a:prstGeom>
          <a:noFill/>
          <a:ln>
            <a:noFill/>
            <a:prstDash val="sysDash"/>
          </a:ln>
        </p:spPr>
        <p:txBody>
          <a:bodyPr wrap="square" rtlCol="0">
            <a:spAutoFit/>
          </a:bodyPr>
          <a:lstStyle/>
          <a:p>
            <a:pPr algn="ctr"/>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a:t>
            </a:r>
            <a:r>
              <a:rPr lang="zh-CN" altLang="en-US" sz="1200" dirty="0" smtClean="0">
                <a:solidFill>
                  <a:schemeClr val="bg1"/>
                </a:solidFill>
                <a:latin typeface="微软雅黑" pitchFamily="34" charset="-122"/>
                <a:ea typeface="微软雅黑" panose="020B0503020204020204" pitchFamily="34" charset="-122"/>
              </a:rPr>
              <a:t>的</a:t>
            </a:r>
            <a:endParaRPr lang="zh-CN" altLang="en-US" sz="1200" dirty="0">
              <a:solidFill>
                <a:schemeClr val="bg1"/>
              </a:solidFill>
              <a:latin typeface="微软雅黑" pitchFamily="34" charset="-122"/>
              <a:ea typeface="微软雅黑" panose="020B0503020204020204" pitchFamily="34" charset="-122"/>
            </a:endParaRPr>
          </a:p>
        </p:txBody>
      </p:sp>
      <p:grpSp>
        <p:nvGrpSpPr>
          <p:cNvPr id="13" name="组合 12"/>
          <p:cNvGrpSpPr/>
          <p:nvPr/>
        </p:nvGrpSpPr>
        <p:grpSpPr>
          <a:xfrm>
            <a:off x="5908012" y="2761027"/>
            <a:ext cx="2120372" cy="1682931"/>
            <a:chOff x="873550" y="1447293"/>
            <a:chExt cx="3098949" cy="2582126"/>
          </a:xfrm>
          <a:effectLst/>
        </p:grpSpPr>
        <p:sp>
          <p:nvSpPr>
            <p:cNvPr id="14" name="Rectangle 214"/>
            <p:cNvSpPr>
              <a:spLocks noChangeArrowheads="1"/>
            </p:cNvSpPr>
            <p:nvPr/>
          </p:nvSpPr>
          <p:spPr bwMode="auto">
            <a:xfrm>
              <a:off x="1001795" y="1569795"/>
              <a:ext cx="2842457" cy="1705467"/>
            </a:xfrm>
            <a:prstGeom prst="rect">
              <a:avLst/>
            </a:prstGeom>
            <a:solidFill>
              <a:schemeClr val="bg1">
                <a:lumMod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15"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19" name="组合 18"/>
          <p:cNvGrpSpPr/>
          <p:nvPr/>
        </p:nvGrpSpPr>
        <p:grpSpPr>
          <a:xfrm>
            <a:off x="1115616" y="2761027"/>
            <a:ext cx="2120372" cy="1682931"/>
            <a:chOff x="873550" y="1447293"/>
            <a:chExt cx="3098949" cy="2582126"/>
          </a:xfrm>
          <a:effectLst/>
        </p:grpSpPr>
        <p:sp>
          <p:nvSpPr>
            <p:cNvPr id="20" name="Rectangle 214"/>
            <p:cNvSpPr>
              <a:spLocks noChangeArrowheads="1"/>
            </p:cNvSpPr>
            <p:nvPr/>
          </p:nvSpPr>
          <p:spPr bwMode="auto">
            <a:xfrm>
              <a:off x="1001795" y="1569795"/>
              <a:ext cx="2842457" cy="1705467"/>
            </a:xfrm>
            <a:prstGeom prst="rect">
              <a:avLst/>
            </a:prstGeom>
            <a:solidFill>
              <a:schemeClr val="bg1">
                <a:lumMod val="7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21"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3"/>
            <p:cNvSpPr>
              <a:spLocks/>
            </p:cNvSpPr>
            <p:nvPr/>
          </p:nvSpPr>
          <p:spPr bwMode="auto">
            <a:xfrm>
              <a:off x="873550" y="1447293"/>
              <a:ext cx="3098949" cy="1954301"/>
            </a:xfrm>
            <a:prstGeom prst="frame">
              <a:avLst>
                <a:gd name="adj1" fmla="val 7301"/>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5" name="组合 24"/>
          <p:cNvGrpSpPr/>
          <p:nvPr/>
        </p:nvGrpSpPr>
        <p:grpSpPr>
          <a:xfrm>
            <a:off x="6084168" y="3089095"/>
            <a:ext cx="1722778" cy="850807"/>
            <a:chOff x="-148492" y="2581206"/>
            <a:chExt cx="3271249" cy="1862753"/>
          </a:xfrm>
        </p:grpSpPr>
        <p:sp>
          <p:nvSpPr>
            <p:cNvPr id="26" name="矩形 25"/>
            <p:cNvSpPr/>
            <p:nvPr/>
          </p:nvSpPr>
          <p:spPr>
            <a:xfrm>
              <a:off x="1100874" y="3472071"/>
              <a:ext cx="335087" cy="9718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矩形 26"/>
            <p:cNvSpPr/>
            <p:nvPr/>
          </p:nvSpPr>
          <p:spPr>
            <a:xfrm>
              <a:off x="1932639" y="2934474"/>
              <a:ext cx="335087" cy="15094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矩形 27"/>
            <p:cNvSpPr/>
            <p:nvPr/>
          </p:nvSpPr>
          <p:spPr>
            <a:xfrm>
              <a:off x="2764403" y="2581206"/>
              <a:ext cx="358354" cy="1862752"/>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矩形 28"/>
            <p:cNvSpPr/>
            <p:nvPr/>
          </p:nvSpPr>
          <p:spPr>
            <a:xfrm>
              <a:off x="1516758" y="3512581"/>
              <a:ext cx="335087" cy="931378"/>
            </a:xfrm>
            <a:prstGeom prst="rect">
              <a:avLst/>
            </a:prstGeom>
            <a:solidFill>
              <a:srgbClr val="FFC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矩形 29"/>
            <p:cNvSpPr/>
            <p:nvPr/>
          </p:nvSpPr>
          <p:spPr>
            <a:xfrm>
              <a:off x="2348522" y="3698855"/>
              <a:ext cx="335087" cy="745102"/>
            </a:xfrm>
            <a:prstGeom prst="rect">
              <a:avLst/>
            </a:prstGeom>
            <a:solidFill>
              <a:srgbClr val="FFC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矩形 30"/>
            <p:cNvSpPr/>
            <p:nvPr/>
          </p:nvSpPr>
          <p:spPr>
            <a:xfrm>
              <a:off x="684992" y="3698855"/>
              <a:ext cx="335087" cy="745102"/>
            </a:xfrm>
            <a:prstGeom prst="rect">
              <a:avLst/>
            </a:prstGeom>
            <a:solidFill>
              <a:srgbClr val="FFC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矩形 31"/>
            <p:cNvSpPr/>
            <p:nvPr/>
          </p:nvSpPr>
          <p:spPr>
            <a:xfrm>
              <a:off x="267390" y="3472073"/>
              <a:ext cx="335087" cy="971884"/>
            </a:xfrm>
            <a:prstGeom prst="rect">
              <a:avLst/>
            </a:prstGeom>
            <a:solidFill>
              <a:schemeClr val="tx2">
                <a:lumMod val="5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矩形 32"/>
            <p:cNvSpPr/>
            <p:nvPr/>
          </p:nvSpPr>
          <p:spPr>
            <a:xfrm>
              <a:off x="-148492" y="3841619"/>
              <a:ext cx="335087" cy="602338"/>
            </a:xfrm>
            <a:prstGeom prst="rect">
              <a:avLst/>
            </a:prstGeom>
            <a:solidFill>
              <a:srgbClr val="FFC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34" name="组合 33"/>
          <p:cNvGrpSpPr/>
          <p:nvPr/>
        </p:nvGrpSpPr>
        <p:grpSpPr>
          <a:xfrm>
            <a:off x="1403648" y="2931791"/>
            <a:ext cx="1049414" cy="890032"/>
            <a:chOff x="2501702" y="1313926"/>
            <a:chExt cx="3727202" cy="3161127"/>
          </a:xfrm>
        </p:grpSpPr>
        <p:sp>
          <p:nvSpPr>
            <p:cNvPr id="35"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10800000">
              <a:off x="3434904" y="2871674"/>
              <a:ext cx="1822450" cy="1551623"/>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TextBox 62"/>
          <p:cNvSpPr txBox="1"/>
          <p:nvPr/>
        </p:nvSpPr>
        <p:spPr>
          <a:xfrm>
            <a:off x="1568940" y="3365191"/>
            <a:ext cx="700832" cy="261610"/>
          </a:xfrm>
          <a:prstGeom prst="rect">
            <a:avLst/>
          </a:prstGeom>
          <a:noFill/>
        </p:spPr>
        <p:txBody>
          <a:bodyPr wrap="square" rtlCol="0">
            <a:spAutoFit/>
          </a:bodyPr>
          <a:lstStyle/>
          <a:p>
            <a:pPr algn="ctr"/>
            <a:r>
              <a:rPr lang="zh-CN" altLang="en-US" sz="1050" b="1" dirty="0" smtClean="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rPr>
              <a:t>标题</a:t>
            </a:r>
            <a:endParaRPr lang="zh-CN" altLang="en-US" sz="1050" b="1" dirty="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endParaRPr>
          </a:p>
        </p:txBody>
      </p:sp>
      <p:sp>
        <p:nvSpPr>
          <p:cNvPr id="40" name="TextBox 63"/>
          <p:cNvSpPr txBox="1"/>
          <p:nvPr/>
        </p:nvSpPr>
        <p:spPr>
          <a:xfrm>
            <a:off x="2131753" y="3570472"/>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2</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1" name="TextBox 64"/>
          <p:cNvSpPr txBox="1"/>
          <p:nvPr/>
        </p:nvSpPr>
        <p:spPr>
          <a:xfrm>
            <a:off x="1791229" y="3032163"/>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1</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2" name="TextBox 65"/>
          <p:cNvSpPr txBox="1"/>
          <p:nvPr/>
        </p:nvSpPr>
        <p:spPr>
          <a:xfrm>
            <a:off x="1430921" y="3583665"/>
            <a:ext cx="276038" cy="307777"/>
          </a:xfrm>
          <a:prstGeom prst="rect">
            <a:avLst/>
          </a:prstGeom>
          <a:noFill/>
        </p:spPr>
        <p:txBody>
          <a:bodyPr wrap="none" rtlCol="0">
            <a:spAutoFit/>
          </a:bodyPr>
          <a:lstStyle/>
          <a:p>
            <a:pPr algn="ctr"/>
            <a:r>
              <a:rPr lang="en-US" altLang="zh-CN" sz="1400" b="1" dirty="0">
                <a:solidFill>
                  <a:prstClr val="white">
                    <a:lumMod val="95000"/>
                  </a:prstClr>
                </a:solidFill>
                <a:effectLst>
                  <a:innerShdw blurRad="63500" dist="50800" dir="13500000">
                    <a:prstClr val="black">
                      <a:alpha val="50000"/>
                    </a:prstClr>
                  </a:innerShdw>
                </a:effectLst>
              </a:rPr>
              <a:t>3</a:t>
            </a:r>
            <a:endParaRPr lang="zh-CN" altLang="en-US" sz="1400" b="1" dirty="0">
              <a:solidFill>
                <a:prstClr val="white">
                  <a:lumMod val="95000"/>
                </a:prstClr>
              </a:solidFill>
              <a:effectLst>
                <a:innerShdw blurRad="63500" dist="50800" dir="13500000">
                  <a:prstClr val="black">
                    <a:alpha val="50000"/>
                  </a:prstClr>
                </a:innerShdw>
              </a:effectLst>
            </a:endParaRPr>
          </a:p>
        </p:txBody>
      </p:sp>
      <p:sp>
        <p:nvSpPr>
          <p:cNvPr id="43" name="TextBox 7"/>
          <p:cNvSpPr txBox="1"/>
          <p:nvPr/>
        </p:nvSpPr>
        <p:spPr>
          <a:xfrm>
            <a:off x="1115616" y="1402789"/>
            <a:ext cx="909223" cy="646331"/>
          </a:xfrm>
          <a:prstGeom prst="rect">
            <a:avLst/>
          </a:prstGeom>
          <a:noFill/>
        </p:spPr>
        <p:txBody>
          <a:bodyPr wrap="non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69</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TextBox 66"/>
          <p:cNvSpPr txBox="1"/>
          <p:nvPr/>
        </p:nvSpPr>
        <p:spPr>
          <a:xfrm>
            <a:off x="7046347" y="1402789"/>
            <a:ext cx="909223" cy="646331"/>
          </a:xfrm>
          <a:prstGeom prst="rect">
            <a:avLst/>
          </a:prstGeom>
          <a:noFill/>
        </p:spPr>
        <p:txBody>
          <a:bodyPr wrap="non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89</a:t>
            </a:r>
            <a:r>
              <a:rPr lang="en-US" altLang="zh-CN"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5" name="TextBox 67"/>
          <p:cNvSpPr txBox="1"/>
          <p:nvPr/>
        </p:nvSpPr>
        <p:spPr>
          <a:xfrm>
            <a:off x="927635" y="2038078"/>
            <a:ext cx="1992964" cy="461665"/>
          </a:xfrm>
          <a:prstGeom prst="rect">
            <a:avLst/>
          </a:prstGeom>
          <a:noFill/>
          <a:ln>
            <a:noFill/>
            <a:prstDash val="sysDash"/>
          </a:ln>
        </p:spPr>
        <p:txBody>
          <a:bodyPr wrap="square" rtlCol="0">
            <a:spAutoFit/>
          </a:bodyPr>
          <a:lstStyle/>
          <a:p>
            <a:pPr algn="ctr"/>
            <a:r>
              <a:rPr lang="zh-CN" altLang="en-US" sz="1200" dirty="0">
                <a:solidFill>
                  <a:schemeClr val="bg1"/>
                </a:solidFill>
                <a:latin typeface="微软雅黑" pitchFamily="34" charset="-122"/>
                <a:ea typeface="微软雅黑" panose="020B0503020204020204" pitchFamily="34" charset="-122"/>
              </a:rPr>
              <a:t>输入你的文字输入你的文字 输入你的文字 </a:t>
            </a:r>
            <a:r>
              <a:rPr lang="zh-CN" altLang="en-US" sz="1200" dirty="0" smtClean="0">
                <a:solidFill>
                  <a:schemeClr val="bg1"/>
                </a:solidFill>
                <a:latin typeface="微软雅黑" pitchFamily="34" charset="-122"/>
                <a:ea typeface="微软雅黑" panose="020B0503020204020204" pitchFamily="34" charset="-122"/>
              </a:rPr>
              <a:t>输入文字</a:t>
            </a:r>
            <a:endParaRPr lang="zh-CN" altLang="en-US" sz="1200" dirty="0">
              <a:solidFill>
                <a:schemeClr val="bg1"/>
              </a:solidFill>
              <a:latin typeface="微软雅黑" pitchFamily="34" charset="-122"/>
              <a:ea typeface="微软雅黑" panose="020B0503020204020204" pitchFamily="34" charset="-122"/>
            </a:endParaRPr>
          </a:p>
        </p:txBody>
      </p:sp>
      <p:sp>
        <p:nvSpPr>
          <p:cNvPr id="46" name="矩形 45"/>
          <p:cNvSpPr/>
          <p:nvPr/>
        </p:nvSpPr>
        <p:spPr>
          <a:xfrm>
            <a:off x="2123728" y="3007798"/>
            <a:ext cx="900608" cy="261610"/>
          </a:xfrm>
          <a:prstGeom prst="rect">
            <a:avLst/>
          </a:prstGeom>
          <a:noFill/>
          <a:ln>
            <a:noFill/>
          </a:ln>
        </p:spPr>
        <p:txBody>
          <a:bodyPr wrap="squar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添加小标题</a:t>
            </a:r>
            <a:endParaRPr lang="zh-CN" altLang="en-US" sz="1100" dirty="0">
              <a:solidFill>
                <a:schemeClr val="tx1">
                  <a:lumMod val="75000"/>
                  <a:lumOff val="25000"/>
                </a:schemeClr>
              </a:solidFill>
              <a:latin typeface="微软雅黑" pitchFamily="34" charset="-122"/>
              <a:ea typeface="微软雅黑" panose="020B0503020204020204" pitchFamily="34" charset="-122"/>
            </a:endParaRPr>
          </a:p>
        </p:txBody>
      </p:sp>
      <p:sp>
        <p:nvSpPr>
          <p:cNvPr id="47" name="矩形 46"/>
          <p:cNvSpPr/>
          <p:nvPr/>
        </p:nvSpPr>
        <p:spPr>
          <a:xfrm>
            <a:off x="6132194" y="3007798"/>
            <a:ext cx="900608" cy="261610"/>
          </a:xfrm>
          <a:prstGeom prst="rect">
            <a:avLst/>
          </a:prstGeom>
          <a:noFill/>
          <a:ln>
            <a:noFill/>
          </a:ln>
        </p:spPr>
        <p:txBody>
          <a:bodyPr wrap="squar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添加小标题</a:t>
            </a:r>
            <a:endParaRPr lang="zh-CN" altLang="en-US"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333615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par>
                                <p:cTn id="10" presetID="42" presetClass="entr" presetSubtype="0" fill="hold" nodeType="withEffect">
                                  <p:stCondLst>
                                    <p:cond delay="1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50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50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50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50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1000"/>
                                        <p:tgtEl>
                                          <p:spTgt spid="39"/>
                                        </p:tgtEl>
                                      </p:cBhvr>
                                    </p:animEffect>
                                    <p:anim calcmode="lin" valueType="num">
                                      <p:cBhvr>
                                        <p:cTn id="33" dur="1000" fill="hold"/>
                                        <p:tgtEl>
                                          <p:spTgt spid="39"/>
                                        </p:tgtEl>
                                        <p:attrNameLst>
                                          <p:attrName>ppt_x</p:attrName>
                                        </p:attrNameLst>
                                      </p:cBhvr>
                                      <p:tavLst>
                                        <p:tav tm="0">
                                          <p:val>
                                            <p:strVal val="#ppt_x"/>
                                          </p:val>
                                        </p:tav>
                                        <p:tav tm="100000">
                                          <p:val>
                                            <p:strVal val="#ppt_x"/>
                                          </p:val>
                                        </p:tav>
                                      </p:tavLst>
                                    </p:anim>
                                    <p:anim calcmode="lin" valueType="num">
                                      <p:cBhvr>
                                        <p:cTn id="34" dur="1000" fill="hold"/>
                                        <p:tgtEl>
                                          <p:spTgt spid="3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5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1000"/>
                                        <p:tgtEl>
                                          <p:spTgt spid="40"/>
                                        </p:tgtEl>
                                      </p:cBhvr>
                                    </p:animEffect>
                                    <p:anim calcmode="lin" valueType="num">
                                      <p:cBhvr>
                                        <p:cTn id="38" dur="1000" fill="hold"/>
                                        <p:tgtEl>
                                          <p:spTgt spid="40"/>
                                        </p:tgtEl>
                                        <p:attrNameLst>
                                          <p:attrName>ppt_x</p:attrName>
                                        </p:attrNameLst>
                                      </p:cBhvr>
                                      <p:tavLst>
                                        <p:tav tm="0">
                                          <p:val>
                                            <p:strVal val="#ppt_x"/>
                                          </p:val>
                                        </p:tav>
                                        <p:tav tm="100000">
                                          <p:val>
                                            <p:strVal val="#ppt_x"/>
                                          </p:val>
                                        </p:tav>
                                      </p:tavLst>
                                    </p:anim>
                                    <p:anim calcmode="lin" valueType="num">
                                      <p:cBhvr>
                                        <p:cTn id="39" dur="1000" fill="hold"/>
                                        <p:tgtEl>
                                          <p:spTgt spid="4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50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1000"/>
                                        <p:tgtEl>
                                          <p:spTgt spid="41"/>
                                        </p:tgtEl>
                                      </p:cBhvr>
                                    </p:animEffect>
                                    <p:anim calcmode="lin" valueType="num">
                                      <p:cBhvr>
                                        <p:cTn id="43" dur="1000" fill="hold"/>
                                        <p:tgtEl>
                                          <p:spTgt spid="41"/>
                                        </p:tgtEl>
                                        <p:attrNameLst>
                                          <p:attrName>ppt_x</p:attrName>
                                        </p:attrNameLst>
                                      </p:cBhvr>
                                      <p:tavLst>
                                        <p:tav tm="0">
                                          <p:val>
                                            <p:strVal val="#ppt_x"/>
                                          </p:val>
                                        </p:tav>
                                        <p:tav tm="100000">
                                          <p:val>
                                            <p:strVal val="#ppt_x"/>
                                          </p:val>
                                        </p:tav>
                                      </p:tavLst>
                                    </p:anim>
                                    <p:anim calcmode="lin" valueType="num">
                                      <p:cBhvr>
                                        <p:cTn id="44" dur="1000" fill="hold"/>
                                        <p:tgtEl>
                                          <p:spTgt spid="4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50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1000"/>
                                        <p:tgtEl>
                                          <p:spTgt spid="46"/>
                                        </p:tgtEl>
                                      </p:cBhvr>
                                    </p:animEffect>
                                    <p:anim calcmode="lin" valueType="num">
                                      <p:cBhvr>
                                        <p:cTn id="53" dur="1000" fill="hold"/>
                                        <p:tgtEl>
                                          <p:spTgt spid="46"/>
                                        </p:tgtEl>
                                        <p:attrNameLst>
                                          <p:attrName>ppt_x</p:attrName>
                                        </p:attrNameLst>
                                      </p:cBhvr>
                                      <p:tavLst>
                                        <p:tav tm="0">
                                          <p:val>
                                            <p:strVal val="#ppt_x"/>
                                          </p:val>
                                        </p:tav>
                                        <p:tav tm="100000">
                                          <p:val>
                                            <p:strVal val="#ppt_x"/>
                                          </p:val>
                                        </p:tav>
                                      </p:tavLst>
                                    </p:anim>
                                    <p:anim calcmode="lin" valueType="num">
                                      <p:cBhvr>
                                        <p:cTn id="54" dur="1000" fill="hold"/>
                                        <p:tgtEl>
                                          <p:spTgt spid="4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50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1000"/>
                                        <p:tgtEl>
                                          <p:spTgt spid="47"/>
                                        </p:tgtEl>
                                      </p:cBhvr>
                                    </p:animEffect>
                                    <p:anim calcmode="lin" valueType="num">
                                      <p:cBhvr>
                                        <p:cTn id="58" dur="1000" fill="hold"/>
                                        <p:tgtEl>
                                          <p:spTgt spid="47"/>
                                        </p:tgtEl>
                                        <p:attrNameLst>
                                          <p:attrName>ppt_x</p:attrName>
                                        </p:attrNameLst>
                                      </p:cBhvr>
                                      <p:tavLst>
                                        <p:tav tm="0">
                                          <p:val>
                                            <p:strVal val="#ppt_x"/>
                                          </p:val>
                                        </p:tav>
                                        <p:tav tm="100000">
                                          <p:val>
                                            <p:strVal val="#ppt_x"/>
                                          </p:val>
                                        </p:tav>
                                      </p:tavLst>
                                    </p:anim>
                                    <p:anim calcmode="lin" valueType="num">
                                      <p:cBhvr>
                                        <p:cTn id="59" dur="1000" fill="hold"/>
                                        <p:tgtEl>
                                          <p:spTgt spid="47"/>
                                        </p:tgtEl>
                                        <p:attrNameLst>
                                          <p:attrName>ppt_y</p:attrName>
                                        </p:attrNameLst>
                                      </p:cBhvr>
                                      <p:tavLst>
                                        <p:tav tm="0">
                                          <p:val>
                                            <p:strVal val="#ppt_y+.1"/>
                                          </p:val>
                                        </p:tav>
                                        <p:tav tm="100000">
                                          <p:val>
                                            <p:strVal val="#ppt_y"/>
                                          </p:val>
                                        </p:tav>
                                      </p:tavLst>
                                    </p:anim>
                                  </p:childTnLst>
                                </p:cTn>
                              </p:par>
                              <p:par>
                                <p:cTn id="60" presetID="53" presetClass="entr" presetSubtype="16" fill="hold" grpId="0" nodeType="withEffect">
                                  <p:stCondLst>
                                    <p:cond delay="2750"/>
                                  </p:stCondLst>
                                  <p:childTnLst>
                                    <p:set>
                                      <p:cBhvr>
                                        <p:cTn id="61" dur="1" fill="hold">
                                          <p:stCondLst>
                                            <p:cond delay="0"/>
                                          </p:stCondLst>
                                        </p:cTn>
                                        <p:tgtEl>
                                          <p:spTgt spid="12"/>
                                        </p:tgtEl>
                                        <p:attrNameLst>
                                          <p:attrName>style.visibility</p:attrName>
                                        </p:attrNameLst>
                                      </p:cBhvr>
                                      <p:to>
                                        <p:strVal val="visible"/>
                                      </p:to>
                                    </p:set>
                                    <p:anim calcmode="lin" valueType="num">
                                      <p:cBhvr>
                                        <p:cTn id="62" dur="500" fill="hold"/>
                                        <p:tgtEl>
                                          <p:spTgt spid="12"/>
                                        </p:tgtEl>
                                        <p:attrNameLst>
                                          <p:attrName>ppt_w</p:attrName>
                                        </p:attrNameLst>
                                      </p:cBhvr>
                                      <p:tavLst>
                                        <p:tav tm="0">
                                          <p:val>
                                            <p:fltVal val="0"/>
                                          </p:val>
                                        </p:tav>
                                        <p:tav tm="100000">
                                          <p:val>
                                            <p:strVal val="#ppt_w"/>
                                          </p:val>
                                        </p:tav>
                                      </p:tavLst>
                                    </p:anim>
                                    <p:anim calcmode="lin" valueType="num">
                                      <p:cBhvr>
                                        <p:cTn id="63" dur="500" fill="hold"/>
                                        <p:tgtEl>
                                          <p:spTgt spid="12"/>
                                        </p:tgtEl>
                                        <p:attrNameLst>
                                          <p:attrName>ppt_h</p:attrName>
                                        </p:attrNameLst>
                                      </p:cBhvr>
                                      <p:tavLst>
                                        <p:tav tm="0">
                                          <p:val>
                                            <p:fltVal val="0"/>
                                          </p:val>
                                        </p:tav>
                                        <p:tav tm="100000">
                                          <p:val>
                                            <p:strVal val="#ppt_h"/>
                                          </p:val>
                                        </p:tav>
                                      </p:tavLst>
                                    </p:anim>
                                    <p:animEffect transition="in" filter="fade">
                                      <p:cBhvr>
                                        <p:cTn id="64" dur="500"/>
                                        <p:tgtEl>
                                          <p:spTgt spid="12"/>
                                        </p:tgtEl>
                                      </p:cBhvr>
                                    </p:animEffect>
                                  </p:childTnLst>
                                </p:cTn>
                              </p:par>
                              <p:par>
                                <p:cTn id="65" presetID="53" presetClass="entr" presetSubtype="16" fill="hold" grpId="0" nodeType="withEffect">
                                  <p:stCondLst>
                                    <p:cond delay="27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27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275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9" grpId="0"/>
      <p:bldP spid="40" grpId="0"/>
      <p:bldP spid="41" grpId="0"/>
      <p:bldP spid="42" grpId="0"/>
      <p:bldP spid="43" grpId="0"/>
      <p:bldP spid="44" grpId="0"/>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167704" y="1656152"/>
            <a:ext cx="5211440" cy="830997"/>
          </a:xfrm>
          <a:prstGeom prst="rect">
            <a:avLst/>
          </a:prstGeom>
          <a:noFill/>
        </p:spPr>
        <p:txBody>
          <a:bodyPr wrap="square" rtlCol="0">
            <a:spAutoFit/>
          </a:bodyPr>
          <a:lstStyle/>
          <a:p>
            <a:r>
              <a:rPr lang="zh-CN" altLang="en-US" sz="4800" dirty="0" smtClean="0">
                <a:solidFill>
                  <a:srgbClr val="FFC000"/>
                </a:solidFill>
              </a:rPr>
              <a:t>输入您的章节标题</a:t>
            </a:r>
            <a:endParaRPr lang="zh-CN" altLang="en-US" sz="4800" dirty="0">
              <a:solidFill>
                <a:srgbClr val="FFC000"/>
              </a:solidFill>
            </a:endParaRPr>
          </a:p>
        </p:txBody>
      </p:sp>
      <p:sp>
        <p:nvSpPr>
          <p:cNvPr id="8" name="文本框 7"/>
          <p:cNvSpPr txBox="1"/>
          <p:nvPr/>
        </p:nvSpPr>
        <p:spPr>
          <a:xfrm>
            <a:off x="3593656" y="2634495"/>
            <a:ext cx="3273936" cy="523220"/>
          </a:xfrm>
          <a:prstGeom prst="rect">
            <a:avLst/>
          </a:prstGeom>
          <a:noFill/>
        </p:spPr>
        <p:txBody>
          <a:bodyPr wrap="square" rtlCol="0">
            <a:spAutoFit/>
          </a:bodyPr>
          <a:lstStyle/>
          <a:p>
            <a:r>
              <a:rPr lang="zh-CN" altLang="en-US" sz="2800" dirty="0" smtClean="0">
                <a:solidFill>
                  <a:schemeClr val="bg1"/>
                </a:solidFill>
              </a:rPr>
              <a:t>简单描述</a:t>
            </a:r>
            <a:endParaRPr lang="zh-CN" altLang="en-US" sz="2800" dirty="0">
              <a:solidFill>
                <a:schemeClr val="bg1"/>
              </a:solidFill>
            </a:endParaRPr>
          </a:p>
        </p:txBody>
      </p:sp>
    </p:spTree>
    <p:extLst>
      <p:ext uri="{BB962C8B-B14F-4D97-AF65-F5344CB8AC3E}">
        <p14:creationId xmlns:p14="http://schemas.microsoft.com/office/powerpoint/2010/main" val="56384815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589360"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7" name="文本框 6"/>
          <p:cNvSpPr txBox="1"/>
          <p:nvPr/>
        </p:nvSpPr>
        <p:spPr>
          <a:xfrm>
            <a:off x="2669082"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8" name="文本框 7"/>
          <p:cNvSpPr txBox="1"/>
          <p:nvPr/>
        </p:nvSpPr>
        <p:spPr>
          <a:xfrm>
            <a:off x="4748804"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9" name="文本框 8"/>
          <p:cNvSpPr txBox="1"/>
          <p:nvPr/>
        </p:nvSpPr>
        <p:spPr>
          <a:xfrm>
            <a:off x="6851011"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0" name="Straight Connector 32"/>
          <p:cNvCxnSpPr/>
          <p:nvPr/>
        </p:nvCxnSpPr>
        <p:spPr>
          <a:xfrm>
            <a:off x="786939" y="4523226"/>
            <a:ext cx="1177384" cy="0"/>
          </a:xfrm>
          <a:prstGeom prst="line">
            <a:avLst/>
          </a:prstGeom>
          <a:ln w="19050">
            <a:solidFill>
              <a:srgbClr val="FFC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32"/>
          <p:cNvCxnSpPr/>
          <p:nvPr/>
        </p:nvCxnSpPr>
        <p:spPr>
          <a:xfrm>
            <a:off x="2851062" y="4523226"/>
            <a:ext cx="1177384" cy="0"/>
          </a:xfrm>
          <a:prstGeom prst="line">
            <a:avLst/>
          </a:prstGeom>
          <a:ln w="19050">
            <a:solidFill>
              <a:srgbClr val="FFC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32"/>
          <p:cNvCxnSpPr/>
          <p:nvPr/>
        </p:nvCxnSpPr>
        <p:spPr>
          <a:xfrm>
            <a:off x="4975698" y="4523226"/>
            <a:ext cx="1177384" cy="0"/>
          </a:xfrm>
          <a:prstGeom prst="line">
            <a:avLst/>
          </a:prstGeom>
          <a:ln w="19050">
            <a:solidFill>
              <a:srgbClr val="FFC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7039821" y="4523226"/>
            <a:ext cx="1177384" cy="0"/>
          </a:xfrm>
          <a:prstGeom prst="line">
            <a:avLst/>
          </a:prstGeom>
          <a:ln w="19050">
            <a:solidFill>
              <a:srgbClr val="FFC000"/>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0"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2"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2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7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45741856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pic>
        <p:nvPicPr>
          <p:cNvPr id="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0779" y="1169194"/>
            <a:ext cx="1654969" cy="1203722"/>
          </a:xfrm>
          <a:prstGeom prst="rect">
            <a:avLst/>
          </a:prstGeom>
          <a:solidFill>
            <a:srgbClr val="24BAF0"/>
          </a:solidFill>
          <a:ln w="9525">
            <a:noFill/>
            <a:miter lim="800000"/>
            <a:headEnd/>
            <a:tailEnd/>
          </a:ln>
        </p:spPr>
      </p:pic>
      <p:pic>
        <p:nvPicPr>
          <p:cNvPr id="7"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81538" y="1207294"/>
            <a:ext cx="1647825" cy="1203722"/>
          </a:xfrm>
          <a:prstGeom prst="rect">
            <a:avLst/>
          </a:prstGeom>
          <a:solidFill>
            <a:srgbClr val="24BAF0"/>
          </a:solidFill>
          <a:ln w="9525">
            <a:noFill/>
            <a:miter lim="800000"/>
            <a:headEnd/>
            <a:tailEnd/>
          </a:ln>
        </p:spPr>
      </p:pic>
      <p:pic>
        <p:nvPicPr>
          <p:cNvPr id="8"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0779" y="3156348"/>
            <a:ext cx="1656159" cy="1197769"/>
          </a:xfrm>
          <a:prstGeom prst="rect">
            <a:avLst/>
          </a:prstGeom>
          <a:solidFill>
            <a:srgbClr val="24BAF0"/>
          </a:solidFill>
          <a:ln w="9525">
            <a:noFill/>
            <a:miter lim="800000"/>
            <a:headEnd/>
            <a:tailEnd/>
          </a:ln>
        </p:spPr>
      </p:pic>
      <p:pic>
        <p:nvPicPr>
          <p:cNvPr id="9"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31531" y="3156347"/>
            <a:ext cx="1643063" cy="1198959"/>
          </a:xfrm>
          <a:prstGeom prst="rect">
            <a:avLst/>
          </a:prstGeom>
          <a:solidFill>
            <a:srgbClr val="1570C1"/>
          </a:solidFill>
          <a:ln w="9525">
            <a:noFill/>
            <a:miter lim="800000"/>
            <a:headEnd/>
            <a:tailEnd/>
          </a:ln>
        </p:spPr>
      </p:pic>
      <p:sp>
        <p:nvSpPr>
          <p:cNvPr id="10" name="文本框 17"/>
          <p:cNvSpPr txBox="1">
            <a:spLocks noChangeArrowheads="1"/>
          </p:cNvSpPr>
          <p:nvPr/>
        </p:nvSpPr>
        <p:spPr bwMode="auto">
          <a:xfrm>
            <a:off x="2213373" y="1108055"/>
            <a:ext cx="102219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chemeClr val="bg1"/>
                </a:solidFill>
                <a:latin typeface="微软雅黑" panose="020B0503020204020204" pitchFamily="34" charset="-122"/>
                <a:ea typeface="微软雅黑" panose="020B0503020204020204" pitchFamily="34" charset="-122"/>
              </a:rPr>
              <a:t>标题内容</a:t>
            </a:r>
          </a:p>
        </p:txBody>
      </p:sp>
      <p:sp>
        <p:nvSpPr>
          <p:cNvPr id="11" name="文本框 18"/>
          <p:cNvSpPr txBox="1">
            <a:spLocks noChangeArrowheads="1"/>
          </p:cNvSpPr>
          <p:nvPr/>
        </p:nvSpPr>
        <p:spPr bwMode="auto">
          <a:xfrm>
            <a:off x="2165748" y="1496616"/>
            <a:ext cx="246578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12" name="文本框 19"/>
          <p:cNvSpPr txBox="1">
            <a:spLocks noChangeArrowheads="1"/>
          </p:cNvSpPr>
          <p:nvPr/>
        </p:nvSpPr>
        <p:spPr bwMode="auto">
          <a:xfrm>
            <a:off x="6376988" y="1124724"/>
            <a:ext cx="89984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chemeClr val="bg1"/>
                </a:solidFill>
                <a:latin typeface="微软雅黑" panose="020B0503020204020204" pitchFamily="34" charset="-122"/>
                <a:ea typeface="微软雅黑" panose="020B0503020204020204" pitchFamily="34" charset="-122"/>
              </a:rPr>
              <a:t>标题内容</a:t>
            </a:r>
          </a:p>
        </p:txBody>
      </p:sp>
      <p:sp>
        <p:nvSpPr>
          <p:cNvPr id="13" name="文本框 21"/>
          <p:cNvSpPr txBox="1">
            <a:spLocks noChangeArrowheads="1"/>
          </p:cNvSpPr>
          <p:nvPr/>
        </p:nvSpPr>
        <p:spPr bwMode="auto">
          <a:xfrm>
            <a:off x="6376988" y="3144442"/>
            <a:ext cx="89984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chemeClr val="bg1"/>
                </a:solidFill>
                <a:latin typeface="微软雅黑" panose="020B0503020204020204" pitchFamily="34" charset="-122"/>
                <a:ea typeface="微软雅黑" panose="020B0503020204020204" pitchFamily="34" charset="-122"/>
              </a:rPr>
              <a:t>标题内容</a:t>
            </a:r>
          </a:p>
        </p:txBody>
      </p:sp>
      <p:sp>
        <p:nvSpPr>
          <p:cNvPr id="14" name="文本框 23"/>
          <p:cNvSpPr txBox="1">
            <a:spLocks noChangeArrowheads="1"/>
          </p:cNvSpPr>
          <p:nvPr/>
        </p:nvSpPr>
        <p:spPr bwMode="auto">
          <a:xfrm>
            <a:off x="2294335" y="3144442"/>
            <a:ext cx="104993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chemeClr val="bg1"/>
                </a:solidFill>
                <a:latin typeface="微软雅黑" panose="020B0503020204020204" pitchFamily="34" charset="-122"/>
                <a:ea typeface="微软雅黑" panose="020B0503020204020204" pitchFamily="34" charset="-122"/>
              </a:rPr>
              <a:t>标题内容</a:t>
            </a:r>
          </a:p>
        </p:txBody>
      </p:sp>
      <p:sp>
        <p:nvSpPr>
          <p:cNvPr id="15" name="文本框 26"/>
          <p:cNvSpPr txBox="1">
            <a:spLocks noChangeArrowheads="1"/>
          </p:cNvSpPr>
          <p:nvPr/>
        </p:nvSpPr>
        <p:spPr bwMode="auto">
          <a:xfrm>
            <a:off x="2165748" y="1937147"/>
            <a:ext cx="24062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16" name="文本框 27"/>
          <p:cNvSpPr txBox="1">
            <a:spLocks noChangeArrowheads="1"/>
          </p:cNvSpPr>
          <p:nvPr/>
        </p:nvSpPr>
        <p:spPr bwMode="auto">
          <a:xfrm>
            <a:off x="2165748" y="3529012"/>
            <a:ext cx="246578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17" name="文本框 28"/>
          <p:cNvSpPr txBox="1">
            <a:spLocks noChangeArrowheads="1"/>
          </p:cNvSpPr>
          <p:nvPr/>
        </p:nvSpPr>
        <p:spPr bwMode="auto">
          <a:xfrm>
            <a:off x="2165748" y="3969544"/>
            <a:ext cx="24062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18" name="文本框 29"/>
          <p:cNvSpPr txBox="1">
            <a:spLocks noChangeArrowheads="1"/>
          </p:cNvSpPr>
          <p:nvPr/>
        </p:nvSpPr>
        <p:spPr bwMode="auto">
          <a:xfrm>
            <a:off x="6438900" y="3529012"/>
            <a:ext cx="23981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19" name="文本框 30"/>
          <p:cNvSpPr txBox="1">
            <a:spLocks noChangeArrowheads="1"/>
          </p:cNvSpPr>
          <p:nvPr/>
        </p:nvSpPr>
        <p:spPr bwMode="auto">
          <a:xfrm>
            <a:off x="6438900" y="3969544"/>
            <a:ext cx="23981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20" name="文本框 31"/>
          <p:cNvSpPr txBox="1">
            <a:spLocks noChangeArrowheads="1"/>
          </p:cNvSpPr>
          <p:nvPr/>
        </p:nvSpPr>
        <p:spPr bwMode="auto">
          <a:xfrm>
            <a:off x="6438900" y="1496616"/>
            <a:ext cx="240625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
        <p:nvSpPr>
          <p:cNvPr id="21" name="文本框 32"/>
          <p:cNvSpPr txBox="1">
            <a:spLocks noChangeArrowheads="1"/>
          </p:cNvSpPr>
          <p:nvPr/>
        </p:nvSpPr>
        <p:spPr bwMode="auto">
          <a:xfrm>
            <a:off x="6438900" y="1937147"/>
            <a:ext cx="23981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a:p>
            <a:pPr eaLnBrk="1" hangingPunct="1">
              <a:buFont typeface="Arial" panose="020B0604020202020204" pitchFamily="34" charset="0"/>
              <a:buNone/>
            </a:pPr>
            <a:r>
              <a:rPr lang="zh-CN" altLang="en-US" sz="1050" dirty="0">
                <a:solidFill>
                  <a:schemeClr val="bg1"/>
                </a:solidFill>
                <a:latin typeface="微软雅黑" panose="020B0503020204020204" pitchFamily="34" charset="-122"/>
                <a:ea typeface="微软雅黑" panose="020B0503020204020204" pitchFamily="34" charset="-122"/>
              </a:rPr>
              <a:t>内容描述内容描述内容描述内容描述</a:t>
            </a:r>
          </a:p>
        </p:txBody>
      </p:sp>
    </p:spTree>
    <p:extLst>
      <p:ext uri="{BB962C8B-B14F-4D97-AF65-F5344CB8AC3E}">
        <p14:creationId xmlns:p14="http://schemas.microsoft.com/office/powerpoint/2010/main" val="28917496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1000"/>
                                        <p:tgtEl>
                                          <p:spTgt spid="21"/>
                                        </p:tgtEl>
                                      </p:cBhvr>
                                    </p:animEffect>
                                    <p:anim calcmode="lin" valueType="num">
                                      <p:cBhvr>
                                        <p:cTn id="44" dur="1000" fill="hold"/>
                                        <p:tgtEl>
                                          <p:spTgt spid="21"/>
                                        </p:tgtEl>
                                        <p:attrNameLst>
                                          <p:attrName>ppt_x</p:attrName>
                                        </p:attrNameLst>
                                      </p:cBhvr>
                                      <p:tavLst>
                                        <p:tav tm="0">
                                          <p:val>
                                            <p:strVal val="#ppt_x"/>
                                          </p:val>
                                        </p:tav>
                                        <p:tav tm="100000">
                                          <p:val>
                                            <p:strVal val="#ppt_x"/>
                                          </p:val>
                                        </p:tav>
                                      </p:tavLst>
                                    </p:anim>
                                    <p:anim calcmode="lin" valueType="num">
                                      <p:cBhvr>
                                        <p:cTn id="45" dur="1000" fill="hold"/>
                                        <p:tgtEl>
                                          <p:spTgt spid="21"/>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0-#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42"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anim calcmode="lin" valueType="num">
                                      <p:cBhvr>
                                        <p:cTn id="65" dur="1000" fill="hold"/>
                                        <p:tgtEl>
                                          <p:spTgt spid="17"/>
                                        </p:tgtEl>
                                        <p:attrNameLst>
                                          <p:attrName>ppt_x</p:attrName>
                                        </p:attrNameLst>
                                      </p:cBhvr>
                                      <p:tavLst>
                                        <p:tav tm="0">
                                          <p:val>
                                            <p:strVal val="#ppt_x"/>
                                          </p:val>
                                        </p:tav>
                                        <p:tav tm="100000">
                                          <p:val>
                                            <p:strVal val="#ppt_x"/>
                                          </p:val>
                                        </p:tav>
                                      </p:tavLst>
                                    </p:anim>
                                    <p:anim calcmode="lin" valueType="num">
                                      <p:cBhvr>
                                        <p:cTn id="66" dur="1000" fill="hold"/>
                                        <p:tgtEl>
                                          <p:spTgt spid="17"/>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2" presetClass="entr" presetSubtype="2" fill="hold" nodeType="after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ppt_y"/>
                                          </p:val>
                                        </p:tav>
                                        <p:tav tm="100000">
                                          <p:val>
                                            <p:strVal val="#ppt_y"/>
                                          </p:val>
                                        </p:tav>
                                      </p:tavLst>
                                    </p:anim>
                                  </p:childTnLst>
                                </p:cTn>
                              </p:par>
                            </p:childTnLst>
                          </p:cTn>
                        </p:par>
                        <p:par>
                          <p:cTn id="72" fill="hold">
                            <p:stCondLst>
                              <p:cond delay="5000"/>
                            </p:stCondLst>
                            <p:childTnLst>
                              <p:par>
                                <p:cTn id="73" presetID="42" presetClass="entr" presetSubtype="0"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1000"/>
                                        <p:tgtEl>
                                          <p:spTgt spid="18"/>
                                        </p:tgtEl>
                                      </p:cBhvr>
                                    </p:animEffect>
                                    <p:anim calcmode="lin" valueType="num">
                                      <p:cBhvr>
                                        <p:cTn id="81" dur="1000" fill="hold"/>
                                        <p:tgtEl>
                                          <p:spTgt spid="18"/>
                                        </p:tgtEl>
                                        <p:attrNameLst>
                                          <p:attrName>ppt_x</p:attrName>
                                        </p:attrNameLst>
                                      </p:cBhvr>
                                      <p:tavLst>
                                        <p:tav tm="0">
                                          <p:val>
                                            <p:strVal val="#ppt_x"/>
                                          </p:val>
                                        </p:tav>
                                        <p:tav tm="100000">
                                          <p:val>
                                            <p:strVal val="#ppt_x"/>
                                          </p:val>
                                        </p:tav>
                                      </p:tavLst>
                                    </p:anim>
                                    <p:anim calcmode="lin" valueType="num">
                                      <p:cBhvr>
                                        <p:cTn id="82" dur="1000" fill="hold"/>
                                        <p:tgtEl>
                                          <p:spTgt spid="1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Group 5"/>
          <p:cNvGrpSpPr>
            <a:grpSpLocks noChangeAspect="1"/>
          </p:cNvGrpSpPr>
          <p:nvPr/>
        </p:nvGrpSpPr>
        <p:grpSpPr bwMode="auto">
          <a:xfrm>
            <a:off x="3669953" y="1161458"/>
            <a:ext cx="1804094" cy="3354508"/>
            <a:chOff x="1220" y="788"/>
            <a:chExt cx="955" cy="1843"/>
          </a:xfrm>
        </p:grpSpPr>
        <p:sp>
          <p:nvSpPr>
            <p:cNvPr id="7" name="Freeform 7"/>
            <p:cNvSpPr>
              <a:spLocks/>
            </p:cNvSpPr>
            <p:nvPr/>
          </p:nvSpPr>
          <p:spPr bwMode="auto">
            <a:xfrm>
              <a:off x="1220" y="788"/>
              <a:ext cx="955" cy="1843"/>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chemeClr val="bg1">
                <a:lumMod val="8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8"/>
            <p:cNvSpPr>
              <a:spLocks noChangeArrowheads="1"/>
            </p:cNvSpPr>
            <p:nvPr/>
          </p:nvSpPr>
          <p:spPr bwMode="auto">
            <a:xfrm flipH="1">
              <a:off x="1278" y="1025"/>
              <a:ext cx="839" cy="1302"/>
            </a:xfrm>
            <a:prstGeom prst="rect">
              <a:avLst/>
            </a:prstGeom>
            <a:blipFill>
              <a:blip r:embed="rId2"/>
              <a:stretch>
                <a:fillRect/>
              </a:stretch>
            </a:blipFill>
            <a:ln w="9525">
              <a:solidFill>
                <a:schemeClr val="bg1">
                  <a:lumMod val="95000"/>
                </a:schemeClr>
              </a:solid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 name="Oval 9"/>
            <p:cNvSpPr>
              <a:spLocks noChangeArrowheads="1"/>
            </p:cNvSpPr>
            <p:nvPr/>
          </p:nvSpPr>
          <p:spPr bwMode="auto">
            <a:xfrm>
              <a:off x="1614" y="2382"/>
              <a:ext cx="167" cy="169"/>
            </a:xfrm>
            <a:prstGeom prst="ellipse">
              <a:avLst/>
            </a:pr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0"/>
            <p:cNvSpPr>
              <a:spLocks/>
            </p:cNvSpPr>
            <p:nvPr/>
          </p:nvSpPr>
          <p:spPr bwMode="auto">
            <a:xfrm>
              <a:off x="1531" y="897"/>
              <a:ext cx="334" cy="5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lumMod val="50000"/>
                <a:alpha val="78824"/>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p:nvSpPr>
        <p:spPr>
          <a:xfrm>
            <a:off x="5802168" y="1650580"/>
            <a:ext cx="2730271" cy="1169551"/>
          </a:xfrm>
          <a:prstGeom prst="rect">
            <a:avLst/>
          </a:prstGeom>
          <a:noFill/>
        </p:spPr>
        <p:txBody>
          <a:bodyPr vert="horz" wrap="square" rtlCol="0">
            <a:spAutoFit/>
          </a:bodyPr>
          <a:lstStyle/>
          <a:p>
            <a:pPr algn="just"/>
            <a:r>
              <a:rPr lang="zh-CN" altLang="en-US" sz="14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2" name="TextBox 11"/>
          <p:cNvSpPr txBox="1"/>
          <p:nvPr/>
        </p:nvSpPr>
        <p:spPr>
          <a:xfrm>
            <a:off x="611560" y="2802708"/>
            <a:ext cx="2736304" cy="1169551"/>
          </a:xfrm>
          <a:prstGeom prst="rect">
            <a:avLst/>
          </a:prstGeom>
          <a:noFill/>
        </p:spPr>
        <p:txBody>
          <a:bodyPr vert="horz" wrap="square" rtlCol="0">
            <a:spAutoFit/>
          </a:bodyPr>
          <a:lstStyle/>
          <a:p>
            <a:pPr algn="just"/>
            <a:r>
              <a:rPr lang="zh-CN" altLang="en-US" sz="14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3" name="Oval 9"/>
          <p:cNvSpPr>
            <a:spLocks noChangeArrowheads="1"/>
          </p:cNvSpPr>
          <p:nvPr/>
        </p:nvSpPr>
        <p:spPr bwMode="auto">
          <a:xfrm>
            <a:off x="1565181" y="1843132"/>
            <a:ext cx="829062" cy="815560"/>
          </a:xfrm>
          <a:prstGeom prst="ellipse">
            <a:avLst/>
          </a:prstGeom>
          <a:noFill/>
          <a:ln w="19050">
            <a:solidFill>
              <a:srgbClr val="FFC00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Oval 9"/>
          <p:cNvSpPr>
            <a:spLocks noChangeArrowheads="1"/>
          </p:cNvSpPr>
          <p:nvPr/>
        </p:nvSpPr>
        <p:spPr bwMode="auto">
          <a:xfrm>
            <a:off x="6660001" y="3139276"/>
            <a:ext cx="829062" cy="815560"/>
          </a:xfrm>
          <a:prstGeom prst="ellipse">
            <a:avLst/>
          </a:prstGeom>
          <a:noFill/>
          <a:ln w="19050">
            <a:solidFill>
              <a:srgbClr val="FFC000"/>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5" name="组合 14"/>
          <p:cNvGrpSpPr/>
          <p:nvPr/>
        </p:nvGrpSpPr>
        <p:grpSpPr>
          <a:xfrm>
            <a:off x="1713818" y="2036136"/>
            <a:ext cx="535580" cy="429552"/>
            <a:chOff x="3800628" y="1595448"/>
            <a:chExt cx="460300" cy="369175"/>
          </a:xfrm>
          <a:solidFill>
            <a:srgbClr val="FFC000"/>
          </a:solidFill>
        </p:grpSpPr>
        <p:sp>
          <p:nvSpPr>
            <p:cNvPr id="16" name="任意多边形 15"/>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任意多边形 17"/>
          <p:cNvSpPr/>
          <p:nvPr/>
        </p:nvSpPr>
        <p:spPr>
          <a:xfrm flipH="1">
            <a:off x="6833235" y="3274048"/>
            <a:ext cx="482594" cy="438710"/>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2074593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 calcmode="lin" valueType="num">
                                      <p:cBhvr>
                                        <p:cTn id="15" dur="500" fill="hold"/>
                                        <p:tgtEl>
                                          <p:spTgt spid="13"/>
                                        </p:tgtEl>
                                        <p:attrNameLst>
                                          <p:attrName>style.rotation</p:attrName>
                                        </p:attrNameLst>
                                      </p:cBhvr>
                                      <p:tavLst>
                                        <p:tav tm="0">
                                          <p:val>
                                            <p:fltVal val="360"/>
                                          </p:val>
                                        </p:tav>
                                        <p:tav tm="100000">
                                          <p:val>
                                            <p:fltVal val="0"/>
                                          </p:val>
                                        </p:tav>
                                      </p:tavLst>
                                    </p:anim>
                                    <p:animEffect transition="in" filter="fade">
                                      <p:cBhvr>
                                        <p:cTn id="16" dur="500"/>
                                        <p:tgtEl>
                                          <p:spTgt spid="13"/>
                                        </p:tgtEl>
                                      </p:cBhvr>
                                    </p:animEffect>
                                  </p:childTnLst>
                                </p:cTn>
                              </p:par>
                              <p:par>
                                <p:cTn id="17" presetID="49" presetClass="entr" presetSubtype="0"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style.rotation</p:attrName>
                                        </p:attrNameLst>
                                      </p:cBhvr>
                                      <p:tavLst>
                                        <p:tav tm="0">
                                          <p:val>
                                            <p:fltVal val="360"/>
                                          </p:val>
                                        </p:tav>
                                        <p:tav tm="100000">
                                          <p:val>
                                            <p:fltVal val="0"/>
                                          </p:val>
                                        </p:tav>
                                      </p:tavLst>
                                    </p:anim>
                                    <p:animEffect transition="in" filter="fade">
                                      <p:cBhvr>
                                        <p:cTn id="22" dur="500"/>
                                        <p:tgtEl>
                                          <p:spTgt spid="14"/>
                                        </p:tgtEl>
                                      </p:cBhvr>
                                    </p:animEffect>
                                  </p:childTnLst>
                                </p:cTn>
                              </p:par>
                              <p:par>
                                <p:cTn id="23" presetID="49" presetClass="entr" presetSubtype="0" decel="100000" fill="hold" nodeType="withEffect">
                                  <p:stCondLst>
                                    <p:cond delay="50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 calcmode="lin" valueType="num">
                                      <p:cBhvr>
                                        <p:cTn id="27" dur="500" fill="hold"/>
                                        <p:tgtEl>
                                          <p:spTgt spid="15"/>
                                        </p:tgtEl>
                                        <p:attrNameLst>
                                          <p:attrName>style.rotation</p:attrName>
                                        </p:attrNameLst>
                                      </p:cBhvr>
                                      <p:tavLst>
                                        <p:tav tm="0">
                                          <p:val>
                                            <p:fltVal val="360"/>
                                          </p:val>
                                        </p:tav>
                                        <p:tav tm="100000">
                                          <p:val>
                                            <p:fltVal val="0"/>
                                          </p:val>
                                        </p:tav>
                                      </p:tavLst>
                                    </p:anim>
                                    <p:animEffect transition="in" filter="fade">
                                      <p:cBhvr>
                                        <p:cTn id="28" dur="500"/>
                                        <p:tgtEl>
                                          <p:spTgt spid="15"/>
                                        </p:tgtEl>
                                      </p:cBhvr>
                                    </p:animEffect>
                                  </p:childTnLst>
                                </p:cTn>
                              </p:par>
                              <p:par>
                                <p:cTn id="29" presetID="49" presetClass="entr" presetSubtype="0" decel="100000"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 calcmode="lin" valueType="num">
                                      <p:cBhvr>
                                        <p:cTn id="33" dur="500" fill="hold"/>
                                        <p:tgtEl>
                                          <p:spTgt spid="18"/>
                                        </p:tgtEl>
                                        <p:attrNameLst>
                                          <p:attrName>style.rotation</p:attrName>
                                        </p:attrNameLst>
                                      </p:cBhvr>
                                      <p:tavLst>
                                        <p:tav tm="0">
                                          <p:val>
                                            <p:fltVal val="360"/>
                                          </p:val>
                                        </p:tav>
                                        <p:tav tm="100000">
                                          <p:val>
                                            <p:fltVal val="0"/>
                                          </p:val>
                                        </p:tav>
                                      </p:tavLst>
                                    </p:anim>
                                    <p:animEffect transition="in" filter="fade">
                                      <p:cBhvr>
                                        <p:cTn id="34" dur="500"/>
                                        <p:tgtEl>
                                          <p:spTgt spid="18"/>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384187" y="1707654"/>
            <a:ext cx="2483957" cy="2520280"/>
            <a:chOff x="3384187" y="1491630"/>
            <a:chExt cx="2483957" cy="2520280"/>
          </a:xfrm>
        </p:grpSpPr>
        <p:sp>
          <p:nvSpPr>
            <p:cNvPr id="7" name="泪滴形 6"/>
            <p:cNvSpPr/>
            <p:nvPr/>
          </p:nvSpPr>
          <p:spPr>
            <a:xfrm>
              <a:off x="4716016" y="1491630"/>
              <a:ext cx="1152128" cy="1152128"/>
            </a:xfrm>
            <a:prstGeom prst="teardrop">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泪滴形 7"/>
            <p:cNvSpPr/>
            <p:nvPr/>
          </p:nvSpPr>
          <p:spPr>
            <a:xfrm flipH="1">
              <a:off x="3384187" y="1491630"/>
              <a:ext cx="1152128" cy="1152128"/>
            </a:xfrm>
            <a:prstGeom prst="teardrop">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泪滴形 8"/>
            <p:cNvSpPr/>
            <p:nvPr/>
          </p:nvSpPr>
          <p:spPr>
            <a:xfrm flipV="1">
              <a:off x="4716016" y="2859782"/>
              <a:ext cx="1152128" cy="1152128"/>
            </a:xfrm>
            <a:prstGeom prst="teardrop">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泪滴形 9"/>
            <p:cNvSpPr/>
            <p:nvPr/>
          </p:nvSpPr>
          <p:spPr>
            <a:xfrm flipH="1" flipV="1">
              <a:off x="3384187" y="2859782"/>
              <a:ext cx="1152128" cy="1152128"/>
            </a:xfrm>
            <a:prstGeom prst="teardrop">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椭圆 10"/>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椭圆 11"/>
            <p:cNvSpPr/>
            <p:nvPr/>
          </p:nvSpPr>
          <p:spPr>
            <a:xfrm>
              <a:off x="4104887" y="2247555"/>
              <a:ext cx="986726" cy="98672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3" name="组合 12"/>
          <p:cNvGrpSpPr/>
          <p:nvPr/>
        </p:nvGrpSpPr>
        <p:grpSpPr>
          <a:xfrm>
            <a:off x="3563888" y="1859938"/>
            <a:ext cx="577162" cy="579442"/>
            <a:chOff x="6470831" y="836733"/>
            <a:chExt cx="871174" cy="874617"/>
          </a:xfrm>
        </p:grpSpPr>
        <p:grpSp>
          <p:nvGrpSpPr>
            <p:cNvPr id="14" name="组合 13"/>
            <p:cNvGrpSpPr/>
            <p:nvPr/>
          </p:nvGrpSpPr>
          <p:grpSpPr>
            <a:xfrm>
              <a:off x="6676237" y="1067480"/>
              <a:ext cx="514350" cy="386732"/>
              <a:chOff x="2231238" y="1865312"/>
              <a:chExt cx="514350" cy="386732"/>
            </a:xfrm>
          </p:grpSpPr>
          <p:sp>
            <p:nvSpPr>
              <p:cNvPr id="16" name="Freeform 11">
                <a:hlinkClick r:id="rId2"/>
              </p:cNvPr>
              <p:cNvSpPr>
                <a:spLocks/>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17" name="Freeform 12"/>
              <p:cNvSpPr>
                <a:spLocks/>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15"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18" name="组合 17"/>
          <p:cNvGrpSpPr/>
          <p:nvPr/>
        </p:nvGrpSpPr>
        <p:grpSpPr>
          <a:xfrm>
            <a:off x="5074958" y="3498350"/>
            <a:ext cx="577162" cy="579442"/>
            <a:chOff x="5268255" y="1947116"/>
            <a:chExt cx="871174" cy="874617"/>
          </a:xfrm>
        </p:grpSpPr>
        <p:grpSp>
          <p:nvGrpSpPr>
            <p:cNvPr id="19" name="组合 18"/>
            <p:cNvGrpSpPr/>
            <p:nvPr/>
          </p:nvGrpSpPr>
          <p:grpSpPr>
            <a:xfrm>
              <a:off x="5436439" y="2172492"/>
              <a:ext cx="577850" cy="423863"/>
              <a:chOff x="6527800" y="3987800"/>
              <a:chExt cx="577850" cy="423863"/>
            </a:xfrm>
          </p:grpSpPr>
          <p:sp>
            <p:nvSpPr>
              <p:cNvPr id="21" name="Freeform 7">
                <a:hlinkClick r:id="rId2"/>
              </p:cNvPr>
              <p:cNvSpPr>
                <a:spLocks/>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22" name="Freeform 8">
                <a:hlinkClick r:id="rId2"/>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20"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23" name="组合 22"/>
          <p:cNvGrpSpPr/>
          <p:nvPr/>
        </p:nvGrpSpPr>
        <p:grpSpPr>
          <a:xfrm>
            <a:off x="3563888" y="3498351"/>
            <a:ext cx="577162" cy="579442"/>
            <a:chOff x="5280206" y="3148807"/>
            <a:chExt cx="871174" cy="874617"/>
          </a:xfrm>
        </p:grpSpPr>
        <p:sp>
          <p:nvSpPr>
            <p:cNvPr id="24" name="Freeform 6">
              <a:hlinkClick r:id="rId2"/>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sp>
          <p:nvSpPr>
            <p:cNvPr id="25"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grpSp>
      <p:grpSp>
        <p:nvGrpSpPr>
          <p:cNvPr id="26" name="组合 25"/>
          <p:cNvGrpSpPr/>
          <p:nvPr/>
        </p:nvGrpSpPr>
        <p:grpSpPr>
          <a:xfrm>
            <a:off x="5091613" y="1859938"/>
            <a:ext cx="577162" cy="579442"/>
            <a:chOff x="7562234" y="1947116"/>
            <a:chExt cx="871174" cy="874617"/>
          </a:xfrm>
        </p:grpSpPr>
        <p:sp>
          <p:nvSpPr>
            <p:cNvPr id="27"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white"/>
                </a:solidFill>
              </a:endParaRPr>
            </a:p>
          </p:txBody>
        </p:sp>
        <p:sp>
          <p:nvSpPr>
            <p:cNvPr id="28" name="Freeform 17">
              <a:hlinkClick r:id="rId2"/>
            </p:cNvPr>
            <p:cNvSpPr>
              <a:spLocks/>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endParaRPr>
            </a:p>
          </p:txBody>
        </p:sp>
      </p:grpSp>
      <p:sp>
        <p:nvSpPr>
          <p:cNvPr id="29" name="TextBox 32"/>
          <p:cNvSpPr txBox="1"/>
          <p:nvPr/>
        </p:nvSpPr>
        <p:spPr>
          <a:xfrm>
            <a:off x="6444208" y="1983782"/>
            <a:ext cx="2304256"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0" name="TextBox 33"/>
          <p:cNvSpPr txBox="1"/>
          <p:nvPr/>
        </p:nvSpPr>
        <p:spPr>
          <a:xfrm>
            <a:off x="6372200" y="3581603"/>
            <a:ext cx="2304256"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1" name="TextBox 34"/>
          <p:cNvSpPr txBox="1"/>
          <p:nvPr/>
        </p:nvSpPr>
        <p:spPr>
          <a:xfrm>
            <a:off x="899592" y="1983782"/>
            <a:ext cx="2304256"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a:t>
            </a:r>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2" name="TextBox 35"/>
          <p:cNvSpPr txBox="1"/>
          <p:nvPr/>
        </p:nvSpPr>
        <p:spPr>
          <a:xfrm>
            <a:off x="899592" y="3581603"/>
            <a:ext cx="2304256" cy="830997"/>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a:t>
            </a:r>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33" name="矩形 32"/>
          <p:cNvSpPr/>
          <p:nvPr/>
        </p:nvSpPr>
        <p:spPr>
          <a:xfrm>
            <a:off x="899592" y="1645228"/>
            <a:ext cx="223224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
        <p:nvSpPr>
          <p:cNvPr id="34" name="矩形 33"/>
          <p:cNvSpPr/>
          <p:nvPr/>
        </p:nvSpPr>
        <p:spPr>
          <a:xfrm>
            <a:off x="899592" y="3245960"/>
            <a:ext cx="223224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
        <p:nvSpPr>
          <p:cNvPr id="35" name="矩形 34"/>
          <p:cNvSpPr/>
          <p:nvPr/>
        </p:nvSpPr>
        <p:spPr>
          <a:xfrm>
            <a:off x="6948264" y="1645228"/>
            <a:ext cx="151216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
        <p:nvSpPr>
          <p:cNvPr id="36" name="矩形 35"/>
          <p:cNvSpPr/>
          <p:nvPr/>
        </p:nvSpPr>
        <p:spPr>
          <a:xfrm>
            <a:off x="6948264" y="3245960"/>
            <a:ext cx="1512168" cy="338554"/>
          </a:xfrm>
          <a:prstGeom prst="rect">
            <a:avLst/>
          </a:prstGeom>
          <a:noFill/>
          <a:ln>
            <a:noFill/>
          </a:ln>
        </p:spPr>
        <p:txBody>
          <a:bodyPr wrap="squar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这里</a:t>
            </a:r>
            <a:r>
              <a:rPr lang="zh-CN" altLang="en-US" sz="1600" dirty="0">
                <a:solidFill>
                  <a:schemeClr val="bg1"/>
                </a:solidFill>
                <a:latin typeface="微软雅黑" pitchFamily="34" charset="-122"/>
                <a:ea typeface="微软雅黑" panose="020B0503020204020204" pitchFamily="34" charset="-122"/>
              </a:rPr>
              <a:t>添加标题</a:t>
            </a:r>
          </a:p>
        </p:txBody>
      </p:sp>
      <p:sp>
        <p:nvSpPr>
          <p:cNvPr id="37" name="TextBox 30"/>
          <p:cNvSpPr txBox="1"/>
          <p:nvPr/>
        </p:nvSpPr>
        <p:spPr>
          <a:xfrm>
            <a:off x="4264156" y="2602999"/>
            <a:ext cx="697627" cy="707886"/>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插入</a:t>
            </a:r>
            <a:endParaRPr lang="en-US" altLang="zh-CN" sz="2000" dirty="0" smtClean="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标签</a:t>
            </a:r>
          </a:p>
        </p:txBody>
      </p:sp>
    </p:spTree>
    <p:extLst>
      <p:ext uri="{BB962C8B-B14F-4D97-AF65-F5344CB8AC3E}">
        <p14:creationId xmlns:p14="http://schemas.microsoft.com/office/powerpoint/2010/main" val="328496734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53" presetClass="entr" presetSubtype="16" fill="hold" nodeType="withEffect">
                                  <p:stCondLst>
                                    <p:cond delay="100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par>
                                <p:cTn id="16" presetID="53" presetClass="entr" presetSubtype="16" fill="hold" nodeType="withEffect">
                                  <p:stCondLst>
                                    <p:cond delay="100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par>
                                <p:cTn id="21" presetID="53" presetClass="entr" presetSubtype="16" fill="hold" nodeType="withEffect">
                                  <p:stCondLst>
                                    <p:cond delay="100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nodeType="withEffect">
                                  <p:stCondLst>
                                    <p:cond delay="100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29"/>
                                        </p:tgtEl>
                                        <p:attrNameLst>
                                          <p:attrName>style.visibility</p:attrName>
                                        </p:attrNameLst>
                                      </p:cBhvr>
                                      <p:to>
                                        <p:strVal val="visible"/>
                                      </p:to>
                                    </p:set>
                                    <p:animEffect transition="in" filter="wipe(left)">
                                      <p:cBhvr>
                                        <p:cTn id="38" dur="500"/>
                                        <p:tgtEl>
                                          <p:spTgt spid="29"/>
                                        </p:tgtEl>
                                      </p:cBhvr>
                                    </p:animEffect>
                                  </p:childTnLst>
                                </p:cTn>
                              </p:par>
                              <p:par>
                                <p:cTn id="39" presetID="22" presetClass="entr" presetSubtype="8" fill="hold" grpId="0" nodeType="withEffect">
                                  <p:stCondLst>
                                    <p:cond delay="175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par>
                                <p:cTn id="42" presetID="22" presetClass="entr" presetSubtype="8" fill="hold" grpId="0" nodeType="withEffect">
                                  <p:stCondLst>
                                    <p:cond delay="1750"/>
                                  </p:stCondLst>
                                  <p:childTnLst>
                                    <p:set>
                                      <p:cBhvr>
                                        <p:cTn id="43" dur="1" fill="hold">
                                          <p:stCondLst>
                                            <p:cond delay="0"/>
                                          </p:stCondLst>
                                        </p:cTn>
                                        <p:tgtEl>
                                          <p:spTgt spid="35"/>
                                        </p:tgtEl>
                                        <p:attrNameLst>
                                          <p:attrName>style.visibility</p:attrName>
                                        </p:attrNameLst>
                                      </p:cBhvr>
                                      <p:to>
                                        <p:strVal val="visible"/>
                                      </p:to>
                                    </p:set>
                                    <p:animEffect transition="in" filter="wipe(left)">
                                      <p:cBhvr>
                                        <p:cTn id="44" dur="500"/>
                                        <p:tgtEl>
                                          <p:spTgt spid="35"/>
                                        </p:tgtEl>
                                      </p:cBhvr>
                                    </p:animEffect>
                                  </p:childTnLst>
                                </p:cTn>
                              </p:par>
                              <p:par>
                                <p:cTn id="45" presetID="22" presetClass="entr" presetSubtype="8" fill="hold" grpId="0" nodeType="withEffect">
                                  <p:stCondLst>
                                    <p:cond delay="175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par>
                                <p:cTn id="48" presetID="22" presetClass="entr" presetSubtype="2" fill="hold" grpId="0" nodeType="withEffect">
                                  <p:stCondLst>
                                    <p:cond delay="1750"/>
                                  </p:stCondLst>
                                  <p:childTnLst>
                                    <p:set>
                                      <p:cBhvr>
                                        <p:cTn id="49" dur="1" fill="hold">
                                          <p:stCondLst>
                                            <p:cond delay="0"/>
                                          </p:stCondLst>
                                        </p:cTn>
                                        <p:tgtEl>
                                          <p:spTgt spid="31"/>
                                        </p:tgtEl>
                                        <p:attrNameLst>
                                          <p:attrName>style.visibility</p:attrName>
                                        </p:attrNameLst>
                                      </p:cBhvr>
                                      <p:to>
                                        <p:strVal val="visible"/>
                                      </p:to>
                                    </p:set>
                                    <p:animEffect transition="in" filter="wipe(right)">
                                      <p:cBhvr>
                                        <p:cTn id="50" dur="500"/>
                                        <p:tgtEl>
                                          <p:spTgt spid="31"/>
                                        </p:tgtEl>
                                      </p:cBhvr>
                                    </p:animEffect>
                                  </p:childTnLst>
                                </p:cTn>
                              </p:par>
                              <p:par>
                                <p:cTn id="51" presetID="22" presetClass="entr" presetSubtype="2" fill="hold" grpId="0" nodeType="withEffect">
                                  <p:stCondLst>
                                    <p:cond delay="1750"/>
                                  </p:stCondLst>
                                  <p:childTnLst>
                                    <p:set>
                                      <p:cBhvr>
                                        <p:cTn id="52" dur="1" fill="hold">
                                          <p:stCondLst>
                                            <p:cond delay="0"/>
                                          </p:stCondLst>
                                        </p:cTn>
                                        <p:tgtEl>
                                          <p:spTgt spid="32"/>
                                        </p:tgtEl>
                                        <p:attrNameLst>
                                          <p:attrName>style.visibility</p:attrName>
                                        </p:attrNameLst>
                                      </p:cBhvr>
                                      <p:to>
                                        <p:strVal val="visible"/>
                                      </p:to>
                                    </p:set>
                                    <p:animEffect transition="in" filter="wipe(right)">
                                      <p:cBhvr>
                                        <p:cTn id="53" dur="500"/>
                                        <p:tgtEl>
                                          <p:spTgt spid="32"/>
                                        </p:tgtEl>
                                      </p:cBhvr>
                                    </p:animEffect>
                                  </p:childTnLst>
                                </p:cTn>
                              </p:par>
                              <p:par>
                                <p:cTn id="54" presetID="22" presetClass="entr" presetSubtype="2" fill="hold" grpId="0" nodeType="withEffect">
                                  <p:stCondLst>
                                    <p:cond delay="1750"/>
                                  </p:stCondLst>
                                  <p:childTnLst>
                                    <p:set>
                                      <p:cBhvr>
                                        <p:cTn id="55" dur="1" fill="hold">
                                          <p:stCondLst>
                                            <p:cond delay="0"/>
                                          </p:stCondLst>
                                        </p:cTn>
                                        <p:tgtEl>
                                          <p:spTgt spid="33"/>
                                        </p:tgtEl>
                                        <p:attrNameLst>
                                          <p:attrName>style.visibility</p:attrName>
                                        </p:attrNameLst>
                                      </p:cBhvr>
                                      <p:to>
                                        <p:strVal val="visible"/>
                                      </p:to>
                                    </p:set>
                                    <p:animEffect transition="in" filter="wipe(right)">
                                      <p:cBhvr>
                                        <p:cTn id="56" dur="500"/>
                                        <p:tgtEl>
                                          <p:spTgt spid="33"/>
                                        </p:tgtEl>
                                      </p:cBhvr>
                                    </p:animEffect>
                                  </p:childTnLst>
                                </p:cTn>
                              </p:par>
                              <p:par>
                                <p:cTn id="57" presetID="22" presetClass="entr" presetSubtype="2" fill="hold" grpId="0" nodeType="withEffect">
                                  <p:stCondLst>
                                    <p:cond delay="1750"/>
                                  </p:stCondLst>
                                  <p:childTnLst>
                                    <p:set>
                                      <p:cBhvr>
                                        <p:cTn id="58" dur="1" fill="hold">
                                          <p:stCondLst>
                                            <p:cond delay="0"/>
                                          </p:stCondLst>
                                        </p:cTn>
                                        <p:tgtEl>
                                          <p:spTgt spid="34"/>
                                        </p:tgtEl>
                                        <p:attrNameLst>
                                          <p:attrName>style.visibility</p:attrName>
                                        </p:attrNameLst>
                                      </p:cBhvr>
                                      <p:to>
                                        <p:strVal val="visible"/>
                                      </p:to>
                                    </p:set>
                                    <p:animEffect transition="in" filter="wipe(righ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P spid="3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ctrTitle"/>
          </p:nvPr>
        </p:nvSpPr>
        <p:spPr>
          <a:xfrm>
            <a:off x="1143000" y="841772"/>
            <a:ext cx="6858000" cy="1790700"/>
          </a:xfrm>
        </p:spPr>
        <p:txBody>
          <a:bodyPr rtlCol="0"/>
          <a:lstStyle/>
          <a:p>
            <a:pPr eaLnBrk="1" fontAlgn="auto" hangingPunct="1">
              <a:spcAft>
                <a:spcPts val="0"/>
              </a:spcAft>
              <a:defRPr/>
            </a:pPr>
            <a:r>
              <a:rPr lang="zh-CN" altLang="en-US" dirty="0" smtClean="0">
                <a:solidFill>
                  <a:schemeClr val="bg1"/>
                </a:solidFill>
                <a:latin typeface="+mn-ea"/>
                <a:ea typeface="+mn-ea"/>
              </a:rPr>
              <a:t>演示完毕，感谢您的聆听</a:t>
            </a:r>
            <a:endParaRPr lang="zh-CN" altLang="en-US" dirty="0">
              <a:solidFill>
                <a:schemeClr val="bg1"/>
              </a:solidFill>
              <a:latin typeface="+mn-ea"/>
              <a:ea typeface="+mn-ea"/>
            </a:endParaRPr>
          </a:p>
        </p:txBody>
      </p:sp>
      <p:sp>
        <p:nvSpPr>
          <p:cNvPr id="5" name="副标题 2"/>
          <p:cNvSpPr>
            <a:spLocks noGrp="1"/>
          </p:cNvSpPr>
          <p:nvPr>
            <p:ph type="subTitle" idx="1"/>
          </p:nvPr>
        </p:nvSpPr>
        <p:spPr>
          <a:xfrm>
            <a:off x="615554" y="2738440"/>
            <a:ext cx="7886700" cy="1241822"/>
          </a:xfrm>
        </p:spPr>
        <p:txBody>
          <a:bodyPr rtlCol="0"/>
          <a:lstStyle/>
          <a:p>
            <a:pPr eaLnBrk="1" fontAlgn="auto" hangingPunct="1">
              <a:spcAft>
                <a:spcPts val="0"/>
              </a:spcAft>
              <a:defRPr/>
            </a:pPr>
            <a:r>
              <a:rPr lang="zh-CN" altLang="en-US" sz="1350" dirty="0">
                <a:solidFill>
                  <a:schemeClr val="accent1">
                    <a:lumMod val="20000"/>
                    <a:lumOff val="80000"/>
                  </a:schemeClr>
                </a:solidFill>
              </a:rPr>
              <a:t>简洁大气</a:t>
            </a:r>
            <a:r>
              <a:rPr lang="en-US" altLang="zh-CN" sz="1350" dirty="0">
                <a:solidFill>
                  <a:schemeClr val="accent1">
                    <a:lumMod val="20000"/>
                    <a:lumOff val="80000"/>
                  </a:schemeClr>
                </a:solidFill>
              </a:rPr>
              <a:t>|</a:t>
            </a:r>
            <a:r>
              <a:rPr lang="zh-CN" altLang="en-US" sz="1350" dirty="0">
                <a:solidFill>
                  <a:schemeClr val="accent1">
                    <a:lumMod val="20000"/>
                    <a:lumOff val="80000"/>
                  </a:schemeClr>
                </a:solidFill>
              </a:rPr>
              <a:t>易编辑</a:t>
            </a:r>
            <a:r>
              <a:rPr lang="en-US" altLang="zh-CN" sz="1350" dirty="0">
                <a:solidFill>
                  <a:schemeClr val="accent1">
                    <a:lumMod val="20000"/>
                    <a:lumOff val="80000"/>
                  </a:schemeClr>
                </a:solidFill>
              </a:rPr>
              <a:t>|</a:t>
            </a:r>
            <a:r>
              <a:rPr lang="zh-CN" altLang="en-US" sz="1350" dirty="0">
                <a:solidFill>
                  <a:schemeClr val="accent1">
                    <a:lumMod val="20000"/>
                    <a:lumOff val="80000"/>
                  </a:schemeClr>
                </a:solidFill>
              </a:rPr>
              <a:t>任意替换内容</a:t>
            </a:r>
          </a:p>
        </p:txBody>
      </p:sp>
      <p:grpSp>
        <p:nvGrpSpPr>
          <p:cNvPr id="9" name="组合 8"/>
          <p:cNvGrpSpPr/>
          <p:nvPr/>
        </p:nvGrpSpPr>
        <p:grpSpPr>
          <a:xfrm>
            <a:off x="3823856" y="3193258"/>
            <a:ext cx="1146572" cy="332185"/>
            <a:chOff x="4572001" y="3193259"/>
            <a:chExt cx="1146572" cy="332185"/>
          </a:xfrm>
        </p:grpSpPr>
        <p:sp>
          <p:nvSpPr>
            <p:cNvPr id="6" name="文本框 5"/>
            <p:cNvSpPr txBox="1"/>
            <p:nvPr/>
          </p:nvSpPr>
          <p:spPr bwMode="auto">
            <a:xfrm>
              <a:off x="4588135" y="3193259"/>
              <a:ext cx="1050288" cy="323165"/>
            </a:xfrm>
            <a:prstGeom prst="rect">
              <a:avLst/>
            </a:prstGeom>
            <a:noFill/>
          </p:spPr>
          <p:txBody>
            <a:bodyPr wrap="none">
              <a:spAutoFit/>
            </a:bodyPr>
            <a:lstStyle/>
            <a:p>
              <a:pPr eaLnBrk="1" fontAlgn="auto" hangingPunct="1">
                <a:spcBef>
                  <a:spcPts val="0"/>
                </a:spcBef>
                <a:spcAft>
                  <a:spcPts val="0"/>
                </a:spcAft>
                <a:defRPr/>
              </a:pPr>
              <a:r>
                <a:rPr lang="en-US" altLang="zh-CN" sz="1500" dirty="0" smtClean="0">
                  <a:solidFill>
                    <a:srgbClr val="FFC000"/>
                  </a:solidFill>
                  <a:latin typeface="+mj-ea"/>
                  <a:ea typeface="+mj-ea"/>
                </a:rPr>
                <a:t>2016</a:t>
              </a:r>
              <a:r>
                <a:rPr lang="zh-CN" altLang="en-US" sz="1500" dirty="0" smtClean="0">
                  <a:solidFill>
                    <a:srgbClr val="FFC000"/>
                  </a:solidFill>
                  <a:latin typeface="+mj-ea"/>
                  <a:ea typeface="+mj-ea"/>
                </a:rPr>
                <a:t>年</a:t>
              </a:r>
              <a:r>
                <a:rPr lang="en-US" altLang="zh-CN" sz="1500" dirty="0">
                  <a:solidFill>
                    <a:srgbClr val="FFC000"/>
                  </a:solidFill>
                  <a:latin typeface="+mj-ea"/>
                  <a:ea typeface="+mj-ea"/>
                </a:rPr>
                <a:t>9</a:t>
              </a:r>
              <a:r>
                <a:rPr lang="zh-CN" altLang="en-US" sz="1500" dirty="0">
                  <a:solidFill>
                    <a:srgbClr val="FFC000"/>
                  </a:solidFill>
                  <a:latin typeface="+mj-ea"/>
                  <a:ea typeface="+mj-ea"/>
                </a:rPr>
                <a:t>月</a:t>
              </a:r>
            </a:p>
          </p:txBody>
        </p:sp>
        <p:sp>
          <p:nvSpPr>
            <p:cNvPr id="7" name="矩形 6"/>
            <p:cNvSpPr/>
            <p:nvPr/>
          </p:nvSpPr>
          <p:spPr>
            <a:xfrm>
              <a:off x="4572001" y="3193259"/>
              <a:ext cx="1146572" cy="33218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cxnSp>
        <p:nvCxnSpPr>
          <p:cNvPr id="8" name="直接连接符 7"/>
          <p:cNvCxnSpPr/>
          <p:nvPr/>
        </p:nvCxnSpPr>
        <p:spPr>
          <a:xfrm>
            <a:off x="895353" y="2572941"/>
            <a:ext cx="732829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8544167"/>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iterate type="lt">
                                    <p:tmPct val="10000"/>
                                  </p:iterate>
                                  <p:childTnLst>
                                    <p:set>
                                      <p:cBhvr>
                                        <p:cTn id="19" dur="1" fill="hold">
                                          <p:stCondLst>
                                            <p:cond delay="0"/>
                                          </p:stCondLst>
                                        </p:cTn>
                                        <p:tgtEl>
                                          <p:spTgt spid="5">
                                            <p:txEl>
                                              <p:pRg st="0" end="0"/>
                                            </p:txEl>
                                          </p:spTgt>
                                        </p:tgtEl>
                                        <p:attrNameLst>
                                          <p:attrName>style.visibility</p:attrName>
                                        </p:attrNameLst>
                                      </p:cBhvr>
                                      <p:to>
                                        <p:strVal val="visible"/>
                                      </p:to>
                                    </p:set>
                                    <p:animEffect transition="in" filter="barn(inVertical)">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167704" y="1656152"/>
            <a:ext cx="5211440" cy="830997"/>
          </a:xfrm>
          <a:prstGeom prst="rect">
            <a:avLst/>
          </a:prstGeom>
          <a:noFill/>
        </p:spPr>
        <p:txBody>
          <a:bodyPr wrap="square" rtlCol="0">
            <a:spAutoFit/>
          </a:bodyPr>
          <a:lstStyle/>
          <a:p>
            <a:r>
              <a:rPr lang="zh-CN" altLang="en-US" sz="4800" dirty="0" smtClean="0">
                <a:solidFill>
                  <a:srgbClr val="FFC000"/>
                </a:solidFill>
              </a:rPr>
              <a:t>输入您的章节标题</a:t>
            </a:r>
            <a:endParaRPr lang="zh-CN" altLang="en-US" sz="4800" dirty="0">
              <a:solidFill>
                <a:srgbClr val="FFC000"/>
              </a:solidFill>
            </a:endParaRPr>
          </a:p>
        </p:txBody>
      </p:sp>
      <p:sp>
        <p:nvSpPr>
          <p:cNvPr id="8" name="文本框 7"/>
          <p:cNvSpPr txBox="1"/>
          <p:nvPr/>
        </p:nvSpPr>
        <p:spPr>
          <a:xfrm>
            <a:off x="3593656" y="2634495"/>
            <a:ext cx="3273936" cy="523220"/>
          </a:xfrm>
          <a:prstGeom prst="rect">
            <a:avLst/>
          </a:prstGeom>
          <a:noFill/>
        </p:spPr>
        <p:txBody>
          <a:bodyPr wrap="square" rtlCol="0">
            <a:spAutoFit/>
          </a:bodyPr>
          <a:lstStyle/>
          <a:p>
            <a:r>
              <a:rPr lang="zh-CN" altLang="en-US" sz="2800" dirty="0" smtClean="0">
                <a:solidFill>
                  <a:schemeClr val="bg1"/>
                </a:solidFill>
              </a:rPr>
              <a:t>简单描述</a:t>
            </a:r>
            <a:endParaRPr lang="zh-CN" altLang="en-US" sz="2800" dirty="0">
              <a:solidFill>
                <a:schemeClr val="bg1"/>
              </a:solidFill>
            </a:endParaRPr>
          </a:p>
        </p:txBody>
      </p:sp>
    </p:spTree>
    <p:extLst>
      <p:ext uri="{BB962C8B-B14F-4D97-AF65-F5344CB8AC3E}">
        <p14:creationId xmlns:p14="http://schemas.microsoft.com/office/powerpoint/2010/main" val="14742495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TextBox 10"/>
          <p:cNvSpPr>
            <a:spLocks noChangeArrowheads="1"/>
          </p:cNvSpPr>
          <p:nvPr/>
        </p:nvSpPr>
        <p:spPr bwMode="auto">
          <a:xfrm>
            <a:off x="682625" y="1273175"/>
            <a:ext cx="75612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latin typeface="微软雅黑" panose="020B0503020204020204" pitchFamily="34" charset="-122"/>
                <a:ea typeface="微软雅黑" panose="020B0503020204020204" pitchFamily="34" charset="-122"/>
                <a:sym typeface="宋体" panose="02010600030101010101" pitchFamily="2" charset="-122"/>
              </a:rPr>
              <a:t>这里输入简单的文字概述这里输入简单文字概述这里输入简单的文字概述这里入简单的文字概述这里输入述简单的文字概述这里输入简单文字概述这里输入简单</a:t>
            </a:r>
          </a:p>
        </p:txBody>
      </p:sp>
      <p:sp>
        <p:nvSpPr>
          <p:cNvPr id="7" name="矩形 6"/>
          <p:cNvSpPr>
            <a:spLocks noChangeArrowheads="1"/>
          </p:cNvSpPr>
          <p:nvPr/>
        </p:nvSpPr>
        <p:spPr bwMode="auto">
          <a:xfrm>
            <a:off x="611188" y="2219325"/>
            <a:ext cx="2376487" cy="16573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8" name="组合 7"/>
          <p:cNvGrpSpPr/>
          <p:nvPr/>
        </p:nvGrpSpPr>
        <p:grpSpPr>
          <a:xfrm>
            <a:off x="611188" y="3876675"/>
            <a:ext cx="2376487" cy="358775"/>
            <a:chOff x="611188" y="3876675"/>
            <a:chExt cx="2376487" cy="358775"/>
          </a:xfrm>
        </p:grpSpPr>
        <p:sp>
          <p:nvSpPr>
            <p:cNvPr id="9" name="矩形 8"/>
            <p:cNvSpPr>
              <a:spLocks noChangeArrowheads="1"/>
            </p:cNvSpPr>
            <p:nvPr/>
          </p:nvSpPr>
          <p:spPr bwMode="auto">
            <a:xfrm>
              <a:off x="611188" y="3876675"/>
              <a:ext cx="2376487" cy="358775"/>
            </a:xfrm>
            <a:prstGeom prst="rect">
              <a:avLst/>
            </a:prstGeom>
            <a:solidFill>
              <a:srgbClr val="FFC0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TextBox 13"/>
            <p:cNvSpPr>
              <a:spLocks noChangeArrowheads="1"/>
            </p:cNvSpPr>
            <p:nvPr/>
          </p:nvSpPr>
          <p:spPr bwMode="auto">
            <a:xfrm>
              <a:off x="1317625" y="3878263"/>
              <a:ext cx="704039" cy="300082"/>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标题一</a:t>
              </a:r>
            </a:p>
          </p:txBody>
        </p:sp>
      </p:grpSp>
      <p:sp>
        <p:nvSpPr>
          <p:cNvPr id="11" name="矩形 10"/>
          <p:cNvSpPr>
            <a:spLocks noChangeArrowheads="1"/>
          </p:cNvSpPr>
          <p:nvPr/>
        </p:nvSpPr>
        <p:spPr bwMode="auto">
          <a:xfrm>
            <a:off x="3276600" y="2219325"/>
            <a:ext cx="2374900" cy="16573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2" name="组合 11"/>
          <p:cNvGrpSpPr/>
          <p:nvPr/>
        </p:nvGrpSpPr>
        <p:grpSpPr>
          <a:xfrm>
            <a:off x="3276600" y="3876675"/>
            <a:ext cx="2374900" cy="358775"/>
            <a:chOff x="3276600" y="3876675"/>
            <a:chExt cx="2374900" cy="358775"/>
          </a:xfrm>
        </p:grpSpPr>
        <p:sp>
          <p:nvSpPr>
            <p:cNvPr id="13" name="矩形 12"/>
            <p:cNvSpPr>
              <a:spLocks noChangeArrowheads="1"/>
            </p:cNvSpPr>
            <p:nvPr/>
          </p:nvSpPr>
          <p:spPr bwMode="auto">
            <a:xfrm>
              <a:off x="3276600" y="3876675"/>
              <a:ext cx="2374900" cy="358775"/>
            </a:xfrm>
            <a:prstGeom prst="rect">
              <a:avLst/>
            </a:prstGeom>
            <a:solidFill>
              <a:srgbClr val="FFC000"/>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TextBox 17"/>
            <p:cNvSpPr>
              <a:spLocks noChangeArrowheads="1"/>
            </p:cNvSpPr>
            <p:nvPr/>
          </p:nvSpPr>
          <p:spPr bwMode="auto">
            <a:xfrm>
              <a:off x="3983038" y="3878263"/>
              <a:ext cx="704039" cy="300082"/>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标题一</a:t>
              </a:r>
            </a:p>
          </p:txBody>
        </p:sp>
      </p:grpSp>
      <p:sp>
        <p:nvSpPr>
          <p:cNvPr id="15" name="矩形 14"/>
          <p:cNvSpPr>
            <a:spLocks noChangeArrowheads="1"/>
          </p:cNvSpPr>
          <p:nvPr/>
        </p:nvSpPr>
        <p:spPr bwMode="auto">
          <a:xfrm>
            <a:off x="5940425" y="2219325"/>
            <a:ext cx="2376488" cy="1657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6" name="组合 15"/>
          <p:cNvGrpSpPr/>
          <p:nvPr/>
        </p:nvGrpSpPr>
        <p:grpSpPr>
          <a:xfrm>
            <a:off x="5940425" y="3876675"/>
            <a:ext cx="2376488" cy="358775"/>
            <a:chOff x="5940425" y="3876675"/>
            <a:chExt cx="2376488" cy="358775"/>
          </a:xfrm>
        </p:grpSpPr>
        <p:sp>
          <p:nvSpPr>
            <p:cNvPr id="17" name="矩形 16"/>
            <p:cNvSpPr>
              <a:spLocks noChangeArrowheads="1"/>
            </p:cNvSpPr>
            <p:nvPr/>
          </p:nvSpPr>
          <p:spPr bwMode="auto">
            <a:xfrm>
              <a:off x="5940425" y="3876675"/>
              <a:ext cx="2376488" cy="358775"/>
            </a:xfrm>
            <a:prstGeom prst="rect">
              <a:avLst/>
            </a:prstGeom>
            <a:solidFill>
              <a:srgbClr val="FFC000"/>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 name="TextBox 21"/>
            <p:cNvSpPr>
              <a:spLocks noChangeArrowheads="1"/>
            </p:cNvSpPr>
            <p:nvPr/>
          </p:nvSpPr>
          <p:spPr bwMode="auto">
            <a:xfrm>
              <a:off x="6646863" y="3878263"/>
              <a:ext cx="704039" cy="300082"/>
            </a:xfrm>
            <a:prstGeom prst="rect">
              <a:avLst/>
            </a:prstGeom>
            <a:noFill/>
            <a:ln>
              <a:noFill/>
            </a:ln>
            <a:extLst>
              <a:ext uri="{909E8E84-426E-40DD-AFC4-6F175D3DCCD1}">
                <a14:hiddenFill xmlns:a14="http://schemas.microsoft.com/office/drawing/2010/main">
                  <a:solidFill>
                    <a:srgbClr val="FFC000"/>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sym typeface="宋体" panose="02010600030101010101" pitchFamily="2" charset="-122"/>
                </a:rPr>
                <a:t>标题一</a:t>
              </a:r>
            </a:p>
          </p:txBody>
        </p:sp>
      </p:grpSp>
    </p:spTree>
    <p:extLst>
      <p:ext uri="{BB962C8B-B14F-4D97-AF65-F5344CB8AC3E}">
        <p14:creationId xmlns:p14="http://schemas.microsoft.com/office/powerpoint/2010/main" val="426964771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inVertical)">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7" grpId="0" bldLvl="0" animBg="1" autoUpdateAnimBg="0"/>
      <p:bldP spid="11" grpId="0" bldLvl="0" animBg="1" autoUpdateAnimBg="0"/>
      <p:bldP spid="15"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组合 26"/>
          <p:cNvGrpSpPr/>
          <p:nvPr/>
        </p:nvGrpSpPr>
        <p:grpSpPr>
          <a:xfrm>
            <a:off x="1361565" y="3684800"/>
            <a:ext cx="441722" cy="400050"/>
            <a:chOff x="1815420" y="4900367"/>
            <a:chExt cx="588963" cy="533400"/>
          </a:xfrm>
          <a:solidFill>
            <a:srgbClr val="FFC000"/>
          </a:solidFill>
        </p:grpSpPr>
        <p:sp>
          <p:nvSpPr>
            <p:cNvPr id="7"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8"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9"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grpSp>
      <p:grpSp>
        <p:nvGrpSpPr>
          <p:cNvPr id="10" name="组合 9"/>
          <p:cNvGrpSpPr/>
          <p:nvPr/>
        </p:nvGrpSpPr>
        <p:grpSpPr>
          <a:xfrm>
            <a:off x="1109662" y="2269331"/>
            <a:ext cx="985838" cy="1248966"/>
            <a:chOff x="1109662" y="2269331"/>
            <a:chExt cx="985838" cy="1248966"/>
          </a:xfrm>
          <a:solidFill>
            <a:srgbClr val="FFC000"/>
          </a:solidFill>
        </p:grpSpPr>
        <p:sp>
          <p:nvSpPr>
            <p:cNvPr id="11" name="Freeform 234"/>
            <p:cNvSpPr/>
            <p:nvPr/>
          </p:nvSpPr>
          <p:spPr bwMode="auto">
            <a:xfrm>
              <a:off x="1109662" y="2269331"/>
              <a:ext cx="985838" cy="1248966"/>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TextBox 1"/>
            <p:cNvSpPr txBox="1">
              <a:spLocks noChangeArrowheads="1"/>
            </p:cNvSpPr>
            <p:nvPr/>
          </p:nvSpPr>
          <p:spPr bwMode="auto">
            <a:xfrm>
              <a:off x="1136360" y="2437210"/>
              <a:ext cx="930063"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30%</a:t>
              </a:r>
              <a:endParaRPr lang="zh-CN" altLang="en-US" sz="3300" dirty="0">
                <a:solidFill>
                  <a:schemeClr val="bg1"/>
                </a:solidFill>
                <a:latin typeface="Impact" panose="020B0806030902050204" pitchFamily="34" charset="0"/>
              </a:endParaRPr>
            </a:p>
          </p:txBody>
        </p:sp>
      </p:grpSp>
      <p:sp>
        <p:nvSpPr>
          <p:cNvPr id="13" name="Freeform 232"/>
          <p:cNvSpPr>
            <a:spLocks noEditPoints="1" noChangeArrowheads="1"/>
          </p:cNvSpPr>
          <p:nvPr/>
        </p:nvSpPr>
        <p:spPr bwMode="auto">
          <a:xfrm>
            <a:off x="3349228" y="3665935"/>
            <a:ext cx="460772" cy="438150"/>
          </a:xfrm>
          <a:custGeom>
            <a:avLst/>
            <a:gdLst>
              <a:gd name="T0" fmla="*/ 124 w 387"/>
              <a:gd name="T1" fmla="*/ 300 h 368"/>
              <a:gd name="T2" fmla="*/ 262 w 387"/>
              <a:gd name="T3" fmla="*/ 300 h 368"/>
              <a:gd name="T4" fmla="*/ 262 w 387"/>
              <a:gd name="T5" fmla="*/ 257 h 368"/>
              <a:gd name="T6" fmla="*/ 124 w 387"/>
              <a:gd name="T7" fmla="*/ 257 h 368"/>
              <a:gd name="T8" fmla="*/ 124 w 387"/>
              <a:gd name="T9" fmla="*/ 300 h 368"/>
              <a:gd name="T10" fmla="*/ 124 w 387"/>
              <a:gd name="T11" fmla="*/ 241 h 368"/>
              <a:gd name="T12" fmla="*/ 262 w 387"/>
              <a:gd name="T13" fmla="*/ 241 h 368"/>
              <a:gd name="T14" fmla="*/ 262 w 387"/>
              <a:gd name="T15" fmla="*/ 199 h 368"/>
              <a:gd name="T16" fmla="*/ 124 w 387"/>
              <a:gd name="T17" fmla="*/ 199 h 368"/>
              <a:gd name="T18" fmla="*/ 124 w 387"/>
              <a:gd name="T19" fmla="*/ 241 h 368"/>
              <a:gd name="T20" fmla="*/ 381 w 387"/>
              <a:gd name="T21" fmla="*/ 148 h 368"/>
              <a:gd name="T22" fmla="*/ 373 w 387"/>
              <a:gd name="T23" fmla="*/ 140 h 368"/>
              <a:gd name="T24" fmla="*/ 192 w 387"/>
              <a:gd name="T25" fmla="*/ 0 h 368"/>
              <a:gd name="T26" fmla="*/ 14 w 387"/>
              <a:gd name="T27" fmla="*/ 140 h 368"/>
              <a:gd name="T28" fmla="*/ 6 w 387"/>
              <a:gd name="T29" fmla="*/ 148 h 368"/>
              <a:gd name="T30" fmla="*/ 0 w 387"/>
              <a:gd name="T31" fmla="*/ 152 h 368"/>
              <a:gd name="T32" fmla="*/ 0 w 387"/>
              <a:gd name="T33" fmla="*/ 187 h 368"/>
              <a:gd name="T34" fmla="*/ 31 w 387"/>
              <a:gd name="T35" fmla="*/ 187 h 368"/>
              <a:gd name="T36" fmla="*/ 31 w 387"/>
              <a:gd name="T37" fmla="*/ 368 h 368"/>
              <a:gd name="T38" fmla="*/ 356 w 387"/>
              <a:gd name="T39" fmla="*/ 368 h 368"/>
              <a:gd name="T40" fmla="*/ 356 w 387"/>
              <a:gd name="T41" fmla="*/ 187 h 368"/>
              <a:gd name="T42" fmla="*/ 387 w 387"/>
              <a:gd name="T43" fmla="*/ 187 h 368"/>
              <a:gd name="T44" fmla="*/ 387 w 387"/>
              <a:gd name="T45" fmla="*/ 152 h 368"/>
              <a:gd name="T46" fmla="*/ 381 w 387"/>
              <a:gd name="T47" fmla="*/ 148 h 368"/>
              <a:gd name="T48" fmla="*/ 313 w 387"/>
              <a:gd name="T49" fmla="*/ 325 h 368"/>
              <a:gd name="T50" fmla="*/ 72 w 387"/>
              <a:gd name="T51" fmla="*/ 325 h 368"/>
              <a:gd name="T52" fmla="*/ 72 w 387"/>
              <a:gd name="T53" fmla="*/ 148 h 368"/>
              <a:gd name="T54" fmla="*/ 192 w 387"/>
              <a:gd name="T55" fmla="*/ 53 h 368"/>
              <a:gd name="T56" fmla="*/ 313 w 387"/>
              <a:gd name="T57" fmla="*/ 148 h 368"/>
              <a:gd name="T58" fmla="*/ 313 w 387"/>
              <a:gd name="T59" fmla="*/ 325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7"/>
              <a:gd name="T91" fmla="*/ 0 h 368"/>
              <a:gd name="T92" fmla="*/ 387 w 387"/>
              <a:gd name="T93" fmla="*/ 368 h 36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FFC000"/>
          </a:solidFill>
          <a:ln>
            <a:noFill/>
          </a:ln>
          <a:extLst/>
        </p:spPr>
        <p:txBody>
          <a:bodyPr/>
          <a:lstStyle/>
          <a:p>
            <a:endParaRPr lang="zh-CN" altLang="en-US"/>
          </a:p>
        </p:txBody>
      </p:sp>
      <p:grpSp>
        <p:nvGrpSpPr>
          <p:cNvPr id="14" name="组合 13"/>
          <p:cNvGrpSpPr/>
          <p:nvPr/>
        </p:nvGrpSpPr>
        <p:grpSpPr>
          <a:xfrm>
            <a:off x="3089672" y="2269331"/>
            <a:ext cx="985838" cy="1248966"/>
            <a:chOff x="3089672" y="2269331"/>
            <a:chExt cx="985838" cy="1248966"/>
          </a:xfrm>
          <a:solidFill>
            <a:srgbClr val="FFC000"/>
          </a:solidFill>
        </p:grpSpPr>
        <p:sp>
          <p:nvSpPr>
            <p:cNvPr id="15" name="Freeform 235"/>
            <p:cNvSpPr/>
            <p:nvPr/>
          </p:nvSpPr>
          <p:spPr bwMode="auto">
            <a:xfrm>
              <a:off x="3089672"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68"/>
            <p:cNvSpPr txBox="1">
              <a:spLocks noChangeArrowheads="1"/>
            </p:cNvSpPr>
            <p:nvPr/>
          </p:nvSpPr>
          <p:spPr bwMode="auto">
            <a:xfrm>
              <a:off x="3123101" y="2450306"/>
              <a:ext cx="93326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50%</a:t>
              </a:r>
              <a:endParaRPr lang="zh-CN" altLang="en-US" sz="3300" dirty="0">
                <a:solidFill>
                  <a:schemeClr val="bg1"/>
                </a:solidFill>
                <a:latin typeface="Impact" panose="020B0806030902050204" pitchFamily="34" charset="0"/>
              </a:endParaRPr>
            </a:p>
          </p:txBody>
        </p:sp>
      </p:grpSp>
      <p:sp>
        <p:nvSpPr>
          <p:cNvPr id="17" name="Freeform 233"/>
          <p:cNvSpPr>
            <a:spLocks noEditPoints="1" noChangeArrowheads="1"/>
          </p:cNvSpPr>
          <p:nvPr/>
        </p:nvSpPr>
        <p:spPr bwMode="auto">
          <a:xfrm>
            <a:off x="5417344" y="3645694"/>
            <a:ext cx="310754" cy="478631"/>
          </a:xfrm>
          <a:custGeom>
            <a:avLst/>
            <a:gdLst>
              <a:gd name="T0" fmla="*/ 120 w 134"/>
              <a:gd name="T1" fmla="*/ 97 h 207"/>
              <a:gd name="T2" fmla="*/ 121 w 134"/>
              <a:gd name="T3" fmla="*/ 81 h 207"/>
              <a:gd name="T4" fmla="*/ 121 w 134"/>
              <a:gd name="T5" fmla="*/ 66 h 207"/>
              <a:gd name="T6" fmla="*/ 104 w 134"/>
              <a:gd name="T7" fmla="*/ 16 h 207"/>
              <a:gd name="T8" fmla="*/ 66 w 134"/>
              <a:gd name="T9" fmla="*/ 0 h 207"/>
              <a:gd name="T10" fmla="*/ 28 w 134"/>
              <a:gd name="T11" fmla="*/ 16 h 207"/>
              <a:gd name="T12" fmla="*/ 13 w 134"/>
              <a:gd name="T13" fmla="*/ 53 h 207"/>
              <a:gd name="T14" fmla="*/ 13 w 134"/>
              <a:gd name="T15" fmla="*/ 97 h 207"/>
              <a:gd name="T16" fmla="*/ 0 w 134"/>
              <a:gd name="T17" fmla="*/ 106 h 207"/>
              <a:gd name="T18" fmla="*/ 0 w 134"/>
              <a:gd name="T19" fmla="*/ 198 h 207"/>
              <a:gd name="T20" fmla="*/ 3 w 134"/>
              <a:gd name="T21" fmla="*/ 204 h 207"/>
              <a:gd name="T22" fmla="*/ 9 w 134"/>
              <a:gd name="T23" fmla="*/ 207 h 207"/>
              <a:gd name="T24" fmla="*/ 125 w 134"/>
              <a:gd name="T25" fmla="*/ 207 h 207"/>
              <a:gd name="T26" fmla="*/ 131 w 134"/>
              <a:gd name="T27" fmla="*/ 204 h 207"/>
              <a:gd name="T28" fmla="*/ 134 w 134"/>
              <a:gd name="T29" fmla="*/ 198 h 207"/>
              <a:gd name="T30" fmla="*/ 134 w 134"/>
              <a:gd name="T31" fmla="*/ 106 h 207"/>
              <a:gd name="T32" fmla="*/ 120 w 134"/>
              <a:gd name="T33" fmla="*/ 97 h 207"/>
              <a:gd name="T34" fmla="*/ 33 w 134"/>
              <a:gd name="T35" fmla="*/ 54 h 207"/>
              <a:gd name="T36" fmla="*/ 43 w 134"/>
              <a:gd name="T37" fmla="*/ 30 h 207"/>
              <a:gd name="T38" fmla="*/ 66 w 134"/>
              <a:gd name="T39" fmla="*/ 21 h 207"/>
              <a:gd name="T40" fmla="*/ 90 w 134"/>
              <a:gd name="T41" fmla="*/ 30 h 207"/>
              <a:gd name="T42" fmla="*/ 99 w 134"/>
              <a:gd name="T43" fmla="*/ 54 h 207"/>
              <a:gd name="T44" fmla="*/ 99 w 134"/>
              <a:gd name="T45" fmla="*/ 97 h 207"/>
              <a:gd name="T46" fmla="*/ 33 w 134"/>
              <a:gd name="T47" fmla="*/ 97 h 207"/>
              <a:gd name="T48" fmla="*/ 33 w 134"/>
              <a:gd name="T49" fmla="*/ 54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
              <a:gd name="T76" fmla="*/ 0 h 207"/>
              <a:gd name="T77" fmla="*/ 134 w 134"/>
              <a:gd name="T78" fmla="*/ 207 h 2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FFC000"/>
          </a:solidFill>
          <a:ln>
            <a:noFill/>
          </a:ln>
          <a:extLst/>
        </p:spPr>
        <p:txBody>
          <a:bodyPr/>
          <a:lstStyle/>
          <a:p>
            <a:endParaRPr lang="zh-CN" altLang="en-US"/>
          </a:p>
        </p:txBody>
      </p:sp>
      <p:grpSp>
        <p:nvGrpSpPr>
          <p:cNvPr id="18" name="组合 17"/>
          <p:cNvGrpSpPr/>
          <p:nvPr/>
        </p:nvGrpSpPr>
        <p:grpSpPr>
          <a:xfrm>
            <a:off x="5068491" y="2269331"/>
            <a:ext cx="985838" cy="1248966"/>
            <a:chOff x="5068491" y="2269331"/>
            <a:chExt cx="985838" cy="1248966"/>
          </a:xfrm>
          <a:solidFill>
            <a:srgbClr val="FFC000"/>
          </a:solidFill>
        </p:grpSpPr>
        <p:sp>
          <p:nvSpPr>
            <p:cNvPr id="19" name="Freeform 236"/>
            <p:cNvSpPr/>
            <p:nvPr/>
          </p:nvSpPr>
          <p:spPr bwMode="auto">
            <a:xfrm>
              <a:off x="5068491"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TextBox 69"/>
            <p:cNvSpPr txBox="1">
              <a:spLocks noChangeArrowheads="1"/>
            </p:cNvSpPr>
            <p:nvPr/>
          </p:nvSpPr>
          <p:spPr bwMode="auto">
            <a:xfrm>
              <a:off x="5126630" y="2463404"/>
              <a:ext cx="870751"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70%</a:t>
              </a:r>
              <a:endParaRPr lang="zh-CN" altLang="en-US" sz="3300" dirty="0">
                <a:solidFill>
                  <a:schemeClr val="bg1"/>
                </a:solidFill>
                <a:latin typeface="Impact" panose="020B0806030902050204" pitchFamily="34" charset="0"/>
              </a:endParaRPr>
            </a:p>
          </p:txBody>
        </p:sp>
      </p:grpSp>
      <p:grpSp>
        <p:nvGrpSpPr>
          <p:cNvPr id="21" name="组合 20"/>
          <p:cNvGrpSpPr/>
          <p:nvPr/>
        </p:nvGrpSpPr>
        <p:grpSpPr>
          <a:xfrm>
            <a:off x="7341394" y="3670697"/>
            <a:ext cx="446485" cy="446484"/>
            <a:chOff x="7341394" y="3670697"/>
            <a:chExt cx="446485" cy="446484"/>
          </a:xfrm>
          <a:solidFill>
            <a:srgbClr val="FFC000"/>
          </a:solidFill>
        </p:grpSpPr>
        <p:sp>
          <p:nvSpPr>
            <p:cNvPr id="22" name="Freeform 197"/>
            <p:cNvSpPr>
              <a:spLocks noEditPoints="1" noChangeArrowheads="1"/>
            </p:cNvSpPr>
            <p:nvPr/>
          </p:nvSpPr>
          <p:spPr bwMode="auto">
            <a:xfrm>
              <a:off x="7341394" y="3670697"/>
              <a:ext cx="446485" cy="446484"/>
            </a:xfrm>
            <a:custGeom>
              <a:avLst/>
              <a:gdLst>
                <a:gd name="T0" fmla="*/ 0 w 193"/>
                <a:gd name="T1" fmla="*/ 96 h 193"/>
                <a:gd name="T2" fmla="*/ 96 w 193"/>
                <a:gd name="T3" fmla="*/ 0 h 193"/>
                <a:gd name="T4" fmla="*/ 96 w 193"/>
                <a:gd name="T5" fmla="*/ 0 h 193"/>
                <a:gd name="T6" fmla="*/ 193 w 193"/>
                <a:gd name="T7" fmla="*/ 96 h 193"/>
                <a:gd name="T8" fmla="*/ 193 w 193"/>
                <a:gd name="T9" fmla="*/ 96 h 193"/>
                <a:gd name="T10" fmla="*/ 96 w 193"/>
                <a:gd name="T11" fmla="*/ 193 h 193"/>
                <a:gd name="T12" fmla="*/ 96 w 193"/>
                <a:gd name="T13" fmla="*/ 193 h 193"/>
                <a:gd name="T14" fmla="*/ 0 w 193"/>
                <a:gd name="T15" fmla="*/ 96 h 193"/>
                <a:gd name="T16" fmla="*/ 11 w 193"/>
                <a:gd name="T17" fmla="*/ 96 h 193"/>
                <a:gd name="T18" fmla="*/ 96 w 193"/>
                <a:gd name="T19" fmla="*/ 182 h 193"/>
                <a:gd name="T20" fmla="*/ 96 w 193"/>
                <a:gd name="T21" fmla="*/ 182 h 193"/>
                <a:gd name="T22" fmla="*/ 182 w 193"/>
                <a:gd name="T23" fmla="*/ 96 h 193"/>
                <a:gd name="T24" fmla="*/ 182 w 193"/>
                <a:gd name="T25" fmla="*/ 96 h 193"/>
                <a:gd name="T26" fmla="*/ 96 w 193"/>
                <a:gd name="T27" fmla="*/ 11 h 193"/>
                <a:gd name="T28" fmla="*/ 96 w 193"/>
                <a:gd name="T29" fmla="*/ 11 h 193"/>
                <a:gd name="T30" fmla="*/ 11 w 193"/>
                <a:gd name="T31" fmla="*/ 96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93"/>
                <a:gd name="T50" fmla="*/ 193 w 193"/>
                <a:gd name="T51" fmla="*/ 193 h 1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98"/>
            <p:cNvSpPr>
              <a:spLocks noChangeArrowheads="1"/>
            </p:cNvSpPr>
            <p:nvPr/>
          </p:nvSpPr>
          <p:spPr bwMode="auto">
            <a:xfrm>
              <a:off x="7565231" y="3725466"/>
              <a:ext cx="0" cy="44053"/>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Line 199"/>
            <p:cNvSpPr>
              <a:spLocks noChangeShapeType="1"/>
            </p:cNvSpPr>
            <p:nvPr/>
          </p:nvSpPr>
          <p:spPr bwMode="auto">
            <a:xfrm>
              <a:off x="7565231" y="3725466"/>
              <a:ext cx="0" cy="44053"/>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200"/>
            <p:cNvSpPr>
              <a:spLocks noChangeArrowheads="1"/>
            </p:cNvSpPr>
            <p:nvPr/>
          </p:nvSpPr>
          <p:spPr bwMode="auto">
            <a:xfrm>
              <a:off x="7556898" y="3713560"/>
              <a:ext cx="15478" cy="6786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201"/>
            <p:cNvSpPr>
              <a:spLocks noChangeArrowheads="1"/>
            </p:cNvSpPr>
            <p:nvPr/>
          </p:nvSpPr>
          <p:spPr bwMode="auto">
            <a:xfrm>
              <a:off x="7565231" y="4024312"/>
              <a:ext cx="0" cy="44054"/>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Line 202"/>
            <p:cNvSpPr>
              <a:spLocks noChangeShapeType="1"/>
            </p:cNvSpPr>
            <p:nvPr/>
          </p:nvSpPr>
          <p:spPr bwMode="auto">
            <a:xfrm>
              <a:off x="7565231" y="4024312"/>
              <a:ext cx="0" cy="44054"/>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203"/>
            <p:cNvSpPr>
              <a:spLocks noChangeArrowheads="1"/>
            </p:cNvSpPr>
            <p:nvPr/>
          </p:nvSpPr>
          <p:spPr bwMode="auto">
            <a:xfrm>
              <a:off x="7556898" y="4012406"/>
              <a:ext cx="15478" cy="6667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204"/>
            <p:cNvSpPr>
              <a:spLocks noChangeArrowheads="1"/>
            </p:cNvSpPr>
            <p:nvPr/>
          </p:nvSpPr>
          <p:spPr bwMode="auto">
            <a:xfrm>
              <a:off x="7690248" y="3892154"/>
              <a:ext cx="44053"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Line 205"/>
            <p:cNvSpPr>
              <a:spLocks noChangeShapeType="1"/>
            </p:cNvSpPr>
            <p:nvPr/>
          </p:nvSpPr>
          <p:spPr bwMode="auto">
            <a:xfrm flipH="1">
              <a:off x="7690248" y="3892154"/>
              <a:ext cx="44053"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207"/>
            <p:cNvSpPr>
              <a:spLocks noChangeArrowheads="1"/>
            </p:cNvSpPr>
            <p:nvPr/>
          </p:nvSpPr>
          <p:spPr bwMode="auto">
            <a:xfrm>
              <a:off x="7683104"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208"/>
            <p:cNvSpPr>
              <a:spLocks noChangeArrowheads="1"/>
            </p:cNvSpPr>
            <p:nvPr/>
          </p:nvSpPr>
          <p:spPr bwMode="auto">
            <a:xfrm>
              <a:off x="7396162" y="3883819"/>
              <a:ext cx="44054"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Line 209"/>
            <p:cNvSpPr>
              <a:spLocks noChangeShapeType="1"/>
            </p:cNvSpPr>
            <p:nvPr/>
          </p:nvSpPr>
          <p:spPr bwMode="auto">
            <a:xfrm flipH="1">
              <a:off x="7396162" y="3883819"/>
              <a:ext cx="44054"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210"/>
            <p:cNvSpPr>
              <a:spLocks noChangeArrowheads="1"/>
            </p:cNvSpPr>
            <p:nvPr/>
          </p:nvSpPr>
          <p:spPr bwMode="auto">
            <a:xfrm>
              <a:off x="7384256"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211"/>
            <p:cNvSpPr>
              <a:spLocks noChangeArrowheads="1"/>
            </p:cNvSpPr>
            <p:nvPr/>
          </p:nvSpPr>
          <p:spPr bwMode="auto">
            <a:xfrm>
              <a:off x="7446169" y="3763567"/>
              <a:ext cx="30956" cy="29765"/>
            </a:xfrm>
            <a:custGeom>
              <a:avLst/>
              <a:gdLst>
                <a:gd name="T0" fmla="*/ 0 w 26"/>
                <a:gd name="T1" fmla="*/ 0 h 25"/>
                <a:gd name="T2" fmla="*/ 26 w 26"/>
                <a:gd name="T3" fmla="*/ 25 h 25"/>
                <a:gd name="T4" fmla="*/ 0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0" y="0"/>
                  </a:moveTo>
                  <a:lnTo>
                    <a:pt x="26" y="2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Line 212"/>
            <p:cNvSpPr>
              <a:spLocks noChangeShapeType="1"/>
            </p:cNvSpPr>
            <p:nvPr/>
          </p:nvSpPr>
          <p:spPr bwMode="auto">
            <a:xfrm>
              <a:off x="7446169" y="3763567"/>
              <a:ext cx="30956" cy="2976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213"/>
            <p:cNvSpPr>
              <a:spLocks noChangeArrowheads="1"/>
            </p:cNvSpPr>
            <p:nvPr/>
          </p:nvSpPr>
          <p:spPr bwMode="auto">
            <a:xfrm>
              <a:off x="7437835" y="3754041"/>
              <a:ext cx="45244" cy="46434"/>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214"/>
            <p:cNvSpPr>
              <a:spLocks noChangeArrowheads="1"/>
            </p:cNvSpPr>
            <p:nvPr/>
          </p:nvSpPr>
          <p:spPr bwMode="auto">
            <a:xfrm>
              <a:off x="7656910" y="3974306"/>
              <a:ext cx="29765" cy="29766"/>
            </a:xfrm>
            <a:custGeom>
              <a:avLst/>
              <a:gdLst>
                <a:gd name="T0" fmla="*/ 0 w 25"/>
                <a:gd name="T1" fmla="*/ 0 h 25"/>
                <a:gd name="T2" fmla="*/ 25 w 25"/>
                <a:gd name="T3" fmla="*/ 25 h 25"/>
                <a:gd name="T4" fmla="*/ 0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0" y="0"/>
                  </a:moveTo>
                  <a:lnTo>
                    <a:pt x="25" y="2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Line 215"/>
            <p:cNvSpPr>
              <a:spLocks noChangeShapeType="1"/>
            </p:cNvSpPr>
            <p:nvPr/>
          </p:nvSpPr>
          <p:spPr bwMode="auto">
            <a:xfrm>
              <a:off x="7656910" y="3974306"/>
              <a:ext cx="29765" cy="29766"/>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216"/>
            <p:cNvSpPr>
              <a:spLocks noChangeArrowheads="1"/>
            </p:cNvSpPr>
            <p:nvPr/>
          </p:nvSpPr>
          <p:spPr bwMode="auto">
            <a:xfrm>
              <a:off x="7647385" y="3964782"/>
              <a:ext cx="46434" cy="46435"/>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217"/>
            <p:cNvSpPr>
              <a:spLocks noChangeArrowheads="1"/>
            </p:cNvSpPr>
            <p:nvPr/>
          </p:nvSpPr>
          <p:spPr bwMode="auto">
            <a:xfrm>
              <a:off x="7656910" y="3763567"/>
              <a:ext cx="29765" cy="29765"/>
            </a:xfrm>
            <a:custGeom>
              <a:avLst/>
              <a:gdLst>
                <a:gd name="T0" fmla="*/ 25 w 25"/>
                <a:gd name="T1" fmla="*/ 0 h 25"/>
                <a:gd name="T2" fmla="*/ 0 w 25"/>
                <a:gd name="T3" fmla="*/ 25 h 25"/>
                <a:gd name="T4" fmla="*/ 25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25" y="0"/>
                  </a:moveTo>
                  <a:lnTo>
                    <a:pt x="0" y="25"/>
                  </a:lnTo>
                  <a:lnTo>
                    <a:pt x="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Line 218"/>
            <p:cNvSpPr>
              <a:spLocks noChangeShapeType="1"/>
            </p:cNvSpPr>
            <p:nvPr/>
          </p:nvSpPr>
          <p:spPr bwMode="auto">
            <a:xfrm flipH="1">
              <a:off x="7656910" y="3763567"/>
              <a:ext cx="29765" cy="29765"/>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219"/>
            <p:cNvSpPr>
              <a:spLocks noChangeArrowheads="1"/>
            </p:cNvSpPr>
            <p:nvPr/>
          </p:nvSpPr>
          <p:spPr bwMode="auto">
            <a:xfrm>
              <a:off x="7647385" y="3754041"/>
              <a:ext cx="46434" cy="46434"/>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220"/>
            <p:cNvSpPr>
              <a:spLocks noChangeArrowheads="1"/>
            </p:cNvSpPr>
            <p:nvPr/>
          </p:nvSpPr>
          <p:spPr bwMode="auto">
            <a:xfrm>
              <a:off x="7446169" y="3974306"/>
              <a:ext cx="30956" cy="29766"/>
            </a:xfrm>
            <a:custGeom>
              <a:avLst/>
              <a:gdLst>
                <a:gd name="T0" fmla="*/ 26 w 26"/>
                <a:gd name="T1" fmla="*/ 0 h 25"/>
                <a:gd name="T2" fmla="*/ 0 w 26"/>
                <a:gd name="T3" fmla="*/ 25 h 25"/>
                <a:gd name="T4" fmla="*/ 26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26" y="0"/>
                  </a:moveTo>
                  <a:lnTo>
                    <a:pt x="0" y="25"/>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Line 221"/>
            <p:cNvSpPr>
              <a:spLocks noChangeShapeType="1"/>
            </p:cNvSpPr>
            <p:nvPr/>
          </p:nvSpPr>
          <p:spPr bwMode="auto">
            <a:xfrm flipH="1">
              <a:off x="7446169" y="3974306"/>
              <a:ext cx="30956" cy="29766"/>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222"/>
            <p:cNvSpPr>
              <a:spLocks noChangeArrowheads="1"/>
            </p:cNvSpPr>
            <p:nvPr/>
          </p:nvSpPr>
          <p:spPr bwMode="auto">
            <a:xfrm>
              <a:off x="7437835" y="3964782"/>
              <a:ext cx="45244" cy="46435"/>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223"/>
            <p:cNvSpPr>
              <a:spLocks noChangeArrowheads="1"/>
            </p:cNvSpPr>
            <p:nvPr/>
          </p:nvSpPr>
          <p:spPr bwMode="auto">
            <a:xfrm>
              <a:off x="7564041" y="3724275"/>
              <a:ext cx="46434" cy="166688"/>
            </a:xfrm>
            <a:custGeom>
              <a:avLst/>
              <a:gdLst>
                <a:gd name="T0" fmla="*/ 39 w 39"/>
                <a:gd name="T1" fmla="*/ 0 h 140"/>
                <a:gd name="T2" fmla="*/ 0 w 39"/>
                <a:gd name="T3" fmla="*/ 140 h 140"/>
                <a:gd name="T4" fmla="*/ 39 w 39"/>
                <a:gd name="T5" fmla="*/ 0 h 140"/>
                <a:gd name="T6" fmla="*/ 0 60000 65536"/>
                <a:gd name="T7" fmla="*/ 0 60000 65536"/>
                <a:gd name="T8" fmla="*/ 0 60000 65536"/>
                <a:gd name="T9" fmla="*/ 0 w 39"/>
                <a:gd name="T10" fmla="*/ 0 h 140"/>
                <a:gd name="T11" fmla="*/ 39 w 39"/>
                <a:gd name="T12" fmla="*/ 140 h 140"/>
              </a:gdLst>
              <a:ahLst/>
              <a:cxnLst>
                <a:cxn ang="T6">
                  <a:pos x="T0" y="T1"/>
                </a:cxn>
                <a:cxn ang="T7">
                  <a:pos x="T2" y="T3"/>
                </a:cxn>
                <a:cxn ang="T8">
                  <a:pos x="T4" y="T5"/>
                </a:cxn>
              </a:cxnLst>
              <a:rect l="T9" t="T10" r="T11" b="T12"/>
              <a:pathLst>
                <a:path w="39" h="140">
                  <a:moveTo>
                    <a:pt x="39" y="0"/>
                  </a:moveTo>
                  <a:lnTo>
                    <a:pt x="0" y="14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Line 224"/>
            <p:cNvSpPr>
              <a:spLocks noChangeShapeType="1"/>
            </p:cNvSpPr>
            <p:nvPr/>
          </p:nvSpPr>
          <p:spPr bwMode="auto">
            <a:xfrm flipH="1">
              <a:off x="7564041" y="3724275"/>
              <a:ext cx="46434" cy="166688"/>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225"/>
            <p:cNvSpPr>
              <a:spLocks noChangeArrowheads="1"/>
            </p:cNvSpPr>
            <p:nvPr/>
          </p:nvSpPr>
          <p:spPr bwMode="auto">
            <a:xfrm>
              <a:off x="7553325" y="3709987"/>
              <a:ext cx="71438" cy="195263"/>
            </a:xfrm>
            <a:custGeom>
              <a:avLst/>
              <a:gdLst>
                <a:gd name="T0" fmla="*/ 22 w 31"/>
                <a:gd name="T1" fmla="*/ 5 h 84"/>
                <a:gd name="T2" fmla="*/ 1 w 31"/>
                <a:gd name="T3" fmla="*/ 77 h 84"/>
                <a:gd name="T4" fmla="*/ 9 w 31"/>
                <a:gd name="T5" fmla="*/ 79 h 84"/>
                <a:gd name="T6" fmla="*/ 29 w 31"/>
                <a:gd name="T7" fmla="*/ 7 h 84"/>
                <a:gd name="T8" fmla="*/ 22 w 31"/>
                <a:gd name="T9" fmla="*/ 5 h 84"/>
                <a:gd name="T10" fmla="*/ 0 60000 65536"/>
                <a:gd name="T11" fmla="*/ 0 60000 65536"/>
                <a:gd name="T12" fmla="*/ 0 60000 65536"/>
                <a:gd name="T13" fmla="*/ 0 60000 65536"/>
                <a:gd name="T14" fmla="*/ 0 60000 65536"/>
                <a:gd name="T15" fmla="*/ 0 w 31"/>
                <a:gd name="T16" fmla="*/ 0 h 84"/>
                <a:gd name="T17" fmla="*/ 31 w 31"/>
                <a:gd name="T18" fmla="*/ 84 h 84"/>
              </a:gdLst>
              <a:ahLst/>
              <a:cxnLst>
                <a:cxn ang="T10">
                  <a:pos x="T0" y="T1"/>
                </a:cxn>
                <a:cxn ang="T11">
                  <a:pos x="T2" y="T3"/>
                </a:cxn>
                <a:cxn ang="T12">
                  <a:pos x="T4" y="T5"/>
                </a:cxn>
                <a:cxn ang="T13">
                  <a:pos x="T6" y="T7"/>
                </a:cxn>
                <a:cxn ang="T14">
                  <a:pos x="T8" y="T9"/>
                </a:cxn>
              </a:cxnLst>
              <a:rect l="T15" t="T16" r="T17" b="T18"/>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226"/>
            <p:cNvSpPr>
              <a:spLocks noChangeArrowheads="1"/>
            </p:cNvSpPr>
            <p:nvPr/>
          </p:nvSpPr>
          <p:spPr bwMode="auto">
            <a:xfrm>
              <a:off x="7564041" y="3890963"/>
              <a:ext cx="95250" cy="0"/>
            </a:xfrm>
            <a:custGeom>
              <a:avLst/>
              <a:gdLst>
                <a:gd name="T0" fmla="*/ 0 w 80"/>
                <a:gd name="T1" fmla="*/ 0 h 1"/>
                <a:gd name="T2" fmla="*/ 80 w 80"/>
                <a:gd name="T3" fmla="*/ 0 h 1"/>
                <a:gd name="T4" fmla="*/ 0 w 80"/>
                <a:gd name="T5" fmla="*/ 0 h 1"/>
                <a:gd name="T6" fmla="*/ 0 60000 65536"/>
                <a:gd name="T7" fmla="*/ 0 60000 65536"/>
                <a:gd name="T8" fmla="*/ 0 60000 65536"/>
                <a:gd name="T9" fmla="*/ 0 w 80"/>
                <a:gd name="T10" fmla="*/ 0 h 1"/>
                <a:gd name="T11" fmla="*/ 80 w 80"/>
                <a:gd name="T12" fmla="*/ 0 h 1"/>
              </a:gdLst>
              <a:ahLst/>
              <a:cxnLst>
                <a:cxn ang="T6">
                  <a:pos x="T0" y="T1"/>
                </a:cxn>
                <a:cxn ang="T7">
                  <a:pos x="T2" y="T3"/>
                </a:cxn>
                <a:cxn ang="T8">
                  <a:pos x="T4" y="T5"/>
                </a:cxn>
              </a:cxnLst>
              <a:rect l="T9" t="T10" r="T11" b="T12"/>
              <a:pathLst>
                <a:path w="80" h="1">
                  <a:moveTo>
                    <a:pt x="0" y="0"/>
                  </a:moveTo>
                  <a:lnTo>
                    <a:pt x="8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Line 227"/>
            <p:cNvSpPr>
              <a:spLocks noChangeShapeType="1"/>
            </p:cNvSpPr>
            <p:nvPr/>
          </p:nvSpPr>
          <p:spPr bwMode="auto">
            <a:xfrm>
              <a:off x="7564041" y="3890963"/>
              <a:ext cx="9525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228"/>
            <p:cNvSpPr>
              <a:spLocks noChangeArrowheads="1"/>
            </p:cNvSpPr>
            <p:nvPr/>
          </p:nvSpPr>
          <p:spPr bwMode="auto">
            <a:xfrm>
              <a:off x="7553326" y="3881438"/>
              <a:ext cx="117872" cy="19050"/>
            </a:xfrm>
            <a:custGeom>
              <a:avLst/>
              <a:gdLst>
                <a:gd name="T0" fmla="*/ 5 w 51"/>
                <a:gd name="T1" fmla="*/ 8 h 8"/>
                <a:gd name="T2" fmla="*/ 46 w 51"/>
                <a:gd name="T3" fmla="*/ 8 h 8"/>
                <a:gd name="T4" fmla="*/ 46 w 51"/>
                <a:gd name="T5" fmla="*/ 0 h 8"/>
                <a:gd name="T6" fmla="*/ 5 w 51"/>
                <a:gd name="T7" fmla="*/ 0 h 8"/>
                <a:gd name="T8" fmla="*/ 5 w 51"/>
                <a:gd name="T9" fmla="*/ 8 h 8"/>
                <a:gd name="T10" fmla="*/ 0 60000 65536"/>
                <a:gd name="T11" fmla="*/ 0 60000 65536"/>
                <a:gd name="T12" fmla="*/ 0 60000 65536"/>
                <a:gd name="T13" fmla="*/ 0 60000 65536"/>
                <a:gd name="T14" fmla="*/ 0 60000 65536"/>
                <a:gd name="T15" fmla="*/ 0 w 51"/>
                <a:gd name="T16" fmla="*/ 0 h 8"/>
                <a:gd name="T17" fmla="*/ 51 w 51"/>
                <a:gd name="T18" fmla="*/ 8 h 8"/>
              </a:gdLst>
              <a:ahLst/>
              <a:cxnLst>
                <a:cxn ang="T10">
                  <a:pos x="T0" y="T1"/>
                </a:cxn>
                <a:cxn ang="T11">
                  <a:pos x="T2" y="T3"/>
                </a:cxn>
                <a:cxn ang="T12">
                  <a:pos x="T4" y="T5"/>
                </a:cxn>
                <a:cxn ang="T13">
                  <a:pos x="T6" y="T7"/>
                </a:cxn>
                <a:cxn ang="T14">
                  <a:pos x="T8" y="T9"/>
                </a:cxn>
              </a:cxnLst>
              <a:rect l="T15" t="T16" r="T17" b="T18"/>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3" name="组合 52"/>
          <p:cNvGrpSpPr/>
          <p:nvPr/>
        </p:nvGrpSpPr>
        <p:grpSpPr>
          <a:xfrm>
            <a:off x="7048500" y="2269331"/>
            <a:ext cx="985838" cy="1248966"/>
            <a:chOff x="7048500" y="2269331"/>
            <a:chExt cx="985838" cy="1248966"/>
          </a:xfrm>
          <a:solidFill>
            <a:srgbClr val="FFC000"/>
          </a:solidFill>
        </p:grpSpPr>
        <p:sp>
          <p:nvSpPr>
            <p:cNvPr id="54" name="Freeform 237"/>
            <p:cNvSpPr/>
            <p:nvPr/>
          </p:nvSpPr>
          <p:spPr bwMode="auto">
            <a:xfrm>
              <a:off x="7048500"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TextBox 70"/>
            <p:cNvSpPr txBox="1">
              <a:spLocks noChangeArrowheads="1"/>
            </p:cNvSpPr>
            <p:nvPr/>
          </p:nvSpPr>
          <p:spPr bwMode="auto">
            <a:xfrm>
              <a:off x="7076182" y="2463404"/>
              <a:ext cx="931666"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80%</a:t>
              </a:r>
              <a:endParaRPr lang="zh-CN" altLang="en-US" sz="3300" dirty="0">
                <a:solidFill>
                  <a:schemeClr val="bg1"/>
                </a:solidFill>
                <a:latin typeface="Impact" panose="020B0806030902050204" pitchFamily="34" charset="0"/>
              </a:endParaRPr>
            </a:p>
          </p:txBody>
        </p:sp>
      </p:grpSp>
      <p:sp>
        <p:nvSpPr>
          <p:cNvPr id="56" name="TextBox 57"/>
          <p:cNvSpPr txBox="1"/>
          <p:nvPr/>
        </p:nvSpPr>
        <p:spPr bwMode="auto">
          <a:xfrm>
            <a:off x="598885"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57" name="TextBox 57"/>
          <p:cNvSpPr txBox="1"/>
          <p:nvPr/>
        </p:nvSpPr>
        <p:spPr bwMode="auto">
          <a:xfrm>
            <a:off x="2587228"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58" name="TextBox 57"/>
          <p:cNvSpPr txBox="1"/>
          <p:nvPr/>
        </p:nvSpPr>
        <p:spPr bwMode="auto">
          <a:xfrm>
            <a:off x="4558903"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
        <p:nvSpPr>
          <p:cNvPr id="59" name="TextBox 57"/>
          <p:cNvSpPr txBox="1"/>
          <p:nvPr/>
        </p:nvSpPr>
        <p:spPr bwMode="auto">
          <a:xfrm>
            <a:off x="6538912"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bg1"/>
                </a:solidFill>
                <a:latin typeface="微软雅黑" pitchFamily="34" charset="-122"/>
                <a:ea typeface="微软雅黑" pitchFamily="34" charset="-122"/>
                <a:cs typeface="Arial" pitchFamily="34" charset="0"/>
              </a:rPr>
              <a:t>请在此处输入您的文本</a:t>
            </a:r>
            <a:endParaRPr lang="en-US" altLang="zh-CN" sz="1399"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07817165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500"/>
                                        <p:tgtEl>
                                          <p:spTgt spid="10"/>
                                        </p:tgtEl>
                                      </p:cBhvr>
                                    </p:animEffect>
                                  </p:childTnLst>
                                </p:cTn>
                              </p:par>
                              <p:par>
                                <p:cTn id="30" presetID="22" presetClass="entr" presetSubtype="4"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par>
                                <p:cTn id="33" presetID="22" presetClass="entr" presetSubtype="4"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wipe(down)">
                                      <p:cBhvr>
                                        <p:cTn id="38" dur="500"/>
                                        <p:tgtEl>
                                          <p:spTgt spid="53"/>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0-#ppt_w/2"/>
                                          </p:val>
                                        </p:tav>
                                        <p:tav tm="100000">
                                          <p:val>
                                            <p:strVal val="#ppt_x"/>
                                          </p:val>
                                        </p:tav>
                                      </p:tavLst>
                                    </p:anim>
                                    <p:anim calcmode="lin" valueType="num">
                                      <p:cBhvr additive="base">
                                        <p:cTn id="44" dur="500" fill="hold"/>
                                        <p:tgtEl>
                                          <p:spTgt spid="5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500" fill="hold"/>
                                        <p:tgtEl>
                                          <p:spTgt spid="57"/>
                                        </p:tgtEl>
                                        <p:attrNameLst>
                                          <p:attrName>ppt_x</p:attrName>
                                        </p:attrNameLst>
                                      </p:cBhvr>
                                      <p:tavLst>
                                        <p:tav tm="0">
                                          <p:val>
                                            <p:strVal val="0-#ppt_w/2"/>
                                          </p:val>
                                        </p:tav>
                                        <p:tav tm="100000">
                                          <p:val>
                                            <p:strVal val="#ppt_x"/>
                                          </p:val>
                                        </p:tav>
                                      </p:tavLst>
                                    </p:anim>
                                    <p:anim calcmode="lin" valueType="num">
                                      <p:cBhvr additive="base">
                                        <p:cTn id="48" dur="5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500" fill="hold"/>
                                        <p:tgtEl>
                                          <p:spTgt spid="58"/>
                                        </p:tgtEl>
                                        <p:attrNameLst>
                                          <p:attrName>ppt_x</p:attrName>
                                        </p:attrNameLst>
                                      </p:cBhvr>
                                      <p:tavLst>
                                        <p:tav tm="0">
                                          <p:val>
                                            <p:strVal val="0-#ppt_w/2"/>
                                          </p:val>
                                        </p:tav>
                                        <p:tav tm="100000">
                                          <p:val>
                                            <p:strVal val="#ppt_x"/>
                                          </p:val>
                                        </p:tav>
                                      </p:tavLst>
                                    </p:anim>
                                    <p:anim calcmode="lin" valueType="num">
                                      <p:cBhvr additive="base">
                                        <p:cTn id="52" dur="500" fill="hold"/>
                                        <p:tgtEl>
                                          <p:spTgt spid="5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500" fill="hold"/>
                                        <p:tgtEl>
                                          <p:spTgt spid="59"/>
                                        </p:tgtEl>
                                        <p:attrNameLst>
                                          <p:attrName>ppt_x</p:attrName>
                                        </p:attrNameLst>
                                      </p:cBhvr>
                                      <p:tavLst>
                                        <p:tav tm="0">
                                          <p:val>
                                            <p:strVal val="0-#ppt_w/2"/>
                                          </p:val>
                                        </p:tav>
                                        <p:tav tm="100000">
                                          <p:val>
                                            <p:strVal val="#ppt_x"/>
                                          </p:val>
                                        </p:tav>
                                      </p:tavLst>
                                    </p:anim>
                                    <p:anim calcmode="lin" valueType="num">
                                      <p:cBhvr additive="base">
                                        <p:cTn id="56"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4456706" y="1632528"/>
            <a:ext cx="1192540" cy="3510972"/>
          </a:xfrm>
          <a:custGeom>
            <a:avLst/>
            <a:gdLst>
              <a:gd name="T0" fmla="*/ 469 w 2278"/>
              <a:gd name="T1" fmla="*/ 132 h 6709"/>
              <a:gd name="T2" fmla="*/ 1800 w 2278"/>
              <a:gd name="T3" fmla="*/ 132 h 6709"/>
              <a:gd name="T4" fmla="*/ 1800 w 2278"/>
              <a:gd name="T5" fmla="*/ 0 h 6709"/>
              <a:gd name="T6" fmla="*/ 2039 w 2278"/>
              <a:gd name="T7" fmla="*/ 190 h 6709"/>
              <a:gd name="T8" fmla="*/ 2278 w 2278"/>
              <a:gd name="T9" fmla="*/ 379 h 6709"/>
              <a:gd name="T10" fmla="*/ 2039 w 2278"/>
              <a:gd name="T11" fmla="*/ 569 h 6709"/>
              <a:gd name="T12" fmla="*/ 1800 w 2278"/>
              <a:gd name="T13" fmla="*/ 758 h 6709"/>
              <a:gd name="T14" fmla="*/ 1800 w 2278"/>
              <a:gd name="T15" fmla="*/ 621 h 6709"/>
              <a:gd name="T16" fmla="*/ 797 w 2278"/>
              <a:gd name="T17" fmla="*/ 621 h 6709"/>
              <a:gd name="T18" fmla="*/ 489 w 2278"/>
              <a:gd name="T19" fmla="*/ 868 h 6709"/>
              <a:gd name="T20" fmla="*/ 489 w 2278"/>
              <a:gd name="T21" fmla="*/ 6709 h 6709"/>
              <a:gd name="T22" fmla="*/ 0 w 2278"/>
              <a:gd name="T23" fmla="*/ 6709 h 6709"/>
              <a:gd name="T24" fmla="*/ 0 w 2278"/>
              <a:gd name="T25" fmla="*/ 601 h 6709"/>
              <a:gd name="T26" fmla="*/ 469 w 2278"/>
              <a:gd name="T27" fmla="*/ 132 h 6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rgbClr val="FFC000"/>
          </a:solidFill>
          <a:ln>
            <a:noFill/>
          </a:ln>
        </p:spPr>
        <p:txBody>
          <a:bodyPr/>
          <a:lstStyle/>
          <a:p>
            <a:endParaRPr lang="zh-CN" altLang="en-US"/>
          </a:p>
        </p:txBody>
      </p:sp>
      <p:sp>
        <p:nvSpPr>
          <p:cNvPr id="7" name="Freeform 7"/>
          <p:cNvSpPr>
            <a:spLocks/>
          </p:cNvSpPr>
          <p:nvPr/>
        </p:nvSpPr>
        <p:spPr bwMode="auto">
          <a:xfrm>
            <a:off x="4793522" y="2687010"/>
            <a:ext cx="840253" cy="2456490"/>
          </a:xfrm>
          <a:custGeom>
            <a:avLst/>
            <a:gdLst>
              <a:gd name="T0" fmla="*/ 468 w 1605"/>
              <a:gd name="T1" fmla="*/ 132 h 4693"/>
              <a:gd name="T2" fmla="*/ 1127 w 1605"/>
              <a:gd name="T3" fmla="*/ 132 h 4693"/>
              <a:gd name="T4" fmla="*/ 1127 w 1605"/>
              <a:gd name="T5" fmla="*/ 0 h 4693"/>
              <a:gd name="T6" fmla="*/ 1366 w 1605"/>
              <a:gd name="T7" fmla="*/ 189 h 4693"/>
              <a:gd name="T8" fmla="*/ 1605 w 1605"/>
              <a:gd name="T9" fmla="*/ 379 h 4693"/>
              <a:gd name="T10" fmla="*/ 1366 w 1605"/>
              <a:gd name="T11" fmla="*/ 568 h 4693"/>
              <a:gd name="T12" fmla="*/ 1127 w 1605"/>
              <a:gd name="T13" fmla="*/ 758 h 4693"/>
              <a:gd name="T14" fmla="*/ 1127 w 1605"/>
              <a:gd name="T15" fmla="*/ 620 h 4693"/>
              <a:gd name="T16" fmla="*/ 796 w 1605"/>
              <a:gd name="T17" fmla="*/ 620 h 4693"/>
              <a:gd name="T18" fmla="*/ 488 w 1605"/>
              <a:gd name="T19" fmla="*/ 867 h 4693"/>
              <a:gd name="T20" fmla="*/ 488 w 1605"/>
              <a:gd name="T21" fmla="*/ 4693 h 4693"/>
              <a:gd name="T22" fmla="*/ 0 w 1605"/>
              <a:gd name="T23" fmla="*/ 4693 h 4693"/>
              <a:gd name="T24" fmla="*/ 0 w 1605"/>
              <a:gd name="T25" fmla="*/ 600 h 4693"/>
              <a:gd name="T26" fmla="*/ 468 w 1605"/>
              <a:gd name="T27" fmla="*/ 132 h 4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rgbClr val="FFC000"/>
          </a:solidFill>
          <a:ln>
            <a:noFill/>
          </a:ln>
        </p:spPr>
        <p:txBody>
          <a:bodyPr/>
          <a:lstStyle/>
          <a:p>
            <a:endParaRPr lang="zh-CN" altLang="en-US"/>
          </a:p>
        </p:txBody>
      </p:sp>
      <p:sp>
        <p:nvSpPr>
          <p:cNvPr id="8" name="Freeform 8"/>
          <p:cNvSpPr>
            <a:spLocks/>
          </p:cNvSpPr>
          <p:nvPr/>
        </p:nvSpPr>
        <p:spPr bwMode="auto">
          <a:xfrm>
            <a:off x="3172524" y="2346624"/>
            <a:ext cx="1192540" cy="2796876"/>
          </a:xfrm>
          <a:custGeom>
            <a:avLst/>
            <a:gdLst>
              <a:gd name="T0" fmla="*/ 1809 w 2278"/>
              <a:gd name="T1" fmla="*/ 132 h 5345"/>
              <a:gd name="T2" fmla="*/ 478 w 2278"/>
              <a:gd name="T3" fmla="*/ 132 h 5345"/>
              <a:gd name="T4" fmla="*/ 478 w 2278"/>
              <a:gd name="T5" fmla="*/ 0 h 5345"/>
              <a:gd name="T6" fmla="*/ 239 w 2278"/>
              <a:gd name="T7" fmla="*/ 190 h 5345"/>
              <a:gd name="T8" fmla="*/ 0 w 2278"/>
              <a:gd name="T9" fmla="*/ 379 h 5345"/>
              <a:gd name="T10" fmla="*/ 239 w 2278"/>
              <a:gd name="T11" fmla="*/ 569 h 5345"/>
              <a:gd name="T12" fmla="*/ 478 w 2278"/>
              <a:gd name="T13" fmla="*/ 758 h 5345"/>
              <a:gd name="T14" fmla="*/ 478 w 2278"/>
              <a:gd name="T15" fmla="*/ 621 h 5345"/>
              <a:gd name="T16" fmla="*/ 1481 w 2278"/>
              <a:gd name="T17" fmla="*/ 621 h 5345"/>
              <a:gd name="T18" fmla="*/ 1789 w 2278"/>
              <a:gd name="T19" fmla="*/ 868 h 5345"/>
              <a:gd name="T20" fmla="*/ 1789 w 2278"/>
              <a:gd name="T21" fmla="*/ 5345 h 5345"/>
              <a:gd name="T22" fmla="*/ 2278 w 2278"/>
              <a:gd name="T23" fmla="*/ 5345 h 5345"/>
              <a:gd name="T24" fmla="*/ 2278 w 2278"/>
              <a:gd name="T25" fmla="*/ 601 h 5345"/>
              <a:gd name="T26" fmla="*/ 1809 w 2278"/>
              <a:gd name="T27" fmla="*/ 132 h 5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rgbClr val="FFC000"/>
          </a:solidFill>
          <a:ln>
            <a:noFill/>
          </a:ln>
        </p:spPr>
        <p:txBody>
          <a:bodyPr/>
          <a:lstStyle/>
          <a:p>
            <a:endParaRPr lang="zh-CN" altLang="en-US"/>
          </a:p>
        </p:txBody>
      </p:sp>
      <p:sp>
        <p:nvSpPr>
          <p:cNvPr id="9" name="Freeform 9"/>
          <p:cNvSpPr>
            <a:spLocks/>
          </p:cNvSpPr>
          <p:nvPr/>
        </p:nvSpPr>
        <p:spPr bwMode="auto">
          <a:xfrm>
            <a:off x="3189186" y="3379683"/>
            <a:ext cx="840253" cy="1763817"/>
          </a:xfrm>
          <a:custGeom>
            <a:avLst/>
            <a:gdLst>
              <a:gd name="T0" fmla="*/ 1137 w 1605"/>
              <a:gd name="T1" fmla="*/ 132 h 3370"/>
              <a:gd name="T2" fmla="*/ 478 w 1605"/>
              <a:gd name="T3" fmla="*/ 132 h 3370"/>
              <a:gd name="T4" fmla="*/ 478 w 1605"/>
              <a:gd name="T5" fmla="*/ 0 h 3370"/>
              <a:gd name="T6" fmla="*/ 239 w 1605"/>
              <a:gd name="T7" fmla="*/ 190 h 3370"/>
              <a:gd name="T8" fmla="*/ 0 w 1605"/>
              <a:gd name="T9" fmla="*/ 379 h 3370"/>
              <a:gd name="T10" fmla="*/ 239 w 1605"/>
              <a:gd name="T11" fmla="*/ 569 h 3370"/>
              <a:gd name="T12" fmla="*/ 478 w 1605"/>
              <a:gd name="T13" fmla="*/ 758 h 3370"/>
              <a:gd name="T14" fmla="*/ 478 w 1605"/>
              <a:gd name="T15" fmla="*/ 621 h 3370"/>
              <a:gd name="T16" fmla="*/ 809 w 1605"/>
              <a:gd name="T17" fmla="*/ 621 h 3370"/>
              <a:gd name="T18" fmla="*/ 1117 w 1605"/>
              <a:gd name="T19" fmla="*/ 868 h 3370"/>
              <a:gd name="T20" fmla="*/ 1117 w 1605"/>
              <a:gd name="T21" fmla="*/ 3370 h 3370"/>
              <a:gd name="T22" fmla="*/ 1605 w 1605"/>
              <a:gd name="T23" fmla="*/ 3370 h 3370"/>
              <a:gd name="T24" fmla="*/ 1605 w 1605"/>
              <a:gd name="T25" fmla="*/ 601 h 3370"/>
              <a:gd name="T26" fmla="*/ 1137 w 1605"/>
              <a:gd name="T27" fmla="*/ 132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rgbClr val="FFC000"/>
          </a:solidFill>
          <a:ln>
            <a:noFill/>
          </a:ln>
        </p:spPr>
        <p:txBody>
          <a:bodyPr/>
          <a:lstStyle/>
          <a:p>
            <a:endParaRPr lang="zh-CN" altLang="en-US"/>
          </a:p>
        </p:txBody>
      </p:sp>
      <p:sp>
        <p:nvSpPr>
          <p:cNvPr id="10" name="TextBox 11"/>
          <p:cNvSpPr txBox="1">
            <a:spLocks noChangeArrowheads="1"/>
          </p:cNvSpPr>
          <p:nvPr/>
        </p:nvSpPr>
        <p:spPr bwMode="auto">
          <a:xfrm>
            <a:off x="5856334" y="2452549"/>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1499"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2"/>
          <p:cNvSpPr txBox="1">
            <a:spLocks noChangeArrowheads="1"/>
          </p:cNvSpPr>
          <p:nvPr/>
        </p:nvSpPr>
        <p:spPr bwMode="auto">
          <a:xfrm>
            <a:off x="5843243" y="2746517"/>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2" name="TextBox 13"/>
          <p:cNvSpPr txBox="1">
            <a:spLocks noChangeArrowheads="1"/>
          </p:cNvSpPr>
          <p:nvPr/>
        </p:nvSpPr>
        <p:spPr bwMode="auto">
          <a:xfrm>
            <a:off x="5856334" y="1424250"/>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1499"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4"/>
          <p:cNvSpPr txBox="1">
            <a:spLocks noChangeArrowheads="1"/>
          </p:cNvSpPr>
          <p:nvPr/>
        </p:nvSpPr>
        <p:spPr bwMode="auto">
          <a:xfrm>
            <a:off x="5843243" y="1718219"/>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4" name="TextBox 15"/>
          <p:cNvSpPr txBox="1">
            <a:spLocks noChangeArrowheads="1"/>
          </p:cNvSpPr>
          <p:nvPr/>
        </p:nvSpPr>
        <p:spPr bwMode="auto">
          <a:xfrm>
            <a:off x="1657450" y="2051464"/>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1499"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TextBox 16"/>
          <p:cNvSpPr txBox="1">
            <a:spLocks noChangeArrowheads="1"/>
          </p:cNvSpPr>
          <p:nvPr/>
        </p:nvSpPr>
        <p:spPr bwMode="auto">
          <a:xfrm>
            <a:off x="599397" y="2346624"/>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16" name="TextBox 17"/>
          <p:cNvSpPr txBox="1">
            <a:spLocks noChangeArrowheads="1"/>
          </p:cNvSpPr>
          <p:nvPr/>
        </p:nvSpPr>
        <p:spPr bwMode="auto">
          <a:xfrm>
            <a:off x="1657450" y="3257097"/>
            <a:ext cx="149722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499"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1499"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8"/>
          <p:cNvSpPr txBox="1">
            <a:spLocks noChangeArrowheads="1"/>
          </p:cNvSpPr>
          <p:nvPr/>
        </p:nvSpPr>
        <p:spPr bwMode="auto">
          <a:xfrm>
            <a:off x="599397" y="3552256"/>
            <a:ext cx="255527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Tree>
    <p:extLst>
      <p:ext uri="{BB962C8B-B14F-4D97-AF65-F5344CB8AC3E}">
        <p14:creationId xmlns:p14="http://schemas.microsoft.com/office/powerpoint/2010/main" val="15668873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300" fill="hold"/>
                                        <p:tgtEl>
                                          <p:spTgt spid="16"/>
                                        </p:tgtEl>
                                        <p:attrNameLst>
                                          <p:attrName>ppt_w</p:attrName>
                                        </p:attrNameLst>
                                      </p:cBhvr>
                                      <p:tavLst>
                                        <p:tav tm="0">
                                          <p:val>
                                            <p:fltVal val="0"/>
                                          </p:val>
                                        </p:tav>
                                        <p:tav tm="100000">
                                          <p:val>
                                            <p:strVal val="#ppt_w"/>
                                          </p:val>
                                        </p:tav>
                                      </p:tavLst>
                                    </p:anim>
                                    <p:anim calcmode="lin" valueType="num">
                                      <p:cBhvr>
                                        <p:cTn id="12" dur="300" fill="hold"/>
                                        <p:tgtEl>
                                          <p:spTgt spid="16"/>
                                        </p:tgtEl>
                                        <p:attrNameLst>
                                          <p:attrName>ppt_h</p:attrName>
                                        </p:attrNameLst>
                                      </p:cBhvr>
                                      <p:tavLst>
                                        <p:tav tm="0">
                                          <p:val>
                                            <p:fltVal val="0"/>
                                          </p:val>
                                        </p:tav>
                                        <p:tav tm="100000">
                                          <p:val>
                                            <p:strVal val="#ppt_h"/>
                                          </p:val>
                                        </p:tav>
                                      </p:tavLst>
                                    </p:anim>
                                    <p:anim calcmode="lin" valueType="num">
                                      <p:cBhvr>
                                        <p:cTn id="13" dur="300" fill="hold"/>
                                        <p:tgtEl>
                                          <p:spTgt spid="16"/>
                                        </p:tgtEl>
                                        <p:attrNameLst>
                                          <p:attrName>style.rotation</p:attrName>
                                        </p:attrNameLst>
                                      </p:cBhvr>
                                      <p:tavLst>
                                        <p:tav tm="0">
                                          <p:val>
                                            <p:fltVal val="90"/>
                                          </p:val>
                                        </p:tav>
                                        <p:tav tm="100000">
                                          <p:val>
                                            <p:fltVal val="0"/>
                                          </p:val>
                                        </p:tav>
                                      </p:tavLst>
                                    </p:anim>
                                    <p:animEffect transition="in" filter="fade">
                                      <p:cBhvr>
                                        <p:cTn id="14" dur="300"/>
                                        <p:tgtEl>
                                          <p:spTgt spid="16"/>
                                        </p:tgtEl>
                                      </p:cBhvr>
                                    </p:animEffect>
                                  </p:childTnLst>
                                </p:cTn>
                              </p:par>
                            </p:childTnLst>
                          </p:cTn>
                        </p:par>
                        <p:par>
                          <p:cTn id="15" fill="hold">
                            <p:stCondLst>
                              <p:cond delay="800"/>
                            </p:stCondLst>
                            <p:childTnLst>
                              <p:par>
                                <p:cTn id="16" presetID="22" presetClass="entr" presetSubtype="1"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par>
                          <p:cTn id="19" fill="hold">
                            <p:stCondLst>
                              <p:cond delay="13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1800"/>
                            </p:stCondLst>
                            <p:childTnLst>
                              <p:par>
                                <p:cTn id="24" presetID="31"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300" fill="hold"/>
                                        <p:tgtEl>
                                          <p:spTgt spid="10"/>
                                        </p:tgtEl>
                                        <p:attrNameLst>
                                          <p:attrName>ppt_w</p:attrName>
                                        </p:attrNameLst>
                                      </p:cBhvr>
                                      <p:tavLst>
                                        <p:tav tm="0">
                                          <p:val>
                                            <p:fltVal val="0"/>
                                          </p:val>
                                        </p:tav>
                                        <p:tav tm="100000">
                                          <p:val>
                                            <p:strVal val="#ppt_w"/>
                                          </p:val>
                                        </p:tav>
                                      </p:tavLst>
                                    </p:anim>
                                    <p:anim calcmode="lin" valueType="num">
                                      <p:cBhvr>
                                        <p:cTn id="27" dur="300" fill="hold"/>
                                        <p:tgtEl>
                                          <p:spTgt spid="10"/>
                                        </p:tgtEl>
                                        <p:attrNameLst>
                                          <p:attrName>ppt_h</p:attrName>
                                        </p:attrNameLst>
                                      </p:cBhvr>
                                      <p:tavLst>
                                        <p:tav tm="0">
                                          <p:val>
                                            <p:fltVal val="0"/>
                                          </p:val>
                                        </p:tav>
                                        <p:tav tm="100000">
                                          <p:val>
                                            <p:strVal val="#ppt_h"/>
                                          </p:val>
                                        </p:tav>
                                      </p:tavLst>
                                    </p:anim>
                                    <p:anim calcmode="lin" valueType="num">
                                      <p:cBhvr>
                                        <p:cTn id="28" dur="300" fill="hold"/>
                                        <p:tgtEl>
                                          <p:spTgt spid="10"/>
                                        </p:tgtEl>
                                        <p:attrNameLst>
                                          <p:attrName>style.rotation</p:attrName>
                                        </p:attrNameLst>
                                      </p:cBhvr>
                                      <p:tavLst>
                                        <p:tav tm="0">
                                          <p:val>
                                            <p:fltVal val="90"/>
                                          </p:val>
                                        </p:tav>
                                        <p:tav tm="100000">
                                          <p:val>
                                            <p:fltVal val="0"/>
                                          </p:val>
                                        </p:tav>
                                      </p:tavLst>
                                    </p:anim>
                                    <p:animEffect transition="in" filter="fade">
                                      <p:cBhvr>
                                        <p:cTn id="29" dur="300"/>
                                        <p:tgtEl>
                                          <p:spTgt spid="10"/>
                                        </p:tgtEl>
                                      </p:cBhvr>
                                    </p:animEffect>
                                  </p:childTnLst>
                                </p:cTn>
                              </p:par>
                            </p:childTnLst>
                          </p:cTn>
                        </p:par>
                        <p:par>
                          <p:cTn id="30" fill="hold">
                            <p:stCondLst>
                              <p:cond delay="210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3100"/>
                            </p:stCondLst>
                            <p:childTnLst>
                              <p:par>
                                <p:cTn id="39" presetID="31"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300" fill="hold"/>
                                        <p:tgtEl>
                                          <p:spTgt spid="14"/>
                                        </p:tgtEl>
                                        <p:attrNameLst>
                                          <p:attrName>ppt_w</p:attrName>
                                        </p:attrNameLst>
                                      </p:cBhvr>
                                      <p:tavLst>
                                        <p:tav tm="0">
                                          <p:val>
                                            <p:fltVal val="0"/>
                                          </p:val>
                                        </p:tav>
                                        <p:tav tm="100000">
                                          <p:val>
                                            <p:strVal val="#ppt_w"/>
                                          </p:val>
                                        </p:tav>
                                      </p:tavLst>
                                    </p:anim>
                                    <p:anim calcmode="lin" valueType="num">
                                      <p:cBhvr>
                                        <p:cTn id="42" dur="300" fill="hold"/>
                                        <p:tgtEl>
                                          <p:spTgt spid="14"/>
                                        </p:tgtEl>
                                        <p:attrNameLst>
                                          <p:attrName>ppt_h</p:attrName>
                                        </p:attrNameLst>
                                      </p:cBhvr>
                                      <p:tavLst>
                                        <p:tav tm="0">
                                          <p:val>
                                            <p:fltVal val="0"/>
                                          </p:val>
                                        </p:tav>
                                        <p:tav tm="100000">
                                          <p:val>
                                            <p:strVal val="#ppt_h"/>
                                          </p:val>
                                        </p:tav>
                                      </p:tavLst>
                                    </p:anim>
                                    <p:anim calcmode="lin" valueType="num">
                                      <p:cBhvr>
                                        <p:cTn id="43" dur="300" fill="hold"/>
                                        <p:tgtEl>
                                          <p:spTgt spid="14"/>
                                        </p:tgtEl>
                                        <p:attrNameLst>
                                          <p:attrName>style.rotation</p:attrName>
                                        </p:attrNameLst>
                                      </p:cBhvr>
                                      <p:tavLst>
                                        <p:tav tm="0">
                                          <p:val>
                                            <p:fltVal val="90"/>
                                          </p:val>
                                        </p:tav>
                                        <p:tav tm="100000">
                                          <p:val>
                                            <p:fltVal val="0"/>
                                          </p:val>
                                        </p:tav>
                                      </p:tavLst>
                                    </p:anim>
                                    <p:animEffect transition="in" filter="fade">
                                      <p:cBhvr>
                                        <p:cTn id="44" dur="300"/>
                                        <p:tgtEl>
                                          <p:spTgt spid="14"/>
                                        </p:tgtEl>
                                      </p:cBhvr>
                                    </p:animEffect>
                                  </p:childTnLst>
                                </p:cTn>
                              </p:par>
                            </p:childTnLst>
                          </p:cTn>
                        </p:par>
                        <p:par>
                          <p:cTn id="45" fill="hold">
                            <p:stCondLst>
                              <p:cond delay="3400"/>
                            </p:stCondLst>
                            <p:childTnLst>
                              <p:par>
                                <p:cTn id="46" presetID="22"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childTnLst>
                          </p:cTn>
                        </p:par>
                        <p:par>
                          <p:cTn id="49" fill="hold">
                            <p:stCondLst>
                              <p:cond delay="3900"/>
                            </p:stCondLst>
                            <p:childTnLst>
                              <p:par>
                                <p:cTn id="50" presetID="22" presetClass="entr" presetSubtype="4"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par>
                          <p:cTn id="53" fill="hold">
                            <p:stCondLst>
                              <p:cond delay="4400"/>
                            </p:stCondLst>
                            <p:childTnLst>
                              <p:par>
                                <p:cTn id="54" presetID="31"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300" fill="hold"/>
                                        <p:tgtEl>
                                          <p:spTgt spid="12"/>
                                        </p:tgtEl>
                                        <p:attrNameLst>
                                          <p:attrName>ppt_w</p:attrName>
                                        </p:attrNameLst>
                                      </p:cBhvr>
                                      <p:tavLst>
                                        <p:tav tm="0">
                                          <p:val>
                                            <p:fltVal val="0"/>
                                          </p:val>
                                        </p:tav>
                                        <p:tav tm="100000">
                                          <p:val>
                                            <p:strVal val="#ppt_w"/>
                                          </p:val>
                                        </p:tav>
                                      </p:tavLst>
                                    </p:anim>
                                    <p:anim calcmode="lin" valueType="num">
                                      <p:cBhvr>
                                        <p:cTn id="57" dur="300" fill="hold"/>
                                        <p:tgtEl>
                                          <p:spTgt spid="12"/>
                                        </p:tgtEl>
                                        <p:attrNameLst>
                                          <p:attrName>ppt_h</p:attrName>
                                        </p:attrNameLst>
                                      </p:cBhvr>
                                      <p:tavLst>
                                        <p:tav tm="0">
                                          <p:val>
                                            <p:fltVal val="0"/>
                                          </p:val>
                                        </p:tav>
                                        <p:tav tm="100000">
                                          <p:val>
                                            <p:strVal val="#ppt_h"/>
                                          </p:val>
                                        </p:tav>
                                      </p:tavLst>
                                    </p:anim>
                                    <p:anim calcmode="lin" valueType="num">
                                      <p:cBhvr>
                                        <p:cTn id="58" dur="300" fill="hold"/>
                                        <p:tgtEl>
                                          <p:spTgt spid="12"/>
                                        </p:tgtEl>
                                        <p:attrNameLst>
                                          <p:attrName>style.rotation</p:attrName>
                                        </p:attrNameLst>
                                      </p:cBhvr>
                                      <p:tavLst>
                                        <p:tav tm="0">
                                          <p:val>
                                            <p:fltVal val="90"/>
                                          </p:val>
                                        </p:tav>
                                        <p:tav tm="100000">
                                          <p:val>
                                            <p:fltVal val="0"/>
                                          </p:val>
                                        </p:tav>
                                      </p:tavLst>
                                    </p:anim>
                                    <p:animEffect transition="in" filter="fade">
                                      <p:cBhvr>
                                        <p:cTn id="59" dur="300"/>
                                        <p:tgtEl>
                                          <p:spTgt spid="12"/>
                                        </p:tgtEl>
                                      </p:cBhvr>
                                    </p:animEffect>
                                  </p:childTnLst>
                                </p:cTn>
                              </p:par>
                            </p:childTnLst>
                          </p:cTn>
                        </p:par>
                        <p:par>
                          <p:cTn id="60" fill="hold">
                            <p:stCondLst>
                              <p:cond delay="4700"/>
                            </p:stCondLst>
                            <p:childTnLst>
                              <p:par>
                                <p:cTn id="61" presetID="22" presetClass="entr" presetSubtype="1"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043608" y="1475236"/>
            <a:ext cx="3528392" cy="2968722"/>
            <a:chOff x="873550" y="1447293"/>
            <a:chExt cx="3098949" cy="2582126"/>
          </a:xfrm>
          <a:effectLst/>
        </p:grpSpPr>
        <p:sp>
          <p:nvSpPr>
            <p:cNvPr id="7" name="Rectangle 214"/>
            <p:cNvSpPr>
              <a:spLocks noChangeArrowheads="1"/>
            </p:cNvSpPr>
            <p:nvPr/>
          </p:nvSpPr>
          <p:spPr bwMode="auto">
            <a:xfrm>
              <a:off x="1001795" y="1569795"/>
              <a:ext cx="2842457" cy="1705467"/>
            </a:xfrm>
            <a:prstGeom prst="rect">
              <a:avLst/>
            </a:prstGeom>
            <a:blipFill>
              <a:blip r:embed="rId2"/>
              <a:stretch>
                <a:fillRect/>
              </a:stretch>
            </a:bli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27989"/>
              <a:endParaRPr lang="zh-CN" altLang="en-US" sz="3401">
                <a:solidFill>
                  <a:schemeClr val="lt1"/>
                </a:solidFill>
              </a:endParaRPr>
            </a:p>
          </p:txBody>
        </p:sp>
        <p:sp>
          <p:nvSpPr>
            <p:cNvPr id="8"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chemeClr val="accent4">
                <a:lumMod val="20000"/>
                <a:lumOff val="80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chemeClr val="accent4">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13"/>
            <p:cNvSpPr>
              <a:spLocks/>
            </p:cNvSpPr>
            <p:nvPr/>
          </p:nvSpPr>
          <p:spPr bwMode="auto">
            <a:xfrm>
              <a:off x="873550" y="1447293"/>
              <a:ext cx="3098949" cy="1954301"/>
            </a:xfrm>
            <a:prstGeom prst="frame">
              <a:avLst>
                <a:gd name="adj1" fmla="val 7301"/>
              </a:avLst>
            </a:prstGeom>
            <a:solidFill>
              <a:srgbClr val="FFC000">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2" name="TextBox 53"/>
          <p:cNvSpPr txBox="1"/>
          <p:nvPr/>
        </p:nvSpPr>
        <p:spPr>
          <a:xfrm>
            <a:off x="5040560" y="1647259"/>
            <a:ext cx="3131840"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a:t>
            </a:r>
            <a:r>
              <a:rPr lang="zh-CN" altLang="en-US" sz="1200" dirty="0" smtClean="0">
                <a:solidFill>
                  <a:schemeClr val="bg1"/>
                </a:solidFill>
                <a:latin typeface="微软雅黑" pitchFamily="34" charset="-122"/>
                <a:ea typeface="微软雅黑" panose="020B0503020204020204" pitchFamily="34" charset="-122"/>
              </a:rPr>
              <a:t>文字</a:t>
            </a:r>
            <a:endParaRPr lang="zh-CN" altLang="en-US" sz="1200" dirty="0">
              <a:solidFill>
                <a:schemeClr val="bg1"/>
              </a:solidFill>
              <a:latin typeface="微软雅黑" pitchFamily="34" charset="-122"/>
              <a:ea typeface="微软雅黑" panose="020B0503020204020204" pitchFamily="34" charset="-122"/>
            </a:endParaRPr>
          </a:p>
        </p:txBody>
      </p:sp>
      <p:sp>
        <p:nvSpPr>
          <p:cNvPr id="13" name="矩形 12"/>
          <p:cNvSpPr/>
          <p:nvPr/>
        </p:nvSpPr>
        <p:spPr>
          <a:xfrm>
            <a:off x="5040560" y="1347614"/>
            <a:ext cx="1343678" cy="338554"/>
          </a:xfrm>
          <a:prstGeom prst="rect">
            <a:avLst/>
          </a:prstGeom>
          <a:noFill/>
          <a:ln>
            <a:noFill/>
          </a:ln>
        </p:spPr>
        <p:txBody>
          <a:bodyPr wrap="square">
            <a:spAutoFit/>
          </a:bodyPr>
          <a:lstStyle/>
          <a:p>
            <a:r>
              <a:rPr lang="zh-CN" altLang="en-US" sz="1600" dirty="0" smtClean="0">
                <a:solidFill>
                  <a:srgbClr val="FFC000"/>
                </a:solidFill>
                <a:latin typeface="微软雅黑" panose="020B0503020204020204" pitchFamily="34" charset="-122"/>
                <a:ea typeface="微软雅黑" panose="020B0503020204020204" pitchFamily="34" charset="-122"/>
              </a:rPr>
              <a:t>添加小标题</a:t>
            </a:r>
            <a:endParaRPr lang="zh-CN" altLang="en-US" sz="1600" dirty="0">
              <a:solidFill>
                <a:srgbClr val="FFC000"/>
              </a:solidFill>
              <a:latin typeface="微软雅黑" pitchFamily="34" charset="-122"/>
              <a:ea typeface="微软雅黑" panose="020B0503020204020204" pitchFamily="34" charset="-122"/>
            </a:endParaRPr>
          </a:p>
        </p:txBody>
      </p:sp>
      <p:sp>
        <p:nvSpPr>
          <p:cNvPr id="14" name="TextBox 22"/>
          <p:cNvSpPr txBox="1"/>
          <p:nvPr/>
        </p:nvSpPr>
        <p:spPr>
          <a:xfrm>
            <a:off x="5040560" y="2654024"/>
            <a:ext cx="3131840"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5" name="矩形 14"/>
          <p:cNvSpPr/>
          <p:nvPr/>
        </p:nvSpPr>
        <p:spPr>
          <a:xfrm>
            <a:off x="5040560" y="2354379"/>
            <a:ext cx="1343678" cy="338554"/>
          </a:xfrm>
          <a:prstGeom prst="rect">
            <a:avLst/>
          </a:prstGeom>
          <a:noFill/>
          <a:ln>
            <a:noFill/>
          </a:ln>
        </p:spPr>
        <p:txBody>
          <a:bodyPr wrap="square">
            <a:spAutoFit/>
          </a:bodyPr>
          <a:lstStyle/>
          <a:p>
            <a:r>
              <a:rPr lang="zh-CN" altLang="en-US" sz="1600" dirty="0" smtClean="0">
                <a:solidFill>
                  <a:srgbClr val="FFC000"/>
                </a:solidFill>
                <a:latin typeface="微软雅黑" panose="020B0503020204020204" pitchFamily="34" charset="-122"/>
                <a:ea typeface="微软雅黑" panose="020B0503020204020204" pitchFamily="34" charset="-122"/>
              </a:rPr>
              <a:t>添加小标题</a:t>
            </a:r>
            <a:endParaRPr lang="zh-CN" altLang="en-US" sz="1600" dirty="0">
              <a:solidFill>
                <a:srgbClr val="FFC000"/>
              </a:solidFill>
              <a:latin typeface="微软雅黑" pitchFamily="34" charset="-122"/>
              <a:ea typeface="微软雅黑" panose="020B0503020204020204" pitchFamily="34" charset="-122"/>
            </a:endParaRPr>
          </a:p>
        </p:txBody>
      </p:sp>
      <p:sp>
        <p:nvSpPr>
          <p:cNvPr id="16" name="TextBox 24"/>
          <p:cNvSpPr txBox="1"/>
          <p:nvPr/>
        </p:nvSpPr>
        <p:spPr>
          <a:xfrm>
            <a:off x="5040560" y="3650127"/>
            <a:ext cx="3131840" cy="646331"/>
          </a:xfrm>
          <a:prstGeom prst="rect">
            <a:avLst/>
          </a:prstGeom>
          <a:noFill/>
          <a:ln>
            <a:noFill/>
            <a:prstDash val="sysDash"/>
          </a:ln>
        </p:spPr>
        <p:txBody>
          <a:bodyPr wrap="square" rtlCol="0">
            <a:spAutoFit/>
          </a:bodyPr>
          <a:lstStyle/>
          <a:p>
            <a:pPr algn="just"/>
            <a:r>
              <a:rPr lang="zh-CN" altLang="en-US" sz="1200" dirty="0">
                <a:solidFill>
                  <a:schemeClr val="bg1"/>
                </a:solidFill>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17" name="矩形 16"/>
          <p:cNvSpPr/>
          <p:nvPr/>
        </p:nvSpPr>
        <p:spPr>
          <a:xfrm>
            <a:off x="5040560" y="3350482"/>
            <a:ext cx="1343678" cy="338554"/>
          </a:xfrm>
          <a:prstGeom prst="rect">
            <a:avLst/>
          </a:prstGeom>
          <a:noFill/>
          <a:ln>
            <a:noFill/>
          </a:ln>
        </p:spPr>
        <p:txBody>
          <a:bodyPr wrap="square">
            <a:spAutoFit/>
          </a:bodyPr>
          <a:lstStyle/>
          <a:p>
            <a:r>
              <a:rPr lang="zh-CN" altLang="en-US" sz="1600" dirty="0" smtClean="0">
                <a:solidFill>
                  <a:srgbClr val="FFC000"/>
                </a:solidFill>
                <a:latin typeface="微软雅黑" panose="020B0503020204020204" pitchFamily="34" charset="-122"/>
                <a:ea typeface="微软雅黑" panose="020B0503020204020204" pitchFamily="34" charset="-122"/>
              </a:rPr>
              <a:t>添加小标题</a:t>
            </a:r>
            <a:endParaRPr lang="zh-CN" altLang="en-US" sz="1600" dirty="0">
              <a:solidFill>
                <a:srgbClr val="FFC000"/>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78750419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par>
                                <p:cTn id="13" presetID="22" presetClass="entr" presetSubtype="8" fill="hold" grpId="0" nodeType="withEffect">
                                  <p:stCondLst>
                                    <p:cond delay="75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150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par>
                                <p:cTn id="22" presetID="22" presetClass="entr" presetSubtype="8" fill="hold" grpId="0" nodeType="withEffect">
                                  <p:stCondLst>
                                    <p:cond delay="225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2" presetClass="entr" presetSubtype="8" fill="hold" grpId="0" nodeType="withEffect">
                                  <p:stCondLst>
                                    <p:cond delay="225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167704" y="1656152"/>
            <a:ext cx="5211440" cy="830997"/>
          </a:xfrm>
          <a:prstGeom prst="rect">
            <a:avLst/>
          </a:prstGeom>
          <a:noFill/>
        </p:spPr>
        <p:txBody>
          <a:bodyPr wrap="square" rtlCol="0">
            <a:spAutoFit/>
          </a:bodyPr>
          <a:lstStyle/>
          <a:p>
            <a:r>
              <a:rPr lang="zh-CN" altLang="en-US" sz="4800" dirty="0" smtClean="0">
                <a:solidFill>
                  <a:srgbClr val="FFC000"/>
                </a:solidFill>
              </a:rPr>
              <a:t>输入您的章节标题</a:t>
            </a:r>
            <a:endParaRPr lang="zh-CN" altLang="en-US" sz="4800" dirty="0">
              <a:solidFill>
                <a:srgbClr val="FFC000"/>
              </a:solidFill>
            </a:endParaRPr>
          </a:p>
        </p:txBody>
      </p:sp>
      <p:sp>
        <p:nvSpPr>
          <p:cNvPr id="8" name="文本框 7"/>
          <p:cNvSpPr txBox="1"/>
          <p:nvPr/>
        </p:nvSpPr>
        <p:spPr>
          <a:xfrm>
            <a:off x="3593656" y="2634495"/>
            <a:ext cx="3273936" cy="523220"/>
          </a:xfrm>
          <a:prstGeom prst="rect">
            <a:avLst/>
          </a:prstGeom>
          <a:noFill/>
        </p:spPr>
        <p:txBody>
          <a:bodyPr wrap="square" rtlCol="0">
            <a:spAutoFit/>
          </a:bodyPr>
          <a:lstStyle/>
          <a:p>
            <a:r>
              <a:rPr lang="zh-CN" altLang="en-US" sz="2800" dirty="0" smtClean="0">
                <a:solidFill>
                  <a:schemeClr val="bg1"/>
                </a:solidFill>
              </a:rPr>
              <a:t>简单描述</a:t>
            </a:r>
            <a:endParaRPr lang="zh-CN" altLang="en-US" sz="2800" dirty="0">
              <a:solidFill>
                <a:schemeClr val="bg1"/>
              </a:solidFill>
            </a:endParaRPr>
          </a:p>
        </p:txBody>
      </p:sp>
    </p:spTree>
    <p:extLst>
      <p:ext uri="{BB962C8B-B14F-4D97-AF65-F5344CB8AC3E}">
        <p14:creationId xmlns:p14="http://schemas.microsoft.com/office/powerpoint/2010/main" val="31212848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500" autoRev="1" fill="hold">
                                          <p:stCondLst>
                                            <p:cond delay="0"/>
                                          </p:stCondLst>
                                        </p:cTn>
                                        <p:tgtEl>
                                          <p:spTgt spid="7"/>
                                        </p:tgtEl>
                                        <p:attrNameLst>
                                          <p:attrName>ppt_w</p:attrName>
                                        </p:attrNameLst>
                                      </p:cBhvr>
                                    </p:anim>
                                    <p:anim by="(#ppt_w*0.50)" calcmode="lin" valueType="num">
                                      <p:cBhvr>
                                        <p:cTn id="8" dur="500" decel="50000" autoRev="1" fill="hold">
                                          <p:stCondLst>
                                            <p:cond delay="0"/>
                                          </p:stCondLst>
                                        </p:cTn>
                                        <p:tgtEl>
                                          <p:spTgt spid="7"/>
                                        </p:tgtEl>
                                        <p:attrNameLst>
                                          <p:attrName>ppt_x</p:attrName>
                                        </p:attrNameLst>
                                      </p:cBhvr>
                                    </p:anim>
                                    <p:anim from="(-#ppt_h/2)" to="(#ppt_y)" calcmode="lin" valueType="num">
                                      <p:cBhvr>
                                        <p:cTn id="9" dur="1000" fill="hold">
                                          <p:stCondLst>
                                            <p:cond delay="0"/>
                                          </p:stCondLst>
                                        </p:cTn>
                                        <p:tgtEl>
                                          <p:spTgt spid="7"/>
                                        </p:tgtEl>
                                        <p:attrNameLst>
                                          <p:attrName>ppt_y</p:attrName>
                                        </p:attrNameLst>
                                      </p:cBhvr>
                                    </p:anim>
                                    <p:animRot by="21600000">
                                      <p:cBhvr>
                                        <p:cTn id="10" dur="1000" fill="hold">
                                          <p:stCondLst>
                                            <p:cond delay="0"/>
                                          </p:stCondLst>
                                        </p:cTn>
                                        <p:tgtEl>
                                          <p:spTgt spid="7"/>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58934" y="116666"/>
            <a:ext cx="46039" cy="8080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文本框 5"/>
          <p:cNvSpPr txBox="1"/>
          <p:nvPr/>
        </p:nvSpPr>
        <p:spPr>
          <a:xfrm>
            <a:off x="404973" y="228296"/>
            <a:ext cx="2660072" cy="584775"/>
          </a:xfrm>
          <a:prstGeom prst="rect">
            <a:avLst/>
          </a:prstGeom>
          <a:noFill/>
        </p:spPr>
        <p:txBody>
          <a:bodyPr wrap="square" rtlCol="0">
            <a:spAutoFit/>
          </a:bodyPr>
          <a:lstStyle/>
          <a:p>
            <a:r>
              <a:rPr lang="zh-CN" altLang="en-US" sz="3200" dirty="0" smtClean="0">
                <a:solidFill>
                  <a:schemeClr val="bg1"/>
                </a:solidFill>
                <a:latin typeface="微软雅黑" panose="020B0503020204020204" pitchFamily="34" charset="-122"/>
                <a:ea typeface="微软雅黑" panose="020B0503020204020204" pitchFamily="34" charset="-122"/>
              </a:rPr>
              <a:t>添加标题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23285" y="1240993"/>
            <a:ext cx="1583687" cy="1583687"/>
          </a:xfrm>
          <a:prstGeom prst="roundRect">
            <a:avLst>
              <a:gd name="adj" fmla="val 9051"/>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7" name="圆角矩形 6"/>
          <p:cNvSpPr/>
          <p:nvPr/>
        </p:nvSpPr>
        <p:spPr>
          <a:xfrm>
            <a:off x="4650944" y="1240993"/>
            <a:ext cx="1583687" cy="1583687"/>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8" name="圆角矩形 7"/>
          <p:cNvSpPr/>
          <p:nvPr/>
        </p:nvSpPr>
        <p:spPr>
          <a:xfrm>
            <a:off x="2923285" y="2968652"/>
            <a:ext cx="1583687" cy="1583687"/>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9" name="圆角矩形 8"/>
          <p:cNvSpPr/>
          <p:nvPr/>
        </p:nvSpPr>
        <p:spPr>
          <a:xfrm>
            <a:off x="4650944" y="2968652"/>
            <a:ext cx="1583687" cy="1583687"/>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0" name="圆角矩形 9"/>
          <p:cNvSpPr/>
          <p:nvPr/>
        </p:nvSpPr>
        <p:spPr>
          <a:xfrm>
            <a:off x="4075057" y="2392765"/>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1</a:t>
            </a:r>
            <a:endParaRPr lang="zh-CN" altLang="en-US" sz="1799" b="0" kern="0">
              <a:solidFill>
                <a:sysClr val="window" lastClr="FFFFFF"/>
              </a:solidFill>
              <a:latin typeface="Calibri"/>
              <a:ea typeface="宋体"/>
            </a:endParaRPr>
          </a:p>
        </p:txBody>
      </p:sp>
      <p:sp>
        <p:nvSpPr>
          <p:cNvPr id="11" name="圆角矩形 10"/>
          <p:cNvSpPr/>
          <p:nvPr/>
        </p:nvSpPr>
        <p:spPr>
          <a:xfrm>
            <a:off x="4650943" y="2392765"/>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2</a:t>
            </a:r>
            <a:endParaRPr lang="zh-CN" altLang="en-US" sz="1799" b="0" kern="0">
              <a:solidFill>
                <a:sysClr val="window" lastClr="FFFFFF"/>
              </a:solidFill>
              <a:latin typeface="Calibri"/>
              <a:ea typeface="宋体"/>
            </a:endParaRPr>
          </a:p>
        </p:txBody>
      </p:sp>
      <p:sp>
        <p:nvSpPr>
          <p:cNvPr id="12" name="圆角矩形 11"/>
          <p:cNvSpPr/>
          <p:nvPr/>
        </p:nvSpPr>
        <p:spPr>
          <a:xfrm>
            <a:off x="4075057" y="2968651"/>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3</a:t>
            </a:r>
            <a:endParaRPr lang="zh-CN" altLang="en-US" sz="1799" b="0" kern="0">
              <a:solidFill>
                <a:sysClr val="window" lastClr="FFFFFF"/>
              </a:solidFill>
              <a:latin typeface="Calibri"/>
              <a:ea typeface="宋体"/>
            </a:endParaRPr>
          </a:p>
        </p:txBody>
      </p:sp>
      <p:sp>
        <p:nvSpPr>
          <p:cNvPr id="13" name="圆角矩形 12"/>
          <p:cNvSpPr/>
          <p:nvPr/>
        </p:nvSpPr>
        <p:spPr>
          <a:xfrm>
            <a:off x="4650943" y="2968651"/>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4</a:t>
            </a:r>
            <a:endParaRPr lang="zh-CN" altLang="en-US" sz="1799" b="0" kern="0">
              <a:solidFill>
                <a:sysClr val="window" lastClr="FFFFFF"/>
              </a:solidFill>
              <a:latin typeface="Calibri"/>
              <a:ea typeface="宋体"/>
            </a:endParaRPr>
          </a:p>
        </p:txBody>
      </p:sp>
      <p:sp>
        <p:nvSpPr>
          <p:cNvPr id="14" name="TextBox 37"/>
          <p:cNvSpPr txBox="1"/>
          <p:nvPr/>
        </p:nvSpPr>
        <p:spPr>
          <a:xfrm>
            <a:off x="458470" y="1774502"/>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15" name="TextBox 38"/>
          <p:cNvSpPr txBox="1"/>
          <p:nvPr/>
        </p:nvSpPr>
        <p:spPr>
          <a:xfrm>
            <a:off x="947984" y="1312980"/>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FFC000"/>
                </a:solidFill>
                <a:latin typeface="微软雅黑" pitchFamily="34" charset="-122"/>
                <a:ea typeface="微软雅黑" pitchFamily="34" charset="-122"/>
                <a:cs typeface="华文黑体" pitchFamily="2" charset="-122"/>
              </a:rPr>
              <a:t>点击添加标题</a:t>
            </a:r>
          </a:p>
        </p:txBody>
      </p:sp>
      <p:sp>
        <p:nvSpPr>
          <p:cNvPr id="16" name="TextBox 39"/>
          <p:cNvSpPr txBox="1"/>
          <p:nvPr/>
        </p:nvSpPr>
        <p:spPr>
          <a:xfrm>
            <a:off x="6433290" y="1774502"/>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17" name="TextBox 40"/>
          <p:cNvSpPr txBox="1"/>
          <p:nvPr/>
        </p:nvSpPr>
        <p:spPr>
          <a:xfrm>
            <a:off x="6433289" y="1312980"/>
            <a:ext cx="1773729" cy="461331"/>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FFC000"/>
                </a:solidFill>
                <a:latin typeface="微软雅黑" pitchFamily="34" charset="-122"/>
                <a:ea typeface="微软雅黑" pitchFamily="34" charset="-122"/>
                <a:cs typeface="华文黑体" pitchFamily="2" charset="-122"/>
              </a:rPr>
              <a:t>点击添加标题</a:t>
            </a:r>
          </a:p>
        </p:txBody>
      </p:sp>
      <p:sp>
        <p:nvSpPr>
          <p:cNvPr id="18" name="TextBox 41"/>
          <p:cNvSpPr txBox="1"/>
          <p:nvPr/>
        </p:nvSpPr>
        <p:spPr>
          <a:xfrm>
            <a:off x="458470" y="3630879"/>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19" name="TextBox 42"/>
          <p:cNvSpPr txBox="1"/>
          <p:nvPr/>
        </p:nvSpPr>
        <p:spPr>
          <a:xfrm>
            <a:off x="947984" y="3169357"/>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FFC000"/>
                </a:solidFill>
                <a:latin typeface="微软雅黑" pitchFamily="34" charset="-122"/>
                <a:ea typeface="微软雅黑" pitchFamily="34" charset="-122"/>
                <a:cs typeface="华文黑体" pitchFamily="2" charset="-122"/>
              </a:rPr>
              <a:t>点击添加标题</a:t>
            </a:r>
          </a:p>
        </p:txBody>
      </p:sp>
      <p:sp>
        <p:nvSpPr>
          <p:cNvPr id="20" name="TextBox 43"/>
          <p:cNvSpPr txBox="1"/>
          <p:nvPr/>
        </p:nvSpPr>
        <p:spPr>
          <a:xfrm>
            <a:off x="6433290" y="3630879"/>
            <a:ext cx="2231559" cy="812279"/>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chemeClr val="bg1"/>
                </a:solidFill>
                <a:latin typeface="微软雅黑" pitchFamily="34" charset="-122"/>
                <a:ea typeface="微软雅黑" pitchFamily="34" charset="-122"/>
              </a:rPr>
              <a:t>文字。</a:t>
            </a:r>
          </a:p>
        </p:txBody>
      </p:sp>
      <p:sp>
        <p:nvSpPr>
          <p:cNvPr id="21" name="TextBox 44"/>
          <p:cNvSpPr txBox="1"/>
          <p:nvPr/>
        </p:nvSpPr>
        <p:spPr>
          <a:xfrm>
            <a:off x="6433289" y="3169357"/>
            <a:ext cx="1773729" cy="461331"/>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FFC000"/>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339572316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 calcmode="lin" valueType="num">
                                      <p:cBhvr>
                                        <p:cTn id="27" dur="500" fill="hold"/>
                                        <p:tgtEl>
                                          <p:spTgt spid="9"/>
                                        </p:tgtEl>
                                        <p:attrNameLst>
                                          <p:attrName>style.rotation</p:attrName>
                                        </p:attrNameLst>
                                      </p:cBhvr>
                                      <p:tavLst>
                                        <p:tav tm="0">
                                          <p:val>
                                            <p:fltVal val="360"/>
                                          </p:val>
                                        </p:tav>
                                        <p:tav tm="100000">
                                          <p:val>
                                            <p:fltVal val="0"/>
                                          </p:val>
                                        </p:tav>
                                      </p:tavLst>
                                    </p:anim>
                                    <p:animEffect transition="in" filter="fade">
                                      <p:cBhvr>
                                        <p:cTn id="28" dur="500"/>
                                        <p:tgtEl>
                                          <p:spTgt spid="9"/>
                                        </p:tgtEl>
                                      </p:cBhvr>
                                    </p:animEffect>
                                  </p:childTnLst>
                                </p:cTn>
                              </p:par>
                            </p:childTnLst>
                          </p:cTn>
                        </p:par>
                        <p:par>
                          <p:cTn id="29" fill="hold">
                            <p:stCondLst>
                              <p:cond delay="1100"/>
                            </p:stCondLst>
                            <p:childTnLst>
                              <p:par>
                                <p:cTn id="30" presetID="2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childTnLst>
                                </p:cTn>
                              </p:par>
                            </p:childTnLst>
                          </p:cTn>
                        </p:par>
                        <p:par>
                          <p:cTn id="46" fill="hold">
                            <p:stCondLst>
                              <p:cond delay="1600"/>
                            </p:stCondLst>
                            <p:childTnLst>
                              <p:par>
                                <p:cTn id="47" presetID="12" presetClass="entr" presetSubtype="2"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p:tgtEl>
                                          <p:spTgt spid="15"/>
                                        </p:tgtEl>
                                        <p:attrNameLst>
                                          <p:attrName>ppt_x</p:attrName>
                                        </p:attrNameLst>
                                      </p:cBhvr>
                                      <p:tavLst>
                                        <p:tav tm="0">
                                          <p:val>
                                            <p:strVal val="#ppt_x+#ppt_w*1.125000"/>
                                          </p:val>
                                        </p:tav>
                                        <p:tav tm="100000">
                                          <p:val>
                                            <p:strVal val="#ppt_x"/>
                                          </p:val>
                                        </p:tav>
                                      </p:tavLst>
                                    </p:anim>
                                    <p:animEffect transition="in" filter="wipe(left)">
                                      <p:cBhvr>
                                        <p:cTn id="50" dur="500"/>
                                        <p:tgtEl>
                                          <p:spTgt spid="15"/>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p:tgtEl>
                                          <p:spTgt spid="14"/>
                                        </p:tgtEl>
                                        <p:attrNameLst>
                                          <p:attrName>ppt_x</p:attrName>
                                        </p:attrNameLst>
                                      </p:cBhvr>
                                      <p:tavLst>
                                        <p:tav tm="0">
                                          <p:val>
                                            <p:strVal val="#ppt_x+#ppt_w*1.125000"/>
                                          </p:val>
                                        </p:tav>
                                        <p:tav tm="100000">
                                          <p:val>
                                            <p:strVal val="#ppt_x"/>
                                          </p:val>
                                        </p:tav>
                                      </p:tavLst>
                                    </p:anim>
                                    <p:animEffect transition="in" filter="wipe(left)">
                                      <p:cBhvr>
                                        <p:cTn id="54" dur="500"/>
                                        <p:tgtEl>
                                          <p:spTgt spid="14"/>
                                        </p:tgtEl>
                                      </p:cBhvr>
                                    </p:animEffect>
                                  </p:childTnLst>
                                </p:cTn>
                              </p:par>
                              <p:par>
                                <p:cTn id="55" presetID="12" presetClass="entr" presetSubtype="8"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p:tgtEl>
                                          <p:spTgt spid="17"/>
                                        </p:tgtEl>
                                        <p:attrNameLst>
                                          <p:attrName>ppt_x</p:attrName>
                                        </p:attrNameLst>
                                      </p:cBhvr>
                                      <p:tavLst>
                                        <p:tav tm="0">
                                          <p:val>
                                            <p:strVal val="#ppt_x-#ppt_w*1.125000"/>
                                          </p:val>
                                        </p:tav>
                                        <p:tav tm="100000">
                                          <p:val>
                                            <p:strVal val="#ppt_x"/>
                                          </p:val>
                                        </p:tav>
                                      </p:tavLst>
                                    </p:anim>
                                    <p:animEffect transition="in" filter="wipe(right)">
                                      <p:cBhvr>
                                        <p:cTn id="58" dur="500"/>
                                        <p:tgtEl>
                                          <p:spTgt spid="17"/>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p:tgtEl>
                                          <p:spTgt spid="16"/>
                                        </p:tgtEl>
                                        <p:attrNameLst>
                                          <p:attrName>ppt_x</p:attrName>
                                        </p:attrNameLst>
                                      </p:cBhvr>
                                      <p:tavLst>
                                        <p:tav tm="0">
                                          <p:val>
                                            <p:strVal val="#ppt_x-#ppt_w*1.125000"/>
                                          </p:val>
                                        </p:tav>
                                        <p:tav tm="100000">
                                          <p:val>
                                            <p:strVal val="#ppt_x"/>
                                          </p:val>
                                        </p:tav>
                                      </p:tavLst>
                                    </p:anim>
                                    <p:animEffect transition="in" filter="wipe(right)">
                                      <p:cBhvr>
                                        <p:cTn id="62" dur="500"/>
                                        <p:tgtEl>
                                          <p:spTgt spid="16"/>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p:tgtEl>
                                          <p:spTgt spid="19"/>
                                        </p:tgtEl>
                                        <p:attrNameLst>
                                          <p:attrName>ppt_x</p:attrName>
                                        </p:attrNameLst>
                                      </p:cBhvr>
                                      <p:tavLst>
                                        <p:tav tm="0">
                                          <p:val>
                                            <p:strVal val="#ppt_x+#ppt_w*1.125000"/>
                                          </p:val>
                                        </p:tav>
                                        <p:tav tm="100000">
                                          <p:val>
                                            <p:strVal val="#ppt_x"/>
                                          </p:val>
                                        </p:tav>
                                      </p:tavLst>
                                    </p:anim>
                                    <p:animEffect transition="in" filter="wipe(left)">
                                      <p:cBhvr>
                                        <p:cTn id="66" dur="500"/>
                                        <p:tgtEl>
                                          <p:spTgt spid="19"/>
                                        </p:tgtEl>
                                      </p:cBhvr>
                                    </p:animEffect>
                                  </p:childTnLst>
                                </p:cTn>
                              </p:par>
                              <p:par>
                                <p:cTn id="67" presetID="12" presetClass="entr" presetSubtype="2"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ppt_x</p:attrName>
                                        </p:attrNameLst>
                                      </p:cBhvr>
                                      <p:tavLst>
                                        <p:tav tm="0">
                                          <p:val>
                                            <p:strVal val="#ppt_x+#ppt_w*1.125000"/>
                                          </p:val>
                                        </p:tav>
                                        <p:tav tm="100000">
                                          <p:val>
                                            <p:strVal val="#ppt_x"/>
                                          </p:val>
                                        </p:tav>
                                      </p:tavLst>
                                    </p:anim>
                                    <p:animEffect transition="in" filter="wipe(left)">
                                      <p:cBhvr>
                                        <p:cTn id="70" dur="500"/>
                                        <p:tgtEl>
                                          <p:spTgt spid="18"/>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p:tgtEl>
                                          <p:spTgt spid="21"/>
                                        </p:tgtEl>
                                        <p:attrNameLst>
                                          <p:attrName>ppt_x</p:attrName>
                                        </p:attrNameLst>
                                      </p:cBhvr>
                                      <p:tavLst>
                                        <p:tav tm="0">
                                          <p:val>
                                            <p:strVal val="#ppt_x-#ppt_w*1.125000"/>
                                          </p:val>
                                        </p:tav>
                                        <p:tav tm="100000">
                                          <p:val>
                                            <p:strVal val="#ppt_x"/>
                                          </p:val>
                                        </p:tav>
                                      </p:tavLst>
                                    </p:anim>
                                    <p:animEffect transition="in" filter="wipe(right)">
                                      <p:cBhvr>
                                        <p:cTn id="74" dur="500"/>
                                        <p:tgtEl>
                                          <p:spTgt spid="21"/>
                                        </p:tgtEl>
                                      </p:cBhvr>
                                    </p:animEffect>
                                  </p:childTnLst>
                                </p:cTn>
                              </p:par>
                              <p:par>
                                <p:cTn id="75" presetID="1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p:tgtEl>
                                          <p:spTgt spid="20"/>
                                        </p:tgtEl>
                                        <p:attrNameLst>
                                          <p:attrName>ppt_x</p:attrName>
                                        </p:attrNameLst>
                                      </p:cBhvr>
                                      <p:tavLst>
                                        <p:tav tm="0">
                                          <p:val>
                                            <p:strVal val="#ppt_x-#ppt_w*1.125000"/>
                                          </p:val>
                                        </p:tav>
                                        <p:tav tm="100000">
                                          <p:val>
                                            <p:strVal val="#ppt_x"/>
                                          </p:val>
                                        </p:tav>
                                      </p:tavLst>
                                    </p:anim>
                                    <p:animEffect transition="in" filter="wipe(right)">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TotalTime>
  <Words>1639</Words>
  <Application>Microsoft Office PowerPoint</Application>
  <PresentationFormat>全屏显示(16:9)</PresentationFormat>
  <Paragraphs>221</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员工培训商务会议通用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演示完毕，感谢您的聆听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8</cp:revision>
  <dcterms:created xsi:type="dcterms:W3CDTF">2016-08-09T02:24:24Z</dcterms:created>
  <dcterms:modified xsi:type="dcterms:W3CDTF">2017-05-16T07:21:36Z</dcterms:modified>
</cp:coreProperties>
</file>