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7" r:id="rId3"/>
    <p:sldId id="283" r:id="rId4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100" d="100"/>
          <a:sy n="100" d="100"/>
        </p:scale>
        <p:origin x="-1992" y="-94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1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A34AEF85-D1B2-402C-B134-60EF21C71378}" type="datetimeFigureOut">
              <a:rPr lang="zh-CN" altLang="en-US" smtClean="0"/>
              <a:t>2017/5/15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421F5C42-F0E1-48CF-8928-458E932A905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69472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A34AEF85-D1B2-402C-B134-60EF21C71378}" type="datetimeFigureOut">
              <a:rPr lang="zh-CN" altLang="en-US" smtClean="0"/>
              <a:t>2017/5/15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421F5C42-F0E1-48CF-8928-458E932A905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11904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45"/>
            <a:ext cx="1971675" cy="4358879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273845"/>
            <a:ext cx="5800725" cy="4358879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A34AEF85-D1B2-402C-B134-60EF21C71378}" type="datetimeFigureOut">
              <a:rPr lang="zh-CN" altLang="en-US" smtClean="0"/>
              <a:t>2017/5/15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421F5C42-F0E1-48CF-8928-458E932A905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50607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16877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91193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1463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28800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28979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34074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07365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6568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A34AEF85-D1B2-402C-B134-60EF21C71378}" type="datetimeFigureOut">
              <a:rPr lang="zh-CN" altLang="en-US" smtClean="0"/>
              <a:t>2017/5/15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421F5C42-F0E1-48CF-8928-458E932A905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993409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629461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93469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3134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5"/>
            <a:ext cx="7886700" cy="2139553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A34AEF85-D1B2-402C-B134-60EF21C71378}" type="datetimeFigureOut">
              <a:rPr lang="zh-CN" altLang="en-US" smtClean="0"/>
              <a:t>2017/5/15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421F5C42-F0E1-48CF-8928-458E932A905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17613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A34AEF85-D1B2-402C-B134-60EF21C71378}" type="datetimeFigureOut">
              <a:rPr lang="zh-CN" altLang="en-US" smtClean="0"/>
              <a:t>2017/5/15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421F5C42-F0E1-48CF-8928-458E932A905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72694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260872"/>
            <a:ext cx="3887391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1878806"/>
            <a:ext cx="3887391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A34AEF85-D1B2-402C-B134-60EF21C71378}" type="datetimeFigureOut">
              <a:rPr lang="zh-CN" altLang="en-US" smtClean="0"/>
              <a:t>2017/5/15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421F5C42-F0E1-48CF-8928-458E932A905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03948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A34AEF85-D1B2-402C-B134-60EF21C71378}" type="datetimeFigureOut">
              <a:rPr lang="zh-CN" altLang="en-US" smtClean="0"/>
              <a:t>2017/5/15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421F5C42-F0E1-48CF-8928-458E932A905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3203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A34AEF85-D1B2-402C-B134-60EF21C71378}" type="datetimeFigureOut">
              <a:rPr lang="zh-CN" altLang="en-US" smtClean="0"/>
              <a:t>2017/5/15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421F5C42-F0E1-48CF-8928-458E932A905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81348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70"/>
            <a:ext cx="4629150" cy="365521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A34AEF85-D1B2-402C-B134-60EF21C71378}" type="datetimeFigureOut">
              <a:rPr lang="zh-CN" altLang="en-US" smtClean="0"/>
              <a:t>2017/5/15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421F5C42-F0E1-48CF-8928-458E932A905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0316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70"/>
            <a:ext cx="4629150" cy="3655219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A34AEF85-D1B2-402C-B134-60EF21C71378}" type="datetimeFigureOut">
              <a:rPr lang="zh-CN" altLang="en-US" smtClean="0"/>
              <a:t>2017/5/15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421F5C42-F0E1-48CF-8928-458E932A905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32982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151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2017/5/15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2604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31"/>
            <a:ext cx="9144000" cy="5140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9766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sz="1800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30220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</TotalTime>
  <Words>148</Words>
  <Application>Microsoft Office PowerPoint</Application>
  <PresentationFormat>全屏显示(16:9)</PresentationFormat>
  <Paragraphs>14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第一PPT，www.1ppt.com</vt:lpstr>
      <vt:lpstr>1_Office 主题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www.1ppt.com</dc:title>
  <dc:creator>www.1ppt.com</dc:creator>
  <cp:keywords>www.1ppt.com</cp:keywords>
  <cp:lastModifiedBy>Windows User</cp:lastModifiedBy>
  <cp:revision>10</cp:revision>
  <dcterms:created xsi:type="dcterms:W3CDTF">2016-08-09T12:03:24Z</dcterms:created>
  <dcterms:modified xsi:type="dcterms:W3CDTF">2017-05-15T08:48:28Z</dcterms:modified>
</cp:coreProperties>
</file>