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8" r:id="rId1"/>
    <p:sldMasterId id="2147483709" r:id="rId2"/>
  </p:sldMasterIdLst>
  <p:notesMasterIdLst>
    <p:notesMasterId r:id="rId5"/>
  </p:notesMasterIdLst>
  <p:sldIdLst>
    <p:sldId id="354" r:id="rId3"/>
    <p:sldId id="367" r:id="rId4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787" userDrawn="1">
          <p15:clr>
            <a:srgbClr val="A4A3A4"/>
          </p15:clr>
        </p15:guide>
        <p15:guide id="2" pos="3866" userDrawn="1">
          <p15:clr>
            <a:srgbClr val="A4A3A4"/>
          </p15:clr>
        </p15:guide>
        <p15:guide id="3" orient="horz" pos="1553" userDrawn="1">
          <p15:clr>
            <a:srgbClr val="A4A3A4"/>
          </p15:clr>
        </p15:guide>
        <p15:guide id="4" pos="15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D79CA"/>
    <a:srgbClr val="073C65"/>
    <a:srgbClr val="5ECCF3"/>
    <a:srgbClr val="152F47"/>
    <a:srgbClr val="FFC000"/>
    <a:srgbClr val="B12725"/>
    <a:srgbClr val="05BAC8"/>
    <a:srgbClr val="21AB82"/>
    <a:srgbClr val="F14124"/>
    <a:srgbClr val="5DCE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主题样式 1 - 强调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27" autoAdjust="0"/>
    <p:restoredTop sz="99298" autoAdjust="0"/>
  </p:normalViewPr>
  <p:slideViewPr>
    <p:cSldViewPr snapToGrid="0">
      <p:cViewPr>
        <p:scale>
          <a:sx n="110" d="100"/>
          <a:sy n="110" d="100"/>
        </p:scale>
        <p:origin x="-1692" y="-1068"/>
      </p:cViewPr>
      <p:guideLst>
        <p:guide orient="horz" pos="787"/>
        <p:guide orient="horz" pos="1553"/>
        <p:guide pos="3866"/>
        <p:guide pos="157"/>
      </p:guideLst>
    </p:cSldViewPr>
  </p:slideViewPr>
  <p:notesTextViewPr>
    <p:cViewPr>
      <p:scale>
        <a:sx n="66" d="100"/>
        <a:sy n="66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Grid="0">
      <p:cViewPr varScale="1">
        <p:scale>
          <a:sx n="86" d="100"/>
          <a:sy n="86" d="100"/>
        </p:scale>
        <p:origin x="3840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微软雅黑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微软雅黑" pitchFamily="34" charset="-122"/>
              </a:defRPr>
            </a:lvl1pPr>
          </a:lstStyle>
          <a:p>
            <a:fld id="{D8D3007C-0BBF-4CAD-B02F-7664B804665F}" type="datetimeFigureOut">
              <a:rPr lang="zh-CN" altLang="en-US" smtClean="0"/>
              <a:pPr/>
              <a:t>2017/5/15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微软雅黑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微软雅黑" pitchFamily="34" charset="-122"/>
              </a:defRPr>
            </a:lvl1pPr>
          </a:lstStyle>
          <a:p>
            <a:fld id="{8927DC7C-EA85-41EA-BE8E-3BC04B9579CE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730997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微软雅黑" pitchFamily="34" charset="-122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微软雅黑" pitchFamily="34" charset="-122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微软雅黑" pitchFamily="34" charset="-122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微软雅黑" pitchFamily="34" charset="-122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微软雅黑" pitchFamily="34" charset="-122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pPr/>
              <a:t>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616168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1012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8274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45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273845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98178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867728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28087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15647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35810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76584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96247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540716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96471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277861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01207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498133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181393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334448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00057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5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94928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5/15/2017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52604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5/15/2017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14452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5/15/2017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05550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5/15/2017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30786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70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5/15/2017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91932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70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5/15/2017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47131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5/15/2017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8961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  <p:sldLayoutId id="2147483669" r:id="rId13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2017/5/15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7218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204384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2062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0">
        <p14:vortex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sz="1800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4779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4337</TotalTime>
  <Words>149</Words>
  <Application>Microsoft Office PowerPoint</Application>
  <PresentationFormat>全屏显示(16:9)</PresentationFormat>
  <Paragraphs>15</Paragraphs>
  <Slides>2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Office 主题</vt:lpstr>
      <vt:lpstr>1_Office 主题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www.1ppt.com</dc:title>
  <dc:creator>www.1ppt.com</dc:creator>
  <cp:keywords>www.1ppt.com</cp:keywords>
  <cp:lastModifiedBy>Windows User</cp:lastModifiedBy>
  <cp:revision>622</cp:revision>
  <dcterms:created xsi:type="dcterms:W3CDTF">2014-06-18T03:33:50Z</dcterms:created>
  <dcterms:modified xsi:type="dcterms:W3CDTF">2017-05-15T06:51:49Z</dcterms:modified>
</cp:coreProperties>
</file>