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35"/>
  </p:notesMasterIdLst>
  <p:handoutMasterIdLst>
    <p:handoutMasterId r:id="rId36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453" r:id="rId29"/>
    <p:sldId id="454" r:id="rId30"/>
    <p:sldId id="455" r:id="rId31"/>
    <p:sldId id="456" r:id="rId32"/>
    <p:sldId id="457" r:id="rId33"/>
    <p:sldId id="359" r:id="rId3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100" d="100"/>
          <a:sy n="100" d="100"/>
        </p:scale>
        <p:origin x="-390" y="-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2017/5/15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2017/5/15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2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12"/>
          <p:cNvSpPr>
            <a:spLocks noChangeArrowheads="1"/>
          </p:cNvSpPr>
          <p:nvPr/>
        </p:nvSpPr>
        <p:spPr bwMode="auto">
          <a:xfrm>
            <a:off x="8247687" y="2177131"/>
            <a:ext cx="900230" cy="2094131"/>
          </a:xfrm>
          <a:prstGeom prst="rect">
            <a:avLst/>
          </a:prstGeom>
          <a:solidFill>
            <a:srgbClr val="0D79CA"/>
          </a:solidFill>
          <a:ln>
            <a:noFill/>
          </a:ln>
          <a:extLst/>
        </p:spPr>
        <p:txBody>
          <a:bodyPr vert="horz" wrap="square" lIns="81612" tIns="40806" rIns="81612" bIns="40806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dirty="0">
              <a:ea typeface="微软雅黑" pitchFamily="34" charset="-122"/>
            </a:endParaRPr>
          </a:p>
        </p:txBody>
      </p:sp>
      <p:sp>
        <p:nvSpPr>
          <p:cNvPr id="30" name="Freeform 13"/>
          <p:cNvSpPr>
            <a:spLocks/>
          </p:cNvSpPr>
          <p:nvPr/>
        </p:nvSpPr>
        <p:spPr bwMode="auto">
          <a:xfrm>
            <a:off x="1" y="2177132"/>
            <a:ext cx="1461752" cy="2094131"/>
          </a:xfrm>
          <a:custGeom>
            <a:avLst/>
            <a:gdLst>
              <a:gd name="T0" fmla="*/ 2055 w 2055"/>
              <a:gd name="T1" fmla="*/ 3548 h 3548"/>
              <a:gd name="T2" fmla="*/ 0 w 2055"/>
              <a:gd name="T3" fmla="*/ 3548 h 3548"/>
              <a:gd name="T4" fmla="*/ 0 w 2055"/>
              <a:gd name="T5" fmla="*/ 0 h 3548"/>
              <a:gd name="T6" fmla="*/ 2055 w 2055"/>
              <a:gd name="T7" fmla="*/ 0 h 3548"/>
              <a:gd name="T8" fmla="*/ 959 w 2055"/>
              <a:gd name="T9" fmla="*/ 1774 h 3548"/>
              <a:gd name="T10" fmla="*/ 2055 w 2055"/>
              <a:gd name="T11" fmla="*/ 3548 h 3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5" h="3548">
                <a:moveTo>
                  <a:pt x="2055" y="3548"/>
                </a:moveTo>
                <a:lnTo>
                  <a:pt x="0" y="3548"/>
                </a:lnTo>
                <a:lnTo>
                  <a:pt x="0" y="0"/>
                </a:lnTo>
                <a:lnTo>
                  <a:pt x="2055" y="0"/>
                </a:lnTo>
                <a:cubicBezTo>
                  <a:pt x="1407" y="317"/>
                  <a:pt x="959" y="992"/>
                  <a:pt x="959" y="1774"/>
                </a:cubicBezTo>
                <a:cubicBezTo>
                  <a:pt x="959" y="2555"/>
                  <a:pt x="1407" y="3231"/>
                  <a:pt x="2055" y="3548"/>
                </a:cubicBezTo>
                <a:close/>
              </a:path>
            </a:pathLst>
          </a:custGeom>
          <a:solidFill>
            <a:srgbClr val="0D79CA"/>
          </a:solidFill>
          <a:ln>
            <a:noFill/>
          </a:ln>
          <a:extLst/>
        </p:spPr>
        <p:txBody>
          <a:bodyPr vert="horz" wrap="square" lIns="81612" tIns="40806" rIns="81612" bIns="40806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dirty="0">
              <a:ea typeface="微软雅黑" pitchFamily="34" charset="-122"/>
            </a:endParaRPr>
          </a:p>
        </p:txBody>
      </p:sp>
      <p:sp>
        <p:nvSpPr>
          <p:cNvPr id="31" name="Freeform 19"/>
          <p:cNvSpPr>
            <a:spLocks/>
          </p:cNvSpPr>
          <p:nvPr/>
        </p:nvSpPr>
        <p:spPr bwMode="auto">
          <a:xfrm>
            <a:off x="2585719" y="760753"/>
            <a:ext cx="1029373" cy="5188527"/>
          </a:xfrm>
          <a:custGeom>
            <a:avLst/>
            <a:gdLst>
              <a:gd name="T0" fmla="*/ 0 w 1703"/>
              <a:gd name="T1" fmla="*/ 0 h 9079"/>
              <a:gd name="T2" fmla="*/ 1703 w 1703"/>
              <a:gd name="T3" fmla="*/ 4539 h 9079"/>
              <a:gd name="T4" fmla="*/ 0 w 1703"/>
              <a:gd name="T5" fmla="*/ 9079 h 90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03" h="9079">
                <a:moveTo>
                  <a:pt x="0" y="0"/>
                </a:moveTo>
                <a:cubicBezTo>
                  <a:pt x="1060" y="1213"/>
                  <a:pt x="1703" y="2801"/>
                  <a:pt x="1703" y="4539"/>
                </a:cubicBezTo>
                <a:cubicBezTo>
                  <a:pt x="1703" y="6277"/>
                  <a:pt x="1060" y="7865"/>
                  <a:pt x="0" y="9079"/>
                </a:cubicBezTo>
              </a:path>
            </a:pathLst>
          </a:custGeom>
          <a:noFill/>
          <a:ln w="19050" cap="flat">
            <a:solidFill>
              <a:sysClr val="window" lastClr="FFFF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1612" tIns="40806" rIns="81612" bIns="4080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" pitchFamily="34" charset="-122"/>
            </a:endParaRPr>
          </a:p>
        </p:txBody>
      </p:sp>
      <p:sp>
        <p:nvSpPr>
          <p:cNvPr id="32" name="椭圆 31"/>
          <p:cNvSpPr>
            <a:spLocks noChangeAspect="1"/>
          </p:cNvSpPr>
          <p:nvPr/>
        </p:nvSpPr>
        <p:spPr bwMode="auto">
          <a:xfrm>
            <a:off x="3015625" y="1550448"/>
            <a:ext cx="575900" cy="547156"/>
          </a:xfrm>
          <a:prstGeom prst="ellipse">
            <a:avLst/>
          </a:prstGeom>
          <a:solidFill>
            <a:srgbClr val="0D79C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1612" tIns="40806" rIns="81612" bIns="40806" numCol="1" rtlCol="0" anchor="t" anchorCtr="0" compatLnSpc="1">
            <a:prstTxWarp prst="textNoShape">
              <a:avLst/>
            </a:prstTxWarp>
          </a:bodyPr>
          <a:lstStyle/>
          <a:p>
            <a:pPr defTabSz="816122"/>
            <a:endParaRPr lang="zh-CN" altLang="en-US" sz="1013" dirty="0">
              <a:ea typeface="微软雅黑" pitchFamily="34" charset="-122"/>
            </a:endParaRPr>
          </a:p>
        </p:txBody>
      </p:sp>
      <p:sp>
        <p:nvSpPr>
          <p:cNvPr id="33" name="椭圆 32"/>
          <p:cNvSpPr>
            <a:spLocks noChangeAspect="1"/>
          </p:cNvSpPr>
          <p:nvPr/>
        </p:nvSpPr>
        <p:spPr bwMode="auto">
          <a:xfrm>
            <a:off x="3207367" y="2255241"/>
            <a:ext cx="575900" cy="547156"/>
          </a:xfrm>
          <a:prstGeom prst="ellipse">
            <a:avLst/>
          </a:prstGeom>
          <a:solidFill>
            <a:srgbClr val="0D79C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1612" tIns="40806" rIns="81612" bIns="40806" numCol="1" rtlCol="0" anchor="t" anchorCtr="0" compatLnSpc="1">
            <a:prstTxWarp prst="textNoShape">
              <a:avLst/>
            </a:prstTxWarp>
          </a:bodyPr>
          <a:lstStyle/>
          <a:p>
            <a:pPr defTabSz="816122"/>
            <a:endParaRPr lang="zh-CN" altLang="en-US" sz="1013" dirty="0">
              <a:ea typeface="微软雅黑" pitchFamily="34" charset="-122"/>
            </a:endParaRPr>
          </a:p>
        </p:txBody>
      </p:sp>
      <p:sp>
        <p:nvSpPr>
          <p:cNvPr id="34" name="椭圆 33"/>
          <p:cNvSpPr>
            <a:spLocks noChangeAspect="1"/>
          </p:cNvSpPr>
          <p:nvPr/>
        </p:nvSpPr>
        <p:spPr bwMode="auto">
          <a:xfrm>
            <a:off x="3269316" y="3070085"/>
            <a:ext cx="575900" cy="547156"/>
          </a:xfrm>
          <a:prstGeom prst="ellipse">
            <a:avLst/>
          </a:prstGeom>
          <a:solidFill>
            <a:srgbClr val="0D79C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1612" tIns="40806" rIns="81612" bIns="40806" numCol="1" rtlCol="0" anchor="t" anchorCtr="0" compatLnSpc="1">
            <a:prstTxWarp prst="textNoShape">
              <a:avLst/>
            </a:prstTxWarp>
          </a:bodyPr>
          <a:lstStyle/>
          <a:p>
            <a:pPr defTabSz="816122"/>
            <a:endParaRPr lang="zh-CN" altLang="en-US" sz="1013" dirty="0">
              <a:ea typeface="微软雅黑" pitchFamily="34" charset="-122"/>
            </a:endParaRPr>
          </a:p>
        </p:txBody>
      </p:sp>
      <p:sp>
        <p:nvSpPr>
          <p:cNvPr id="35" name="椭圆 34"/>
          <p:cNvSpPr>
            <a:spLocks noChangeAspect="1"/>
          </p:cNvSpPr>
          <p:nvPr/>
        </p:nvSpPr>
        <p:spPr bwMode="auto">
          <a:xfrm>
            <a:off x="3240031" y="3864650"/>
            <a:ext cx="575900" cy="547156"/>
          </a:xfrm>
          <a:prstGeom prst="ellipse">
            <a:avLst/>
          </a:prstGeom>
          <a:solidFill>
            <a:srgbClr val="0D79C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1612" tIns="40806" rIns="81612" bIns="40806" numCol="1" rtlCol="0" anchor="t" anchorCtr="0" compatLnSpc="1">
            <a:prstTxWarp prst="textNoShape">
              <a:avLst/>
            </a:prstTxWarp>
          </a:bodyPr>
          <a:lstStyle/>
          <a:p>
            <a:pPr defTabSz="816122"/>
            <a:endParaRPr lang="zh-CN" altLang="en-US" sz="1013" dirty="0">
              <a:ea typeface="微软雅黑" pitchFamily="34" charset="-122"/>
            </a:endParaRPr>
          </a:p>
        </p:txBody>
      </p:sp>
      <p:sp>
        <p:nvSpPr>
          <p:cNvPr id="36" name="椭圆 35"/>
          <p:cNvSpPr>
            <a:spLocks noChangeAspect="1"/>
          </p:cNvSpPr>
          <p:nvPr/>
        </p:nvSpPr>
        <p:spPr bwMode="auto">
          <a:xfrm>
            <a:off x="3015625" y="4633386"/>
            <a:ext cx="575900" cy="547156"/>
          </a:xfrm>
          <a:prstGeom prst="ellipse">
            <a:avLst/>
          </a:prstGeom>
          <a:solidFill>
            <a:srgbClr val="0D79C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1612" tIns="40806" rIns="81612" bIns="40806" numCol="1" rtlCol="0" anchor="t" anchorCtr="0" compatLnSpc="1">
            <a:prstTxWarp prst="textNoShape">
              <a:avLst/>
            </a:prstTxWarp>
          </a:bodyPr>
          <a:lstStyle/>
          <a:p>
            <a:pPr defTabSz="816122"/>
            <a:endParaRPr lang="zh-CN" altLang="en-US" sz="1013" dirty="0">
              <a:ea typeface="微软雅黑" pitchFamily="34" charset="-122"/>
            </a:endParaRPr>
          </a:p>
        </p:txBody>
      </p:sp>
      <p:sp>
        <p:nvSpPr>
          <p:cNvPr id="37" name="圆角矩形 36"/>
          <p:cNvSpPr/>
          <p:nvPr/>
        </p:nvSpPr>
        <p:spPr bwMode="auto">
          <a:xfrm>
            <a:off x="3682786" y="1602686"/>
            <a:ext cx="3536108" cy="456370"/>
          </a:xfrm>
          <a:prstGeom prst="roundRect">
            <a:avLst>
              <a:gd name="adj" fmla="val 50000"/>
            </a:avLst>
          </a:prstGeom>
          <a:noFill/>
          <a:ln w="19050" cap="flat" cmpd="sng" algn="ctr">
            <a:solidFill>
              <a:sysClr val="window" lastClr="FFFF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1612" tIns="40806" rIns="81612" bIns="40806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81612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ea typeface="微软雅黑" pitchFamily="34" charset="-122"/>
            </a:endParaRPr>
          </a:p>
        </p:txBody>
      </p:sp>
      <p:sp>
        <p:nvSpPr>
          <p:cNvPr id="38" name="圆角矩形 37"/>
          <p:cNvSpPr/>
          <p:nvPr/>
        </p:nvSpPr>
        <p:spPr bwMode="auto">
          <a:xfrm>
            <a:off x="3852815" y="2298659"/>
            <a:ext cx="3366081" cy="456370"/>
          </a:xfrm>
          <a:prstGeom prst="roundRect">
            <a:avLst>
              <a:gd name="adj" fmla="val 50000"/>
            </a:avLst>
          </a:prstGeom>
          <a:noFill/>
          <a:ln w="19050" cap="flat" cmpd="sng" algn="ctr">
            <a:solidFill>
              <a:sysClr val="window" lastClr="FFFF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1612" tIns="40806" rIns="81612" bIns="40806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81612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" pitchFamily="34" charset="-122"/>
            </a:endParaRPr>
          </a:p>
        </p:txBody>
      </p:sp>
      <p:sp>
        <p:nvSpPr>
          <p:cNvPr id="39" name="圆角矩形 38"/>
          <p:cNvSpPr/>
          <p:nvPr/>
        </p:nvSpPr>
        <p:spPr bwMode="auto">
          <a:xfrm>
            <a:off x="4000235" y="3113811"/>
            <a:ext cx="3264086" cy="456370"/>
          </a:xfrm>
          <a:prstGeom prst="roundRect">
            <a:avLst>
              <a:gd name="adj" fmla="val 50000"/>
            </a:avLst>
          </a:prstGeom>
          <a:noFill/>
          <a:ln w="19050" cap="flat" cmpd="sng" algn="ctr">
            <a:solidFill>
              <a:sysClr val="window" lastClr="FFFF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1612" tIns="40806" rIns="81612" bIns="40806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81612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" pitchFamily="34" charset="-122"/>
            </a:endParaRPr>
          </a:p>
        </p:txBody>
      </p:sp>
      <p:sp>
        <p:nvSpPr>
          <p:cNvPr id="40" name="圆角矩形 39"/>
          <p:cNvSpPr/>
          <p:nvPr/>
        </p:nvSpPr>
        <p:spPr bwMode="auto">
          <a:xfrm>
            <a:off x="4000237" y="3947631"/>
            <a:ext cx="3227393" cy="456370"/>
          </a:xfrm>
          <a:prstGeom prst="roundRect">
            <a:avLst>
              <a:gd name="adj" fmla="val 50000"/>
            </a:avLst>
          </a:prstGeom>
          <a:noFill/>
          <a:ln w="19050" cap="flat" cmpd="sng" algn="ctr">
            <a:solidFill>
              <a:sysClr val="window" lastClr="FFFF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1612" tIns="40806" rIns="81612" bIns="40806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81612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" pitchFamily="34" charset="-122"/>
            </a:endParaRPr>
          </a:p>
        </p:txBody>
      </p:sp>
      <p:sp>
        <p:nvSpPr>
          <p:cNvPr id="41" name="圆角矩形 40"/>
          <p:cNvSpPr/>
          <p:nvPr/>
        </p:nvSpPr>
        <p:spPr bwMode="auto">
          <a:xfrm>
            <a:off x="3735219" y="4716740"/>
            <a:ext cx="3361330" cy="456370"/>
          </a:xfrm>
          <a:prstGeom prst="roundRect">
            <a:avLst>
              <a:gd name="adj" fmla="val 50000"/>
            </a:avLst>
          </a:prstGeom>
          <a:noFill/>
          <a:ln w="19050" cap="flat" cmpd="sng" algn="ctr">
            <a:solidFill>
              <a:sysClr val="window" lastClr="FFFF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1612" tIns="40806" rIns="81612" bIns="40806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81612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029898" y="1635009"/>
            <a:ext cx="1655611" cy="405574"/>
          </a:xfrm>
          <a:prstGeom prst="rect">
            <a:avLst/>
          </a:prstGeom>
          <a:noFill/>
        </p:spPr>
        <p:txBody>
          <a:bodyPr wrap="none" lIns="81612" tIns="40806" rIns="81612" bIns="40806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225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第一章主题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163937" y="2328504"/>
            <a:ext cx="1655611" cy="405574"/>
          </a:xfrm>
          <a:prstGeom prst="rect">
            <a:avLst/>
          </a:prstGeom>
          <a:noFill/>
        </p:spPr>
        <p:txBody>
          <a:bodyPr wrap="none" lIns="81612" tIns="40806" rIns="81612" bIns="40806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225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第二章主题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287263" y="3135681"/>
            <a:ext cx="1655611" cy="405574"/>
          </a:xfrm>
          <a:prstGeom prst="rect">
            <a:avLst/>
          </a:prstGeom>
          <a:noFill/>
        </p:spPr>
        <p:txBody>
          <a:bodyPr wrap="none" lIns="81612" tIns="40806" rIns="81612" bIns="40806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225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第三章主题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243997" y="3978522"/>
            <a:ext cx="1655611" cy="405574"/>
          </a:xfrm>
          <a:prstGeom prst="rect">
            <a:avLst/>
          </a:prstGeom>
          <a:noFill/>
        </p:spPr>
        <p:txBody>
          <a:bodyPr wrap="none" lIns="81612" tIns="40806" rIns="81612" bIns="40806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225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第四章主题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061406" y="4746585"/>
            <a:ext cx="1655611" cy="405574"/>
          </a:xfrm>
          <a:prstGeom prst="rect">
            <a:avLst/>
          </a:prstGeom>
          <a:noFill/>
        </p:spPr>
        <p:txBody>
          <a:bodyPr wrap="none" lIns="81612" tIns="40806" rIns="81612" bIns="40806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225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第五章主题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127308" y="1574111"/>
            <a:ext cx="378018" cy="497907"/>
          </a:xfrm>
          <a:prstGeom prst="rect">
            <a:avLst/>
          </a:prstGeom>
          <a:noFill/>
        </p:spPr>
        <p:txBody>
          <a:bodyPr wrap="none" lIns="81612" tIns="40806" rIns="81612" bIns="40806" rtlCol="0">
            <a:spAutoFit/>
          </a:bodyPr>
          <a:lstStyle/>
          <a:p>
            <a:r>
              <a:rPr lang="en-US" altLang="zh-CN" sz="2700" b="1" dirty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700" b="1" dirty="0">
              <a:solidFill>
                <a:srgbClr val="F8F8F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316317" y="2274173"/>
            <a:ext cx="378018" cy="497907"/>
          </a:xfrm>
          <a:prstGeom prst="rect">
            <a:avLst/>
          </a:prstGeom>
          <a:noFill/>
        </p:spPr>
        <p:txBody>
          <a:bodyPr wrap="none" lIns="81612" tIns="40806" rIns="81612" bIns="40806" rtlCol="0">
            <a:spAutoFit/>
          </a:bodyPr>
          <a:lstStyle/>
          <a:p>
            <a:r>
              <a:rPr lang="en-US" altLang="zh-CN" sz="2700" b="1" dirty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700" b="1" dirty="0">
              <a:solidFill>
                <a:srgbClr val="F8F8F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385631" y="3087924"/>
            <a:ext cx="378018" cy="497907"/>
          </a:xfrm>
          <a:prstGeom prst="rect">
            <a:avLst/>
          </a:prstGeom>
          <a:noFill/>
        </p:spPr>
        <p:txBody>
          <a:bodyPr wrap="none" lIns="81612" tIns="40806" rIns="81612" bIns="40806" rtlCol="0">
            <a:spAutoFit/>
          </a:bodyPr>
          <a:lstStyle/>
          <a:p>
            <a:r>
              <a:rPr lang="en-US" altLang="zh-CN" sz="2700" b="1" dirty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700" b="1" dirty="0">
              <a:solidFill>
                <a:srgbClr val="F8F8F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335703" y="3893559"/>
            <a:ext cx="378018" cy="497907"/>
          </a:xfrm>
          <a:prstGeom prst="rect">
            <a:avLst/>
          </a:prstGeom>
          <a:noFill/>
        </p:spPr>
        <p:txBody>
          <a:bodyPr wrap="none" lIns="81612" tIns="40806" rIns="81612" bIns="40806" rtlCol="0">
            <a:spAutoFit/>
          </a:bodyPr>
          <a:lstStyle/>
          <a:p>
            <a:r>
              <a:rPr lang="en-US" altLang="zh-CN" sz="2700" b="1" dirty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700" b="1" dirty="0">
              <a:solidFill>
                <a:srgbClr val="F8F8F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114365" y="4682242"/>
            <a:ext cx="378018" cy="497907"/>
          </a:xfrm>
          <a:prstGeom prst="rect">
            <a:avLst/>
          </a:prstGeom>
          <a:noFill/>
        </p:spPr>
        <p:txBody>
          <a:bodyPr wrap="none" lIns="81612" tIns="40806" rIns="81612" bIns="40806" rtlCol="0">
            <a:spAutoFit/>
          </a:bodyPr>
          <a:lstStyle/>
          <a:p>
            <a:r>
              <a:rPr lang="en-US" altLang="zh-CN" sz="2700" b="1" dirty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2700" b="1" dirty="0">
              <a:solidFill>
                <a:srgbClr val="F8F8F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Oval 14"/>
          <p:cNvSpPr>
            <a:spLocks noChangeArrowheads="1"/>
          </p:cNvSpPr>
          <p:nvPr/>
        </p:nvSpPr>
        <p:spPr bwMode="auto">
          <a:xfrm>
            <a:off x="943185" y="2315529"/>
            <a:ext cx="1853878" cy="1812622"/>
          </a:xfrm>
          <a:prstGeom prst="ellipse">
            <a:avLst/>
          </a:prstGeom>
          <a:solidFill>
            <a:srgbClr val="0D79CA"/>
          </a:solidFill>
          <a:ln>
            <a:noFill/>
          </a:ln>
          <a:extLst/>
        </p:spPr>
        <p:txBody>
          <a:bodyPr vert="horz" wrap="square" lIns="81612" tIns="40806" rIns="81612" bIns="40806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dirty="0">
              <a:ea typeface="微软雅黑" pitchFamily="34" charset="-122"/>
            </a:endParaRPr>
          </a:p>
        </p:txBody>
      </p:sp>
      <p:sp>
        <p:nvSpPr>
          <p:cNvPr id="53" name="Freeform 15"/>
          <p:cNvSpPr>
            <a:spLocks noEditPoints="1"/>
          </p:cNvSpPr>
          <p:nvPr/>
        </p:nvSpPr>
        <p:spPr bwMode="auto">
          <a:xfrm>
            <a:off x="1481370" y="2555101"/>
            <a:ext cx="736985" cy="614142"/>
          </a:xfrm>
          <a:custGeom>
            <a:avLst/>
            <a:gdLst>
              <a:gd name="T0" fmla="*/ 1051 w 1910"/>
              <a:gd name="T1" fmla="*/ 1550 h 1774"/>
              <a:gd name="T2" fmla="*/ 788 w 1910"/>
              <a:gd name="T3" fmla="*/ 1668 h 1774"/>
              <a:gd name="T4" fmla="*/ 535 w 1910"/>
              <a:gd name="T5" fmla="*/ 59 h 1774"/>
              <a:gd name="T6" fmla="*/ 591 w 1910"/>
              <a:gd name="T7" fmla="*/ 95 h 1774"/>
              <a:gd name="T8" fmla="*/ 963 w 1910"/>
              <a:gd name="T9" fmla="*/ 4 h 1774"/>
              <a:gd name="T10" fmla="*/ 477 w 1910"/>
              <a:gd name="T11" fmla="*/ 72 h 1774"/>
              <a:gd name="T12" fmla="*/ 582 w 1910"/>
              <a:gd name="T13" fmla="*/ 175 h 1774"/>
              <a:gd name="T14" fmla="*/ 560 w 1910"/>
              <a:gd name="T15" fmla="*/ 959 h 1774"/>
              <a:gd name="T16" fmla="*/ 454 w 1910"/>
              <a:gd name="T17" fmla="*/ 856 h 1774"/>
              <a:gd name="T18" fmla="*/ 477 w 1910"/>
              <a:gd name="T19" fmla="*/ 72 h 1774"/>
              <a:gd name="T20" fmla="*/ 869 w 1910"/>
              <a:gd name="T21" fmla="*/ 340 h 1774"/>
              <a:gd name="T22" fmla="*/ 1316 w 1910"/>
              <a:gd name="T23" fmla="*/ 289 h 1774"/>
              <a:gd name="T24" fmla="*/ 820 w 1910"/>
              <a:gd name="T25" fmla="*/ 308 h 1774"/>
              <a:gd name="T26" fmla="*/ 845 w 1910"/>
              <a:gd name="T27" fmla="*/ 375 h 1774"/>
              <a:gd name="T28" fmla="*/ 867 w 1910"/>
              <a:gd name="T29" fmla="*/ 1187 h 1774"/>
              <a:gd name="T30" fmla="*/ 762 w 1910"/>
              <a:gd name="T31" fmla="*/ 1155 h 1774"/>
              <a:gd name="T32" fmla="*/ 740 w 1910"/>
              <a:gd name="T33" fmla="*/ 343 h 1774"/>
              <a:gd name="T34" fmla="*/ 908 w 1910"/>
              <a:gd name="T35" fmla="*/ 408 h 1774"/>
              <a:gd name="T36" fmla="*/ 1440 w 1910"/>
              <a:gd name="T37" fmla="*/ 408 h 1774"/>
              <a:gd name="T38" fmla="*/ 1368 w 1910"/>
              <a:gd name="T39" fmla="*/ 1142 h 1774"/>
              <a:gd name="T40" fmla="*/ 908 w 1910"/>
              <a:gd name="T41" fmla="*/ 408 h 1774"/>
              <a:gd name="T42" fmla="*/ 1356 w 1910"/>
              <a:gd name="T43" fmla="*/ 469 h 1774"/>
              <a:gd name="T44" fmla="*/ 996 w 1910"/>
              <a:gd name="T45" fmla="*/ 677 h 1774"/>
              <a:gd name="T46" fmla="*/ 622 w 1910"/>
              <a:gd name="T47" fmla="*/ 158 h 1774"/>
              <a:gd name="T48" fmla="*/ 1155 w 1910"/>
              <a:gd name="T49" fmla="*/ 158 h 1774"/>
              <a:gd name="T50" fmla="*/ 719 w 1910"/>
              <a:gd name="T51" fmla="*/ 233 h 1774"/>
              <a:gd name="T52" fmla="*/ 677 w 1910"/>
              <a:gd name="T53" fmla="*/ 944 h 1774"/>
              <a:gd name="T54" fmla="*/ 622 w 1910"/>
              <a:gd name="T55" fmla="*/ 158 h 1774"/>
              <a:gd name="T56" fmla="*/ 378 w 1910"/>
              <a:gd name="T57" fmla="*/ 530 h 1774"/>
              <a:gd name="T58" fmla="*/ 293 w 1910"/>
              <a:gd name="T59" fmla="*/ 381 h 1774"/>
              <a:gd name="T60" fmla="*/ 152 w 1910"/>
              <a:gd name="T61" fmla="*/ 1314 h 1774"/>
              <a:gd name="T62" fmla="*/ 254 w 1910"/>
              <a:gd name="T63" fmla="*/ 1450 h 1774"/>
              <a:gd name="T64" fmla="*/ 0 w 1910"/>
              <a:gd name="T65" fmla="*/ 1774 h 1774"/>
              <a:gd name="T66" fmla="*/ 1910 w 1910"/>
              <a:gd name="T67" fmla="*/ 1651 h 1774"/>
              <a:gd name="T68" fmla="*/ 1748 w 1910"/>
              <a:gd name="T69" fmla="*/ 1314 h 1774"/>
              <a:gd name="T70" fmla="*/ 1607 w 1910"/>
              <a:gd name="T71" fmla="*/ 381 h 1774"/>
              <a:gd name="T72" fmla="*/ 1523 w 1910"/>
              <a:gd name="T73" fmla="*/ 530 h 1774"/>
              <a:gd name="T74" fmla="*/ 1614 w 1910"/>
              <a:gd name="T75" fmla="*/ 1336 h 1774"/>
              <a:gd name="T76" fmla="*/ 286 w 1910"/>
              <a:gd name="T77" fmla="*/ 530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910" h="1774">
                <a:moveTo>
                  <a:pt x="848" y="1550"/>
                </a:moveTo>
                <a:lnTo>
                  <a:pt x="1051" y="1550"/>
                </a:lnTo>
                <a:lnTo>
                  <a:pt x="1122" y="1668"/>
                </a:lnTo>
                <a:lnTo>
                  <a:pt x="788" y="1668"/>
                </a:lnTo>
                <a:lnTo>
                  <a:pt x="848" y="1550"/>
                </a:lnTo>
                <a:close/>
                <a:moveTo>
                  <a:pt x="535" y="59"/>
                </a:moveTo>
                <a:lnTo>
                  <a:pt x="584" y="90"/>
                </a:lnTo>
                <a:cubicBezTo>
                  <a:pt x="587" y="92"/>
                  <a:pt x="589" y="93"/>
                  <a:pt x="591" y="95"/>
                </a:cubicBezTo>
                <a:lnTo>
                  <a:pt x="1031" y="39"/>
                </a:lnTo>
                <a:cubicBezTo>
                  <a:pt x="1020" y="15"/>
                  <a:pt x="994" y="0"/>
                  <a:pt x="963" y="4"/>
                </a:cubicBezTo>
                <a:lnTo>
                  <a:pt x="535" y="59"/>
                </a:lnTo>
                <a:close/>
                <a:moveTo>
                  <a:pt x="477" y="72"/>
                </a:moveTo>
                <a:lnTo>
                  <a:pt x="560" y="125"/>
                </a:lnTo>
                <a:cubicBezTo>
                  <a:pt x="572" y="133"/>
                  <a:pt x="582" y="155"/>
                  <a:pt x="582" y="175"/>
                </a:cubicBezTo>
                <a:lnTo>
                  <a:pt x="582" y="937"/>
                </a:lnTo>
                <a:cubicBezTo>
                  <a:pt x="582" y="957"/>
                  <a:pt x="572" y="966"/>
                  <a:pt x="560" y="959"/>
                </a:cubicBezTo>
                <a:lnTo>
                  <a:pt x="477" y="906"/>
                </a:lnTo>
                <a:cubicBezTo>
                  <a:pt x="464" y="898"/>
                  <a:pt x="454" y="875"/>
                  <a:pt x="454" y="856"/>
                </a:cubicBezTo>
                <a:lnTo>
                  <a:pt x="454" y="93"/>
                </a:lnTo>
                <a:cubicBezTo>
                  <a:pt x="454" y="74"/>
                  <a:pt x="464" y="64"/>
                  <a:pt x="477" y="72"/>
                </a:cubicBezTo>
                <a:close/>
                <a:moveTo>
                  <a:pt x="820" y="308"/>
                </a:moveTo>
                <a:lnTo>
                  <a:pt x="869" y="340"/>
                </a:lnTo>
                <a:cubicBezTo>
                  <a:pt x="872" y="341"/>
                  <a:pt x="874" y="343"/>
                  <a:pt x="877" y="345"/>
                </a:cubicBezTo>
                <a:lnTo>
                  <a:pt x="1316" y="289"/>
                </a:lnTo>
                <a:cubicBezTo>
                  <a:pt x="1305" y="264"/>
                  <a:pt x="1279" y="250"/>
                  <a:pt x="1249" y="253"/>
                </a:cubicBezTo>
                <a:lnTo>
                  <a:pt x="820" y="308"/>
                </a:lnTo>
                <a:close/>
                <a:moveTo>
                  <a:pt x="762" y="322"/>
                </a:moveTo>
                <a:lnTo>
                  <a:pt x="845" y="375"/>
                </a:lnTo>
                <a:cubicBezTo>
                  <a:pt x="857" y="382"/>
                  <a:pt x="867" y="405"/>
                  <a:pt x="867" y="424"/>
                </a:cubicBezTo>
                <a:lnTo>
                  <a:pt x="867" y="1187"/>
                </a:lnTo>
                <a:cubicBezTo>
                  <a:pt x="867" y="1206"/>
                  <a:pt x="857" y="1216"/>
                  <a:pt x="845" y="1208"/>
                </a:cubicBezTo>
                <a:lnTo>
                  <a:pt x="762" y="1155"/>
                </a:lnTo>
                <a:cubicBezTo>
                  <a:pt x="750" y="1147"/>
                  <a:pt x="740" y="1125"/>
                  <a:pt x="740" y="1105"/>
                </a:cubicBezTo>
                <a:lnTo>
                  <a:pt x="740" y="343"/>
                </a:lnTo>
                <a:cubicBezTo>
                  <a:pt x="740" y="323"/>
                  <a:pt x="750" y="314"/>
                  <a:pt x="762" y="322"/>
                </a:cubicBezTo>
                <a:close/>
                <a:moveTo>
                  <a:pt x="908" y="408"/>
                </a:moveTo>
                <a:lnTo>
                  <a:pt x="1368" y="349"/>
                </a:lnTo>
                <a:cubicBezTo>
                  <a:pt x="1407" y="344"/>
                  <a:pt x="1440" y="370"/>
                  <a:pt x="1440" y="408"/>
                </a:cubicBezTo>
                <a:lnTo>
                  <a:pt x="1440" y="1064"/>
                </a:lnTo>
                <a:cubicBezTo>
                  <a:pt x="1440" y="1102"/>
                  <a:pt x="1407" y="1137"/>
                  <a:pt x="1368" y="1142"/>
                </a:cubicBezTo>
                <a:lnTo>
                  <a:pt x="908" y="1201"/>
                </a:lnTo>
                <a:lnTo>
                  <a:pt x="908" y="408"/>
                </a:lnTo>
                <a:close/>
                <a:moveTo>
                  <a:pt x="996" y="515"/>
                </a:moveTo>
                <a:lnTo>
                  <a:pt x="1356" y="469"/>
                </a:lnTo>
                <a:lnTo>
                  <a:pt x="1356" y="631"/>
                </a:lnTo>
                <a:lnTo>
                  <a:pt x="996" y="677"/>
                </a:lnTo>
                <a:lnTo>
                  <a:pt x="996" y="515"/>
                </a:lnTo>
                <a:close/>
                <a:moveTo>
                  <a:pt x="622" y="158"/>
                </a:moveTo>
                <a:lnTo>
                  <a:pt x="1082" y="99"/>
                </a:lnTo>
                <a:cubicBezTo>
                  <a:pt x="1122" y="94"/>
                  <a:pt x="1155" y="121"/>
                  <a:pt x="1155" y="158"/>
                </a:cubicBezTo>
                <a:lnTo>
                  <a:pt x="1155" y="177"/>
                </a:lnTo>
                <a:lnTo>
                  <a:pt x="719" y="233"/>
                </a:lnTo>
                <a:cubicBezTo>
                  <a:pt x="688" y="242"/>
                  <a:pt x="676" y="262"/>
                  <a:pt x="677" y="303"/>
                </a:cubicBezTo>
                <a:lnTo>
                  <a:pt x="677" y="944"/>
                </a:lnTo>
                <a:lnTo>
                  <a:pt x="622" y="951"/>
                </a:lnTo>
                <a:lnTo>
                  <a:pt x="622" y="158"/>
                </a:lnTo>
                <a:close/>
                <a:moveTo>
                  <a:pt x="286" y="530"/>
                </a:moveTo>
                <a:lnTo>
                  <a:pt x="378" y="530"/>
                </a:lnTo>
                <a:lnTo>
                  <a:pt x="378" y="381"/>
                </a:lnTo>
                <a:lnTo>
                  <a:pt x="293" y="381"/>
                </a:lnTo>
                <a:cubicBezTo>
                  <a:pt x="215" y="381"/>
                  <a:pt x="152" y="445"/>
                  <a:pt x="152" y="523"/>
                </a:cubicBezTo>
                <a:lnTo>
                  <a:pt x="152" y="1314"/>
                </a:lnTo>
                <a:cubicBezTo>
                  <a:pt x="152" y="1378"/>
                  <a:pt x="195" y="1433"/>
                  <a:pt x="254" y="1450"/>
                </a:cubicBezTo>
                <a:lnTo>
                  <a:pt x="254" y="1450"/>
                </a:lnTo>
                <a:lnTo>
                  <a:pt x="0" y="1651"/>
                </a:lnTo>
                <a:lnTo>
                  <a:pt x="0" y="1774"/>
                </a:lnTo>
                <a:lnTo>
                  <a:pt x="1910" y="1774"/>
                </a:lnTo>
                <a:lnTo>
                  <a:pt x="1910" y="1651"/>
                </a:lnTo>
                <a:lnTo>
                  <a:pt x="1638" y="1452"/>
                </a:lnTo>
                <a:cubicBezTo>
                  <a:pt x="1701" y="1438"/>
                  <a:pt x="1748" y="1381"/>
                  <a:pt x="1748" y="1314"/>
                </a:cubicBezTo>
                <a:lnTo>
                  <a:pt x="1748" y="523"/>
                </a:lnTo>
                <a:cubicBezTo>
                  <a:pt x="1748" y="445"/>
                  <a:pt x="1685" y="381"/>
                  <a:pt x="1607" y="381"/>
                </a:cubicBezTo>
                <a:lnTo>
                  <a:pt x="1523" y="381"/>
                </a:lnTo>
                <a:lnTo>
                  <a:pt x="1523" y="530"/>
                </a:lnTo>
                <a:lnTo>
                  <a:pt x="1614" y="530"/>
                </a:lnTo>
                <a:lnTo>
                  <a:pt x="1614" y="1336"/>
                </a:lnTo>
                <a:lnTo>
                  <a:pt x="286" y="1336"/>
                </a:lnTo>
                <a:lnTo>
                  <a:pt x="286" y="5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1612" tIns="40806" rIns="81612" bIns="40806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dirty="0">
              <a:ea typeface="微软雅黑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393046" y="3317317"/>
            <a:ext cx="913633" cy="428658"/>
          </a:xfrm>
          <a:prstGeom prst="rect">
            <a:avLst/>
          </a:prstGeom>
          <a:noFill/>
        </p:spPr>
        <p:txBody>
          <a:bodyPr wrap="square" lIns="81612" tIns="40806" rIns="81612" bIns="40806" rtlCol="0">
            <a:spAutoFit/>
          </a:bodyPr>
          <a:lstStyle/>
          <a:p>
            <a:pPr algn="dist"/>
            <a:r>
              <a:rPr lang="zh-CN" altLang="en-US" sz="2250" b="1" dirty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363257" y="3691412"/>
            <a:ext cx="972731" cy="255533"/>
          </a:xfrm>
          <a:prstGeom prst="rect">
            <a:avLst/>
          </a:prstGeom>
          <a:noFill/>
        </p:spPr>
        <p:txBody>
          <a:bodyPr wrap="none" lIns="81612" tIns="40806" rIns="81612" bIns="40806" rtlCol="0">
            <a:spAutoFit/>
          </a:bodyPr>
          <a:lstStyle/>
          <a:p>
            <a:r>
              <a:rPr lang="en-US" altLang="zh-CN" sz="1125" b="1" dirty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1125" b="1" dirty="0">
              <a:solidFill>
                <a:srgbClr val="F8F8F8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33 0.3321 L 4.44444E-6 4.75486E-6 " pathEditMode="relative" rAng="0" ptsTypes="AA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56" y="-16605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6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14427 0.2174 L 2.22222E-6 -3.84829E-6 " pathEditMode="relative" rAng="0" ptsTypes="AA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05" y="-1087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6" presetClass="path" presetSubtype="0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16632 0.09506 L 3.61111E-6 -4.27382E-6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16" y="-476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56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16632 -0.02752 L 1.11111E-6 4.0333E-6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16" y="136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6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1467 -0.15171 L 1.66667E-6 3.46901E-6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26" y="75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800"/>
                            </p:stCondLst>
                            <p:childTnLst>
                              <p:par>
                                <p:cTn id="6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1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600"/>
                            </p:stCondLst>
                            <p:childTnLst>
                              <p:par>
                                <p:cTn id="7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9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400"/>
                            </p:stCondLst>
                            <p:childTnLst>
                              <p:par>
                                <p:cTn id="9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7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200"/>
                            </p:stCondLst>
                            <p:childTnLst>
                              <p:par>
                                <p:cTn id="10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5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000"/>
                            </p:stCondLst>
                            <p:childTnLst>
                              <p:par>
                                <p:cTn id="12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7300"/>
                            </p:stCondLst>
                            <p:childTnLst>
                              <p:par>
                                <p:cTn id="1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 animBg="1"/>
      <p:bldP spid="53" grpId="0" animBg="1"/>
      <p:bldP spid="54" grpId="0"/>
      <p:bldP spid="5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椭圆 23"/>
          <p:cNvSpPr/>
          <p:nvPr/>
        </p:nvSpPr>
        <p:spPr>
          <a:xfrm>
            <a:off x="3505201" y="2175814"/>
            <a:ext cx="2400300" cy="2400300"/>
          </a:xfrm>
          <a:prstGeom prst="ellipse">
            <a:avLst/>
          </a:prstGeom>
          <a:solidFill>
            <a:srgbClr val="0D79CA">
              <a:alpha val="23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140148" y="1810762"/>
            <a:ext cx="3130406" cy="3130406"/>
          </a:xfrm>
          <a:prstGeom prst="ellipse">
            <a:avLst/>
          </a:prstGeom>
          <a:noFill/>
          <a:ln w="3175" cap="flat" cmpd="sng" algn="ctr">
            <a:solidFill>
              <a:srgbClr val="0D79CA"/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6326927" y="1960910"/>
            <a:ext cx="2865073" cy="1156592"/>
            <a:chOff x="544923" y="2418093"/>
            <a:chExt cx="3820097" cy="1542122"/>
          </a:xfrm>
        </p:grpSpPr>
        <p:sp>
          <p:nvSpPr>
            <p:cNvPr id="27" name="矩形 26"/>
            <p:cNvSpPr/>
            <p:nvPr/>
          </p:nvSpPr>
          <p:spPr>
            <a:xfrm>
              <a:off x="544924" y="2729109"/>
              <a:ext cx="3820096" cy="123110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文本框 17"/>
            <p:cNvSpPr txBox="1"/>
            <p:nvPr/>
          </p:nvSpPr>
          <p:spPr>
            <a:xfrm>
              <a:off x="544923" y="2418093"/>
              <a:ext cx="1272143" cy="430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94111" y="3118823"/>
            <a:ext cx="2865072" cy="1126322"/>
            <a:chOff x="449775" y="2458453"/>
            <a:chExt cx="3820096" cy="1501762"/>
          </a:xfrm>
        </p:grpSpPr>
        <p:sp>
          <p:nvSpPr>
            <p:cNvPr id="30" name="矩形 29"/>
            <p:cNvSpPr/>
            <p:nvPr/>
          </p:nvSpPr>
          <p:spPr>
            <a:xfrm>
              <a:off x="449775" y="2729109"/>
              <a:ext cx="3820096" cy="123110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文本框 24"/>
            <p:cNvSpPr txBox="1"/>
            <p:nvPr/>
          </p:nvSpPr>
          <p:spPr>
            <a:xfrm>
              <a:off x="2512786" y="2458453"/>
              <a:ext cx="1272143" cy="430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862391" y="2533002"/>
            <a:ext cx="1685925" cy="1685925"/>
            <a:chOff x="4862685" y="2533650"/>
            <a:chExt cx="2247900" cy="2247900"/>
          </a:xfrm>
        </p:grpSpPr>
        <p:sp>
          <p:nvSpPr>
            <p:cNvPr id="33" name="椭圆 32"/>
            <p:cNvSpPr/>
            <p:nvPr/>
          </p:nvSpPr>
          <p:spPr>
            <a:xfrm>
              <a:off x="4862685" y="2533650"/>
              <a:ext cx="2247900" cy="2247900"/>
            </a:xfrm>
            <a:prstGeom prst="ellipse">
              <a:avLst/>
            </a:prstGeom>
            <a:solidFill>
              <a:srgbClr val="0D79C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34" name="Freeform 7"/>
            <p:cNvSpPr>
              <a:spLocks noChangeAspect="1" noEditPoints="1"/>
            </p:cNvSpPr>
            <p:nvPr/>
          </p:nvSpPr>
          <p:spPr bwMode="auto">
            <a:xfrm>
              <a:off x="5600263" y="3172305"/>
              <a:ext cx="772742" cy="577230"/>
            </a:xfrm>
            <a:custGeom>
              <a:avLst/>
              <a:gdLst>
                <a:gd name="T0" fmla="*/ 485 w 527"/>
                <a:gd name="T1" fmla="*/ 294 h 394"/>
                <a:gd name="T2" fmla="*/ 42 w 527"/>
                <a:gd name="T3" fmla="*/ 294 h 394"/>
                <a:gd name="T4" fmla="*/ 9 w 527"/>
                <a:gd name="T5" fmla="*/ 359 h 394"/>
                <a:gd name="T6" fmla="*/ 518 w 527"/>
                <a:gd name="T7" fmla="*/ 359 h 394"/>
                <a:gd name="T8" fmla="*/ 485 w 527"/>
                <a:gd name="T9" fmla="*/ 294 h 394"/>
                <a:gd name="T10" fmla="*/ 208 w 527"/>
                <a:gd name="T11" fmla="*/ 343 h 394"/>
                <a:gd name="T12" fmla="*/ 222 w 527"/>
                <a:gd name="T13" fmla="*/ 317 h 394"/>
                <a:gd name="T14" fmla="*/ 307 w 527"/>
                <a:gd name="T15" fmla="*/ 317 h 394"/>
                <a:gd name="T16" fmla="*/ 319 w 527"/>
                <a:gd name="T17" fmla="*/ 343 h 394"/>
                <a:gd name="T18" fmla="*/ 208 w 527"/>
                <a:gd name="T19" fmla="*/ 343 h 394"/>
                <a:gd name="T20" fmla="*/ 478 w 527"/>
                <a:gd name="T21" fmla="*/ 280 h 394"/>
                <a:gd name="T22" fmla="*/ 478 w 527"/>
                <a:gd name="T23" fmla="*/ 278 h 394"/>
                <a:gd name="T24" fmla="*/ 478 w 527"/>
                <a:gd name="T25" fmla="*/ 277 h 394"/>
                <a:gd name="T26" fmla="*/ 478 w 527"/>
                <a:gd name="T27" fmla="*/ 12 h 394"/>
                <a:gd name="T28" fmla="*/ 465 w 527"/>
                <a:gd name="T29" fmla="*/ 0 h 394"/>
                <a:gd name="T30" fmla="*/ 62 w 527"/>
                <a:gd name="T31" fmla="*/ 0 h 394"/>
                <a:gd name="T32" fmla="*/ 49 w 527"/>
                <a:gd name="T33" fmla="*/ 12 h 394"/>
                <a:gd name="T34" fmla="*/ 49 w 527"/>
                <a:gd name="T35" fmla="*/ 277 h 394"/>
                <a:gd name="T36" fmla="*/ 50 w 527"/>
                <a:gd name="T37" fmla="*/ 278 h 394"/>
                <a:gd name="T38" fmla="*/ 49 w 527"/>
                <a:gd name="T39" fmla="*/ 280 h 394"/>
                <a:gd name="T40" fmla="*/ 49 w 527"/>
                <a:gd name="T41" fmla="*/ 280 h 394"/>
                <a:gd name="T42" fmla="*/ 478 w 527"/>
                <a:gd name="T43" fmla="*/ 280 h 394"/>
                <a:gd name="T44" fmla="*/ 447 w 527"/>
                <a:gd name="T45" fmla="*/ 259 h 394"/>
                <a:gd name="T46" fmla="*/ 80 w 527"/>
                <a:gd name="T47" fmla="*/ 259 h 394"/>
                <a:gd name="T48" fmla="*/ 80 w 527"/>
                <a:gd name="T49" fmla="*/ 30 h 394"/>
                <a:gd name="T50" fmla="*/ 447 w 527"/>
                <a:gd name="T51" fmla="*/ 30 h 394"/>
                <a:gd name="T52" fmla="*/ 447 w 527"/>
                <a:gd name="T53" fmla="*/ 259 h 394"/>
                <a:gd name="T54" fmla="*/ 526 w 527"/>
                <a:gd name="T55" fmla="*/ 373 h 394"/>
                <a:gd name="T56" fmla="*/ 1 w 527"/>
                <a:gd name="T57" fmla="*/ 373 h 394"/>
                <a:gd name="T58" fmla="*/ 0 w 527"/>
                <a:gd name="T59" fmla="*/ 376 h 394"/>
                <a:gd name="T60" fmla="*/ 12 w 527"/>
                <a:gd name="T61" fmla="*/ 394 h 394"/>
                <a:gd name="T62" fmla="*/ 515 w 527"/>
                <a:gd name="T63" fmla="*/ 394 h 394"/>
                <a:gd name="T64" fmla="*/ 527 w 527"/>
                <a:gd name="T65" fmla="*/ 376 h 394"/>
                <a:gd name="T66" fmla="*/ 526 w 527"/>
                <a:gd name="T67" fmla="*/ 37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7" h="394">
                  <a:moveTo>
                    <a:pt x="485" y="294"/>
                  </a:moveTo>
                  <a:cubicBezTo>
                    <a:pt x="42" y="294"/>
                    <a:pt x="42" y="294"/>
                    <a:pt x="42" y="294"/>
                  </a:cubicBezTo>
                  <a:cubicBezTo>
                    <a:pt x="9" y="359"/>
                    <a:pt x="9" y="359"/>
                    <a:pt x="9" y="359"/>
                  </a:cubicBezTo>
                  <a:cubicBezTo>
                    <a:pt x="518" y="359"/>
                    <a:pt x="518" y="359"/>
                    <a:pt x="518" y="359"/>
                  </a:cubicBezTo>
                  <a:lnTo>
                    <a:pt x="485" y="294"/>
                  </a:lnTo>
                  <a:close/>
                  <a:moveTo>
                    <a:pt x="208" y="343"/>
                  </a:moveTo>
                  <a:cubicBezTo>
                    <a:pt x="222" y="317"/>
                    <a:pt x="222" y="317"/>
                    <a:pt x="222" y="317"/>
                  </a:cubicBezTo>
                  <a:cubicBezTo>
                    <a:pt x="307" y="317"/>
                    <a:pt x="307" y="317"/>
                    <a:pt x="307" y="317"/>
                  </a:cubicBezTo>
                  <a:cubicBezTo>
                    <a:pt x="319" y="343"/>
                    <a:pt x="319" y="343"/>
                    <a:pt x="319" y="343"/>
                  </a:cubicBezTo>
                  <a:lnTo>
                    <a:pt x="208" y="343"/>
                  </a:lnTo>
                  <a:close/>
                  <a:moveTo>
                    <a:pt x="478" y="280"/>
                  </a:moveTo>
                  <a:cubicBezTo>
                    <a:pt x="478" y="279"/>
                    <a:pt x="478" y="279"/>
                    <a:pt x="478" y="278"/>
                  </a:cubicBezTo>
                  <a:cubicBezTo>
                    <a:pt x="478" y="278"/>
                    <a:pt x="478" y="278"/>
                    <a:pt x="478" y="277"/>
                  </a:cubicBezTo>
                  <a:cubicBezTo>
                    <a:pt x="478" y="12"/>
                    <a:pt x="478" y="12"/>
                    <a:pt x="478" y="12"/>
                  </a:cubicBezTo>
                  <a:cubicBezTo>
                    <a:pt x="478" y="5"/>
                    <a:pt x="472" y="0"/>
                    <a:pt x="465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55" y="0"/>
                    <a:pt x="49" y="5"/>
                    <a:pt x="49" y="12"/>
                  </a:cubicBezTo>
                  <a:cubicBezTo>
                    <a:pt x="49" y="277"/>
                    <a:pt x="49" y="277"/>
                    <a:pt x="49" y="277"/>
                  </a:cubicBezTo>
                  <a:cubicBezTo>
                    <a:pt x="49" y="278"/>
                    <a:pt x="50" y="278"/>
                    <a:pt x="50" y="278"/>
                  </a:cubicBezTo>
                  <a:cubicBezTo>
                    <a:pt x="50" y="279"/>
                    <a:pt x="49" y="279"/>
                    <a:pt x="49" y="280"/>
                  </a:cubicBezTo>
                  <a:cubicBezTo>
                    <a:pt x="49" y="280"/>
                    <a:pt x="49" y="280"/>
                    <a:pt x="49" y="280"/>
                  </a:cubicBezTo>
                  <a:cubicBezTo>
                    <a:pt x="478" y="280"/>
                    <a:pt x="478" y="280"/>
                    <a:pt x="478" y="280"/>
                  </a:cubicBezTo>
                  <a:close/>
                  <a:moveTo>
                    <a:pt x="447" y="259"/>
                  </a:moveTo>
                  <a:cubicBezTo>
                    <a:pt x="80" y="259"/>
                    <a:pt x="80" y="259"/>
                    <a:pt x="80" y="259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447" y="30"/>
                    <a:pt x="447" y="30"/>
                    <a:pt x="447" y="30"/>
                  </a:cubicBezTo>
                  <a:lnTo>
                    <a:pt x="447" y="259"/>
                  </a:lnTo>
                  <a:close/>
                  <a:moveTo>
                    <a:pt x="526" y="373"/>
                  </a:moveTo>
                  <a:cubicBezTo>
                    <a:pt x="1" y="373"/>
                    <a:pt x="1" y="373"/>
                    <a:pt x="1" y="373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0" y="382"/>
                    <a:pt x="6" y="394"/>
                    <a:pt x="12" y="394"/>
                  </a:cubicBezTo>
                  <a:cubicBezTo>
                    <a:pt x="515" y="394"/>
                    <a:pt x="515" y="394"/>
                    <a:pt x="515" y="394"/>
                  </a:cubicBezTo>
                  <a:cubicBezTo>
                    <a:pt x="521" y="394"/>
                    <a:pt x="527" y="382"/>
                    <a:pt x="527" y="376"/>
                  </a:cubicBezTo>
                  <a:lnTo>
                    <a:pt x="526" y="373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78373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文本框 38"/>
            <p:cNvSpPr txBox="1"/>
            <p:nvPr/>
          </p:nvSpPr>
          <p:spPr>
            <a:xfrm>
              <a:off x="5345272" y="3939754"/>
              <a:ext cx="1340537" cy="4514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608468" y="1577615"/>
            <a:ext cx="594066" cy="657008"/>
            <a:chOff x="7190791" y="1259800"/>
            <a:chExt cx="792088" cy="876010"/>
          </a:xfrm>
          <a:solidFill>
            <a:srgbClr val="0D79CA"/>
          </a:solidFill>
        </p:grpSpPr>
        <p:grpSp>
          <p:nvGrpSpPr>
            <p:cNvPr id="37" name="组合 36"/>
            <p:cNvGrpSpPr/>
            <p:nvPr/>
          </p:nvGrpSpPr>
          <p:grpSpPr>
            <a:xfrm rot="1291582">
              <a:off x="7190791" y="1259800"/>
              <a:ext cx="792088" cy="876010"/>
              <a:chOff x="6744072" y="893003"/>
              <a:chExt cx="792088" cy="876010"/>
            </a:xfrm>
            <a:grpFill/>
          </p:grpSpPr>
          <p:sp>
            <p:nvSpPr>
              <p:cNvPr id="39" name="流程图: 联系 38"/>
              <p:cNvSpPr/>
              <p:nvPr/>
            </p:nvSpPr>
            <p:spPr>
              <a:xfrm>
                <a:off x="6744072" y="893003"/>
                <a:ext cx="792088" cy="792088"/>
              </a:xfrm>
              <a:prstGeom prst="flowChartConnector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40" name="等腰三角形 39"/>
              <p:cNvSpPr/>
              <p:nvPr/>
            </p:nvSpPr>
            <p:spPr>
              <a:xfrm rot="11236714">
                <a:off x="6978736" y="1601169"/>
                <a:ext cx="216024" cy="167844"/>
              </a:xfrm>
              <a:prstGeom prst="triangl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sp>
          <p:nvSpPr>
            <p:cNvPr id="38" name="文本框 28"/>
            <p:cNvSpPr txBox="1"/>
            <p:nvPr/>
          </p:nvSpPr>
          <p:spPr>
            <a:xfrm>
              <a:off x="7423168" y="1475477"/>
              <a:ext cx="425757" cy="43088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A</a:t>
              </a:r>
              <a:endPara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064957" y="2651150"/>
            <a:ext cx="657008" cy="594066"/>
            <a:chOff x="3799443" y="2691181"/>
            <a:chExt cx="876010" cy="792088"/>
          </a:xfrm>
          <a:solidFill>
            <a:srgbClr val="0D79CA"/>
          </a:solidFill>
        </p:grpSpPr>
        <p:grpSp>
          <p:nvGrpSpPr>
            <p:cNvPr id="42" name="组合 41"/>
            <p:cNvGrpSpPr/>
            <p:nvPr/>
          </p:nvGrpSpPr>
          <p:grpSpPr>
            <a:xfrm rot="18172526">
              <a:off x="3841404" y="2649220"/>
              <a:ext cx="792088" cy="876010"/>
              <a:chOff x="6744072" y="893003"/>
              <a:chExt cx="792088" cy="876010"/>
            </a:xfrm>
            <a:grpFill/>
          </p:grpSpPr>
          <p:sp>
            <p:nvSpPr>
              <p:cNvPr id="44" name="流程图: 联系 43"/>
              <p:cNvSpPr/>
              <p:nvPr/>
            </p:nvSpPr>
            <p:spPr>
              <a:xfrm>
                <a:off x="6744072" y="893003"/>
                <a:ext cx="792088" cy="792088"/>
              </a:xfrm>
              <a:prstGeom prst="flowChartConnector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45" name="等腰三角形 44"/>
              <p:cNvSpPr/>
              <p:nvPr/>
            </p:nvSpPr>
            <p:spPr>
              <a:xfrm rot="11236714">
                <a:off x="6978736" y="1601169"/>
                <a:ext cx="216024" cy="167844"/>
              </a:xfrm>
              <a:prstGeom prst="triangl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sp>
          <p:nvSpPr>
            <p:cNvPr id="43" name="文本框 29"/>
            <p:cNvSpPr txBox="1"/>
            <p:nvPr/>
          </p:nvSpPr>
          <p:spPr>
            <a:xfrm>
              <a:off x="3975023" y="2864393"/>
              <a:ext cx="406522" cy="43088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B</a:t>
              </a:r>
              <a:endPara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"/>
                            </p:stCondLst>
                            <p:childTnLst>
                              <p:par>
                                <p:cTn id="23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477390" y="1452942"/>
            <a:ext cx="6345323" cy="722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13" name="矩形 47"/>
          <p:cNvSpPr>
            <a:spLocks noChangeArrowheads="1"/>
          </p:cNvSpPr>
          <p:nvPr/>
        </p:nvSpPr>
        <p:spPr bwMode="auto">
          <a:xfrm>
            <a:off x="4595378" y="2781184"/>
            <a:ext cx="3121082" cy="682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右键点击图片选择设置图片格式可直接替换图片，在此录入上述图表的描述说明。您可以点击文字框输入您的描述说明，或者通过复制粘贴 。</a:t>
            </a:r>
            <a:endParaRPr kumimoji="0" lang="en-US" altLang="zh-CN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" name="矩形 3"/>
          <p:cNvSpPr>
            <a:spLocks noChangeArrowheads="1"/>
          </p:cNvSpPr>
          <p:nvPr/>
        </p:nvSpPr>
        <p:spPr bwMode="auto">
          <a:xfrm>
            <a:off x="4607771" y="2367441"/>
            <a:ext cx="1642747" cy="28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30" tIns="25715" rIns="51430" bIns="25715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单击此处添加主题</a:t>
            </a:r>
          </a:p>
        </p:txBody>
      </p:sp>
      <p:sp>
        <p:nvSpPr>
          <p:cNvPr id="15" name="矩形 14"/>
          <p:cNvSpPr/>
          <p:nvPr/>
        </p:nvSpPr>
        <p:spPr>
          <a:xfrm>
            <a:off x="4652112" y="2713153"/>
            <a:ext cx="449850" cy="30375"/>
          </a:xfrm>
          <a:prstGeom prst="rect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51432" tIns="25715" rIns="51432" bIns="2571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113250" y="2713153"/>
            <a:ext cx="911250" cy="30375"/>
          </a:xfrm>
          <a:prstGeom prst="rect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51432" tIns="25715" rIns="51432" bIns="2571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17" name="矩形 47"/>
          <p:cNvSpPr>
            <a:spLocks noChangeArrowheads="1"/>
          </p:cNvSpPr>
          <p:nvPr/>
        </p:nvSpPr>
        <p:spPr bwMode="auto">
          <a:xfrm>
            <a:off x="4595378" y="4187055"/>
            <a:ext cx="3121082" cy="682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右键点击图片选择设置图片格式可直接替换图片，在此录入上述图表的描述说明。您可以点击文字框输入您的描述说明，或者通过复制粘贴。</a:t>
            </a:r>
            <a:endParaRPr kumimoji="0" lang="en-US" altLang="zh-CN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" name="矩形 3"/>
          <p:cNvSpPr>
            <a:spLocks noChangeArrowheads="1"/>
          </p:cNvSpPr>
          <p:nvPr/>
        </p:nvSpPr>
        <p:spPr bwMode="auto">
          <a:xfrm>
            <a:off x="4607771" y="3773312"/>
            <a:ext cx="1642747" cy="28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30" tIns="25715" rIns="51430" bIns="25715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单击此处添加主题</a:t>
            </a:r>
          </a:p>
        </p:txBody>
      </p:sp>
      <p:sp>
        <p:nvSpPr>
          <p:cNvPr id="19" name="矩形 18"/>
          <p:cNvSpPr/>
          <p:nvPr/>
        </p:nvSpPr>
        <p:spPr>
          <a:xfrm>
            <a:off x="4652112" y="4119025"/>
            <a:ext cx="449850" cy="30375"/>
          </a:xfrm>
          <a:prstGeom prst="rect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51432" tIns="25715" rIns="51432" bIns="2571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113250" y="4119025"/>
            <a:ext cx="911250" cy="30375"/>
          </a:xfrm>
          <a:prstGeom prst="rect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51432" tIns="25715" rIns="51432" bIns="2571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584995" y="2415737"/>
            <a:ext cx="2657219" cy="2434105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solidFill>
              <a:srgbClr val="152F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25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 animBg="1"/>
      <p:bldP spid="16" grpId="0" animBg="1"/>
      <p:bldP spid="17" grpId="0"/>
      <p:bldP spid="18" grpId="0"/>
      <p:bldP spid="19" grpId="0" animBg="1"/>
      <p:bldP spid="20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6048165" y="1919213"/>
            <a:ext cx="1864331" cy="1313864"/>
          </a:xfrm>
          <a:custGeom>
            <a:avLst/>
            <a:gdLst>
              <a:gd name="T0" fmla="*/ 675 w 675"/>
              <a:gd name="T1" fmla="*/ 90 h 411"/>
              <a:gd name="T2" fmla="*/ 505 w 675"/>
              <a:gd name="T3" fmla="*/ 45 h 411"/>
              <a:gd name="T4" fmla="*/ 338 w 675"/>
              <a:gd name="T5" fmla="*/ 0 h 411"/>
              <a:gd name="T6" fmla="*/ 170 w 675"/>
              <a:gd name="T7" fmla="*/ 45 h 411"/>
              <a:gd name="T8" fmla="*/ 0 w 675"/>
              <a:gd name="T9" fmla="*/ 90 h 411"/>
              <a:gd name="T10" fmla="*/ 0 w 675"/>
              <a:gd name="T11" fmla="*/ 90 h 411"/>
              <a:gd name="T12" fmla="*/ 0 w 675"/>
              <a:gd name="T13" fmla="*/ 411 h 411"/>
              <a:gd name="T14" fmla="*/ 675 w 675"/>
              <a:gd name="T15" fmla="*/ 411 h 411"/>
              <a:gd name="T16" fmla="*/ 675 w 675"/>
              <a:gd name="T17" fmla="*/ 90 h 411"/>
              <a:gd name="T18" fmla="*/ 675 w 675"/>
              <a:gd name="T19" fmla="*/ 90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75" h="411">
                <a:moveTo>
                  <a:pt x="675" y="90"/>
                </a:moveTo>
                <a:lnTo>
                  <a:pt x="505" y="45"/>
                </a:lnTo>
                <a:lnTo>
                  <a:pt x="338" y="0"/>
                </a:lnTo>
                <a:lnTo>
                  <a:pt x="170" y="45"/>
                </a:lnTo>
                <a:lnTo>
                  <a:pt x="0" y="90"/>
                </a:lnTo>
                <a:lnTo>
                  <a:pt x="0" y="90"/>
                </a:lnTo>
                <a:lnTo>
                  <a:pt x="0" y="411"/>
                </a:lnTo>
                <a:lnTo>
                  <a:pt x="675" y="411"/>
                </a:lnTo>
                <a:lnTo>
                  <a:pt x="675" y="90"/>
                </a:lnTo>
                <a:lnTo>
                  <a:pt x="675" y="90"/>
                </a:lnTo>
                <a:close/>
              </a:path>
            </a:pathLst>
          </a:custGeom>
          <a:solidFill>
            <a:srgbClr val="0D79CA">
              <a:alpha val="80000"/>
            </a:srgbClr>
          </a:solidFill>
          <a:ln>
            <a:noFill/>
          </a:ln>
          <a:effec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UKIJ Qolyazma" pitchFamily="18" charset="0"/>
              </a:rPr>
              <a:t>72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UKIJ Qolyazma" pitchFamily="18" charset="0"/>
              </a:rPr>
              <a:t>%</a:t>
            </a: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1196768" y="3214788"/>
            <a:ext cx="4860540" cy="0"/>
          </a:xfrm>
          <a:prstGeom prst="line">
            <a:avLst/>
          </a:prstGeom>
          <a:noFill/>
          <a:ln w="38100" cap="flat" cmpd="sng" algn="ctr">
            <a:solidFill>
              <a:srgbClr val="0D79CA"/>
            </a:solidFill>
            <a:prstDash val="solid"/>
            <a:miter lim="800000"/>
          </a:ln>
          <a:effectLst/>
        </p:spPr>
      </p:cxnSp>
      <p:cxnSp>
        <p:nvCxnSpPr>
          <p:cNvPr id="12" name="直接连接符 11"/>
          <p:cNvCxnSpPr/>
          <p:nvPr/>
        </p:nvCxnSpPr>
        <p:spPr>
          <a:xfrm flipH="1">
            <a:off x="1196768" y="3411184"/>
            <a:ext cx="4860540" cy="0"/>
          </a:xfrm>
          <a:prstGeom prst="line">
            <a:avLst/>
          </a:prstGeom>
          <a:noFill/>
          <a:ln w="38100" cap="flat" cmpd="sng" algn="ctr">
            <a:solidFill>
              <a:srgbClr val="0D79CA"/>
            </a:solidFill>
            <a:prstDash val="solid"/>
            <a:miter lim="800000"/>
          </a:ln>
          <a:effectLst/>
        </p:spPr>
      </p:cxnSp>
      <p:sp>
        <p:nvSpPr>
          <p:cNvPr id="13" name="TextBox 13"/>
          <p:cNvSpPr txBox="1"/>
          <p:nvPr/>
        </p:nvSpPr>
        <p:spPr>
          <a:xfrm flipH="1">
            <a:off x="1187624" y="2117211"/>
            <a:ext cx="2090180" cy="323161"/>
          </a:xfrm>
          <a:prstGeom prst="rect">
            <a:avLst/>
          </a:prstGeom>
          <a:noFill/>
          <a:ln>
            <a:noFill/>
          </a:ln>
        </p:spPr>
        <p:txBody>
          <a:bodyPr wrap="square" lIns="68576" tIns="34288" rIns="68576" bIns="34288">
            <a:spAutoFit/>
          </a:bodyPr>
          <a:lstStyle>
            <a:defPPr>
              <a:defRPr lang="zh-CN"/>
            </a:defPPr>
            <a:lvl1pPr algn="ctr" eaLnBrk="0" hangingPunct="0">
              <a:defRPr sz="2200" b="1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pPr marL="0" marR="0" lvl="0" indent="0" algn="l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点击添加关键字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187624" y="2424901"/>
            <a:ext cx="4482498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您的内容打在这里，或者通过复制您的文本后，在此框中选择粘贴，并选择只保留文字。您的内容打在这里，或者通过复制您的文本后您的内容打在这里。</a:t>
            </a:r>
          </a:p>
        </p:txBody>
      </p:sp>
      <p:sp>
        <p:nvSpPr>
          <p:cNvPr id="15" name="TextBox 15"/>
          <p:cNvSpPr txBox="1"/>
          <p:nvPr/>
        </p:nvSpPr>
        <p:spPr>
          <a:xfrm flipH="1">
            <a:off x="1187624" y="3550932"/>
            <a:ext cx="2090180" cy="323161"/>
          </a:xfrm>
          <a:prstGeom prst="rect">
            <a:avLst/>
          </a:prstGeom>
          <a:noFill/>
          <a:ln>
            <a:noFill/>
          </a:ln>
        </p:spPr>
        <p:txBody>
          <a:bodyPr wrap="square" lIns="68576" tIns="34288" rIns="68576" bIns="34288">
            <a:spAutoFit/>
          </a:bodyPr>
          <a:lstStyle>
            <a:defPPr>
              <a:defRPr lang="zh-CN"/>
            </a:defPPr>
            <a:lvl1pPr eaLnBrk="0" hangingPunct="0">
              <a:defRPr sz="2200" b="1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点击添加关键字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187624" y="3858623"/>
            <a:ext cx="4482498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您的内容打在这里，或者通过复制您的文本后，在此框中选择粘贴，并选择只保留文字。您的内容打在这里，或者通过复制您的文本后您的内容打在这里。</a:t>
            </a:r>
          </a:p>
        </p:txBody>
      </p:sp>
      <p:sp>
        <p:nvSpPr>
          <p:cNvPr id="17" name="Freeform 7"/>
          <p:cNvSpPr>
            <a:spLocks/>
          </p:cNvSpPr>
          <p:nvPr/>
        </p:nvSpPr>
        <p:spPr bwMode="auto">
          <a:xfrm>
            <a:off x="6048165" y="3390510"/>
            <a:ext cx="1864331" cy="941943"/>
          </a:xfrm>
          <a:custGeom>
            <a:avLst/>
            <a:gdLst>
              <a:gd name="T0" fmla="*/ 0 w 675"/>
              <a:gd name="T1" fmla="*/ 0 h 253"/>
              <a:gd name="T2" fmla="*/ 0 w 675"/>
              <a:gd name="T3" fmla="*/ 163 h 253"/>
              <a:gd name="T4" fmla="*/ 0 w 675"/>
              <a:gd name="T5" fmla="*/ 163 h 253"/>
              <a:gd name="T6" fmla="*/ 170 w 675"/>
              <a:gd name="T7" fmla="*/ 208 h 253"/>
              <a:gd name="T8" fmla="*/ 338 w 675"/>
              <a:gd name="T9" fmla="*/ 253 h 253"/>
              <a:gd name="T10" fmla="*/ 505 w 675"/>
              <a:gd name="T11" fmla="*/ 208 h 253"/>
              <a:gd name="T12" fmla="*/ 675 w 675"/>
              <a:gd name="T13" fmla="*/ 163 h 253"/>
              <a:gd name="T14" fmla="*/ 675 w 675"/>
              <a:gd name="T15" fmla="*/ 163 h 253"/>
              <a:gd name="T16" fmla="*/ 675 w 675"/>
              <a:gd name="T17" fmla="*/ 0 h 253"/>
              <a:gd name="T18" fmla="*/ 0 w 675"/>
              <a:gd name="T19" fmla="*/ 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75" h="253">
                <a:moveTo>
                  <a:pt x="0" y="0"/>
                </a:moveTo>
                <a:lnTo>
                  <a:pt x="0" y="163"/>
                </a:lnTo>
                <a:lnTo>
                  <a:pt x="0" y="163"/>
                </a:lnTo>
                <a:lnTo>
                  <a:pt x="170" y="208"/>
                </a:lnTo>
                <a:lnTo>
                  <a:pt x="338" y="253"/>
                </a:lnTo>
                <a:lnTo>
                  <a:pt x="505" y="208"/>
                </a:lnTo>
                <a:lnTo>
                  <a:pt x="675" y="163"/>
                </a:lnTo>
                <a:lnTo>
                  <a:pt x="675" y="163"/>
                </a:lnTo>
                <a:lnTo>
                  <a:pt x="675" y="0"/>
                </a:lnTo>
                <a:lnTo>
                  <a:pt x="0" y="0"/>
                </a:lnTo>
                <a:close/>
              </a:path>
            </a:pathLst>
          </a:custGeom>
          <a:solidFill>
            <a:srgbClr val="0D79CA">
              <a:alpha val="80000"/>
            </a:srgbClr>
          </a:solidFill>
          <a:ln>
            <a:noFill/>
          </a:ln>
          <a:effec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lvl="0" algn="ctr"/>
            <a:r>
              <a:rPr lang="en-US" altLang="zh-CN" sz="4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UKIJ Qolyazma" pitchFamily="18" charset="0"/>
              </a:rPr>
              <a:t>28</a:t>
            </a:r>
            <a:r>
              <a:rPr lang="en-US" altLang="zh-CN" sz="18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UKIJ Qolyazma" pitchFamily="18" charset="0"/>
              </a:rPr>
              <a:t>%</a:t>
            </a:r>
            <a:endParaRPr lang="zh-CN" altLang="en-US" sz="1013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  <p:bldP spid="14" grpId="0"/>
      <p:bldP spid="15" grpId="0"/>
      <p:bldP spid="16" grpId="0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5017309" y="1705653"/>
            <a:ext cx="0" cy="3170057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2522604" y="1933657"/>
            <a:ext cx="2158403" cy="295466"/>
            <a:chOff x="3249264" y="1751685"/>
            <a:chExt cx="2994025" cy="393953"/>
          </a:xfrm>
        </p:grpSpPr>
        <p:grpSp>
          <p:nvGrpSpPr>
            <p:cNvPr id="4" name="组合 3"/>
            <p:cNvGrpSpPr/>
            <p:nvPr/>
          </p:nvGrpSpPr>
          <p:grpSpPr>
            <a:xfrm>
              <a:off x="3249264" y="1776444"/>
              <a:ext cx="2994025" cy="314202"/>
              <a:chOff x="2940050" y="2132898"/>
              <a:chExt cx="2994025" cy="314202"/>
            </a:xfrm>
          </p:grpSpPr>
          <p:sp>
            <p:nvSpPr>
              <p:cNvPr id="6" name="圆角矩形 5"/>
              <p:cNvSpPr/>
              <p:nvPr/>
            </p:nvSpPr>
            <p:spPr>
              <a:xfrm>
                <a:off x="2940050" y="2132898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7" name="圆角矩形 6"/>
              <p:cNvSpPr/>
              <p:nvPr/>
            </p:nvSpPr>
            <p:spPr>
              <a:xfrm>
                <a:off x="2940050" y="2132898"/>
                <a:ext cx="2108200" cy="314202"/>
              </a:xfrm>
              <a:prstGeom prst="roundRect">
                <a:avLst>
                  <a:gd name="adj" fmla="val 50000"/>
                </a:avLst>
              </a:prstGeom>
              <a:solidFill>
                <a:srgbClr val="0D79C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" name="文本框 96"/>
            <p:cNvSpPr txBox="1"/>
            <p:nvPr/>
          </p:nvSpPr>
          <p:spPr>
            <a:xfrm>
              <a:off x="5335260" y="1751685"/>
              <a:ext cx="673755" cy="393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70%</a:t>
              </a:r>
              <a:endParaRPr lang="zh-CN" altLang="en-US" sz="1100" baseline="-3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522604" y="2241956"/>
            <a:ext cx="2158403" cy="295466"/>
            <a:chOff x="3249264" y="2162753"/>
            <a:chExt cx="2994025" cy="393955"/>
          </a:xfrm>
        </p:grpSpPr>
        <p:grpSp>
          <p:nvGrpSpPr>
            <p:cNvPr id="9" name="组合 8"/>
            <p:cNvGrpSpPr/>
            <p:nvPr/>
          </p:nvGrpSpPr>
          <p:grpSpPr>
            <a:xfrm>
              <a:off x="3249264" y="2178703"/>
              <a:ext cx="2994025" cy="314618"/>
              <a:chOff x="2940050" y="2519659"/>
              <a:chExt cx="2994025" cy="314618"/>
            </a:xfrm>
          </p:grpSpPr>
          <p:sp>
            <p:nvSpPr>
              <p:cNvPr id="11" name="圆角矩形 10"/>
              <p:cNvSpPr/>
              <p:nvPr/>
            </p:nvSpPr>
            <p:spPr>
              <a:xfrm>
                <a:off x="2940050" y="2520075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2" name="圆角矩形 11"/>
              <p:cNvSpPr/>
              <p:nvPr/>
            </p:nvSpPr>
            <p:spPr>
              <a:xfrm>
                <a:off x="2940051" y="2519659"/>
                <a:ext cx="889000" cy="314202"/>
              </a:xfrm>
              <a:prstGeom prst="roundRect">
                <a:avLst>
                  <a:gd name="adj" fmla="val 50000"/>
                </a:avLst>
              </a:prstGeom>
              <a:solidFill>
                <a:srgbClr val="0D79C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" name="文本框 101"/>
            <p:cNvSpPr txBox="1"/>
            <p:nvPr/>
          </p:nvSpPr>
          <p:spPr>
            <a:xfrm>
              <a:off x="4118871" y="2162753"/>
              <a:ext cx="673755" cy="3939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30%</a:t>
              </a:r>
              <a:endParaRPr lang="zh-CN" altLang="en-US" sz="1100" baseline="-3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518856" y="3569599"/>
            <a:ext cx="2171044" cy="295466"/>
            <a:chOff x="3244272" y="3932941"/>
            <a:chExt cx="3011560" cy="393953"/>
          </a:xfrm>
        </p:grpSpPr>
        <p:sp>
          <p:nvSpPr>
            <p:cNvPr id="14" name="圆角矩形 13"/>
            <p:cNvSpPr/>
            <p:nvPr/>
          </p:nvSpPr>
          <p:spPr>
            <a:xfrm>
              <a:off x="3261807" y="3971332"/>
              <a:ext cx="2994025" cy="314202"/>
            </a:xfrm>
            <a:prstGeom prst="roundRect">
              <a:avLst>
                <a:gd name="adj" fmla="val 50000"/>
              </a:avLst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 dirty="0"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3244272" y="3971332"/>
              <a:ext cx="1201953" cy="314202"/>
            </a:xfrm>
            <a:prstGeom prst="roundRect">
              <a:avLst>
                <a:gd name="adj" fmla="val 50000"/>
              </a:avLst>
            </a:prstGeom>
            <a:solidFill>
              <a:srgbClr val="0D79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 dirty="0"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文本框 107"/>
            <p:cNvSpPr txBox="1"/>
            <p:nvPr/>
          </p:nvSpPr>
          <p:spPr>
            <a:xfrm>
              <a:off x="4418923" y="3932941"/>
              <a:ext cx="907694" cy="393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rgbClr val="333333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40%</a:t>
              </a:r>
              <a:endParaRPr lang="zh-CN" altLang="en-US" sz="1100" baseline="-3000" dirty="0">
                <a:solidFill>
                  <a:srgbClr val="333333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518861" y="3863622"/>
            <a:ext cx="2168869" cy="295466"/>
            <a:chOff x="3244272" y="4324968"/>
            <a:chExt cx="3008542" cy="393953"/>
          </a:xfrm>
        </p:grpSpPr>
        <p:sp>
          <p:nvSpPr>
            <p:cNvPr id="18" name="圆角矩形 17"/>
            <p:cNvSpPr/>
            <p:nvPr/>
          </p:nvSpPr>
          <p:spPr>
            <a:xfrm>
              <a:off x="3258789" y="4362615"/>
              <a:ext cx="2994025" cy="314202"/>
            </a:xfrm>
            <a:prstGeom prst="roundRect">
              <a:avLst>
                <a:gd name="adj" fmla="val 50000"/>
              </a:avLst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 dirty="0"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3244272" y="4362651"/>
              <a:ext cx="2108200" cy="314202"/>
            </a:xfrm>
            <a:prstGeom prst="roundRect">
              <a:avLst>
                <a:gd name="adj" fmla="val 50000"/>
              </a:avLst>
            </a:prstGeom>
            <a:solidFill>
              <a:srgbClr val="0D79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 dirty="0"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文本框 111"/>
            <p:cNvSpPr txBox="1"/>
            <p:nvPr/>
          </p:nvSpPr>
          <p:spPr>
            <a:xfrm>
              <a:off x="5326614" y="4324968"/>
              <a:ext cx="673754" cy="393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rgbClr val="333333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60%</a:t>
              </a:r>
              <a:endParaRPr lang="zh-CN" altLang="en-US" sz="1100" baseline="-3000" dirty="0">
                <a:solidFill>
                  <a:srgbClr val="333333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048604" y="1705652"/>
            <a:ext cx="1618841" cy="1647000"/>
            <a:chOff x="471707" y="1675770"/>
            <a:chExt cx="2158455" cy="2196000"/>
          </a:xfrm>
          <a:solidFill>
            <a:srgbClr val="0D79CA"/>
          </a:solidFill>
        </p:grpSpPr>
        <p:grpSp>
          <p:nvGrpSpPr>
            <p:cNvPr id="22" name="组合 21"/>
            <p:cNvGrpSpPr>
              <a:grpSpLocks noChangeAspect="1"/>
            </p:cNvGrpSpPr>
            <p:nvPr/>
          </p:nvGrpSpPr>
          <p:grpSpPr>
            <a:xfrm>
              <a:off x="471707" y="1675770"/>
              <a:ext cx="2158455" cy="2196000"/>
              <a:chOff x="5397500" y="5734050"/>
              <a:chExt cx="365125" cy="371476"/>
            </a:xfrm>
            <a:grpFill/>
          </p:grpSpPr>
          <p:sp>
            <p:nvSpPr>
              <p:cNvPr id="26" name="Freeform 288"/>
              <p:cNvSpPr>
                <a:spLocks/>
              </p:cNvSpPr>
              <p:nvPr/>
            </p:nvSpPr>
            <p:spPr bwMode="auto">
              <a:xfrm>
                <a:off x="5532438" y="5907088"/>
                <a:ext cx="71438" cy="68263"/>
              </a:xfrm>
              <a:custGeom>
                <a:avLst/>
                <a:gdLst>
                  <a:gd name="T0" fmla="*/ 45 w 45"/>
                  <a:gd name="T1" fmla="*/ 17 h 43"/>
                  <a:gd name="T2" fmla="*/ 17 w 45"/>
                  <a:gd name="T3" fmla="*/ 43 h 43"/>
                  <a:gd name="T4" fmla="*/ 0 w 45"/>
                  <a:gd name="T5" fmla="*/ 26 h 43"/>
                  <a:gd name="T6" fmla="*/ 29 w 45"/>
                  <a:gd name="T7" fmla="*/ 0 h 43"/>
                  <a:gd name="T8" fmla="*/ 45 w 45"/>
                  <a:gd name="T9" fmla="*/ 1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3">
                    <a:moveTo>
                      <a:pt x="45" y="17"/>
                    </a:moveTo>
                    <a:lnTo>
                      <a:pt x="17" y="43"/>
                    </a:lnTo>
                    <a:lnTo>
                      <a:pt x="0" y="26"/>
                    </a:lnTo>
                    <a:lnTo>
                      <a:pt x="29" y="0"/>
                    </a:lnTo>
                    <a:lnTo>
                      <a:pt x="45" y="17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7" dirty="0"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289"/>
              <p:cNvSpPr>
                <a:spLocks noEditPoints="1"/>
              </p:cNvSpPr>
              <p:nvPr/>
            </p:nvSpPr>
            <p:spPr bwMode="auto">
              <a:xfrm>
                <a:off x="5537200" y="5734050"/>
                <a:ext cx="225425" cy="225425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1 h 60"/>
                  <a:gd name="T12" fmla="*/ 8 w 60"/>
                  <a:gd name="T13" fmla="*/ 30 h 60"/>
                  <a:gd name="T14" fmla="*/ 30 w 60"/>
                  <a:gd name="T15" fmla="*/ 8 h 60"/>
                  <a:gd name="T16" fmla="*/ 52 w 60"/>
                  <a:gd name="T17" fmla="*/ 30 h 60"/>
                  <a:gd name="T18" fmla="*/ 30 w 60"/>
                  <a:gd name="T19" fmla="*/ 5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1"/>
                    </a:moveTo>
                    <a:cubicBezTo>
                      <a:pt x="18" y="51"/>
                      <a:pt x="8" y="42"/>
                      <a:pt x="8" y="30"/>
                    </a:cubicBezTo>
                    <a:cubicBezTo>
                      <a:pt x="8" y="18"/>
                      <a:pt x="18" y="8"/>
                      <a:pt x="30" y="8"/>
                    </a:cubicBezTo>
                    <a:cubicBezTo>
                      <a:pt x="42" y="8"/>
                      <a:pt x="52" y="18"/>
                      <a:pt x="52" y="30"/>
                    </a:cubicBezTo>
                    <a:cubicBezTo>
                      <a:pt x="52" y="42"/>
                      <a:pt x="42" y="51"/>
                      <a:pt x="30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7" dirty="0"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291"/>
              <p:cNvSpPr>
                <a:spLocks/>
              </p:cNvSpPr>
              <p:nvPr/>
            </p:nvSpPr>
            <p:spPr bwMode="auto">
              <a:xfrm>
                <a:off x="5397500" y="5951538"/>
                <a:ext cx="158750" cy="153988"/>
              </a:xfrm>
              <a:custGeom>
                <a:avLst/>
                <a:gdLst>
                  <a:gd name="T0" fmla="*/ 30 w 42"/>
                  <a:gd name="T1" fmla="*/ 0 h 41"/>
                  <a:gd name="T2" fmla="*/ 3 w 42"/>
                  <a:gd name="T3" fmla="*/ 26 h 41"/>
                  <a:gd name="T4" fmla="*/ 3 w 42"/>
                  <a:gd name="T5" fmla="*/ 38 h 41"/>
                  <a:gd name="T6" fmla="*/ 15 w 42"/>
                  <a:gd name="T7" fmla="*/ 38 h 41"/>
                  <a:gd name="T8" fmla="*/ 42 w 42"/>
                  <a:gd name="T9" fmla="*/ 12 h 41"/>
                  <a:gd name="T10" fmla="*/ 30 w 42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1">
                    <a:moveTo>
                      <a:pt x="30" y="0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6" y="41"/>
                      <a:pt x="12" y="41"/>
                      <a:pt x="15" y="38"/>
                    </a:cubicBezTo>
                    <a:cubicBezTo>
                      <a:pt x="42" y="12"/>
                      <a:pt x="42" y="12"/>
                      <a:pt x="42" y="12"/>
                    </a:cubicBezTo>
                    <a:lnTo>
                      <a:pt x="30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7" dirty="0"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3" name="组合 22"/>
            <p:cNvGrpSpPr>
              <a:grpSpLocks noChangeAspect="1"/>
            </p:cNvGrpSpPr>
            <p:nvPr/>
          </p:nvGrpSpPr>
          <p:grpSpPr>
            <a:xfrm>
              <a:off x="1735995" y="2108076"/>
              <a:ext cx="462003" cy="468000"/>
              <a:chOff x="2665061" y="4979202"/>
              <a:chExt cx="284308" cy="288000"/>
            </a:xfrm>
            <a:grpFill/>
          </p:grpSpPr>
          <p:sp>
            <p:nvSpPr>
              <p:cNvPr id="24" name="Freeform 932"/>
              <p:cNvSpPr>
                <a:spLocks noEditPoints="1"/>
              </p:cNvSpPr>
              <p:nvPr/>
            </p:nvSpPr>
            <p:spPr bwMode="auto">
              <a:xfrm>
                <a:off x="2665061" y="4979202"/>
                <a:ext cx="284308" cy="288000"/>
              </a:xfrm>
              <a:custGeom>
                <a:avLst/>
                <a:gdLst>
                  <a:gd name="T0" fmla="*/ 70 w 98"/>
                  <a:gd name="T1" fmla="*/ 42 h 99"/>
                  <a:gd name="T2" fmla="*/ 66 w 98"/>
                  <a:gd name="T3" fmla="*/ 42 h 99"/>
                  <a:gd name="T4" fmla="*/ 41 w 98"/>
                  <a:gd name="T5" fmla="*/ 67 h 99"/>
                  <a:gd name="T6" fmla="*/ 41 w 98"/>
                  <a:gd name="T7" fmla="*/ 70 h 99"/>
                  <a:gd name="T8" fmla="*/ 70 w 98"/>
                  <a:gd name="T9" fmla="*/ 99 h 99"/>
                  <a:gd name="T10" fmla="*/ 98 w 98"/>
                  <a:gd name="T11" fmla="*/ 70 h 99"/>
                  <a:gd name="T12" fmla="*/ 70 w 98"/>
                  <a:gd name="T13" fmla="*/ 42 h 99"/>
                  <a:gd name="T14" fmla="*/ 70 w 98"/>
                  <a:gd name="T15" fmla="*/ 90 h 99"/>
                  <a:gd name="T16" fmla="*/ 50 w 98"/>
                  <a:gd name="T17" fmla="*/ 70 h 99"/>
                  <a:gd name="T18" fmla="*/ 70 w 98"/>
                  <a:gd name="T19" fmla="*/ 51 h 99"/>
                  <a:gd name="T20" fmla="*/ 89 w 98"/>
                  <a:gd name="T21" fmla="*/ 70 h 99"/>
                  <a:gd name="T22" fmla="*/ 70 w 98"/>
                  <a:gd name="T23" fmla="*/ 90 h 99"/>
                  <a:gd name="T24" fmla="*/ 57 w 98"/>
                  <a:gd name="T25" fmla="*/ 29 h 99"/>
                  <a:gd name="T26" fmla="*/ 28 w 98"/>
                  <a:gd name="T27" fmla="*/ 0 h 99"/>
                  <a:gd name="T28" fmla="*/ 0 w 98"/>
                  <a:gd name="T29" fmla="*/ 29 h 99"/>
                  <a:gd name="T30" fmla="*/ 28 w 98"/>
                  <a:gd name="T31" fmla="*/ 57 h 99"/>
                  <a:gd name="T32" fmla="*/ 32 w 98"/>
                  <a:gd name="T33" fmla="*/ 57 h 99"/>
                  <a:gd name="T34" fmla="*/ 56 w 98"/>
                  <a:gd name="T35" fmla="*/ 32 h 99"/>
                  <a:gd name="T36" fmla="*/ 57 w 98"/>
                  <a:gd name="T37" fmla="*/ 29 h 99"/>
                  <a:gd name="T38" fmla="*/ 28 w 98"/>
                  <a:gd name="T39" fmla="*/ 48 h 99"/>
                  <a:gd name="T40" fmla="*/ 8 w 98"/>
                  <a:gd name="T41" fmla="*/ 29 h 99"/>
                  <a:gd name="T42" fmla="*/ 28 w 98"/>
                  <a:gd name="T43" fmla="*/ 9 h 99"/>
                  <a:gd name="T44" fmla="*/ 48 w 98"/>
                  <a:gd name="T45" fmla="*/ 29 h 99"/>
                  <a:gd name="T46" fmla="*/ 28 w 98"/>
                  <a:gd name="T47" fmla="*/ 4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8" h="99">
                    <a:moveTo>
                      <a:pt x="70" y="42"/>
                    </a:moveTo>
                    <a:cubicBezTo>
                      <a:pt x="68" y="42"/>
                      <a:pt x="67" y="42"/>
                      <a:pt x="66" y="42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41" y="69"/>
                      <a:pt x="41" y="70"/>
                    </a:cubicBezTo>
                    <a:cubicBezTo>
                      <a:pt x="41" y="86"/>
                      <a:pt x="54" y="99"/>
                      <a:pt x="70" y="99"/>
                    </a:cubicBezTo>
                    <a:cubicBezTo>
                      <a:pt x="85" y="99"/>
                      <a:pt x="98" y="86"/>
                      <a:pt x="98" y="70"/>
                    </a:cubicBezTo>
                    <a:cubicBezTo>
                      <a:pt x="98" y="55"/>
                      <a:pt x="85" y="42"/>
                      <a:pt x="70" y="42"/>
                    </a:cubicBezTo>
                    <a:close/>
                    <a:moveTo>
                      <a:pt x="70" y="90"/>
                    </a:moveTo>
                    <a:cubicBezTo>
                      <a:pt x="59" y="90"/>
                      <a:pt x="50" y="81"/>
                      <a:pt x="50" y="70"/>
                    </a:cubicBezTo>
                    <a:cubicBezTo>
                      <a:pt x="50" y="59"/>
                      <a:pt x="59" y="51"/>
                      <a:pt x="70" y="51"/>
                    </a:cubicBezTo>
                    <a:cubicBezTo>
                      <a:pt x="81" y="51"/>
                      <a:pt x="89" y="59"/>
                      <a:pt x="89" y="70"/>
                    </a:cubicBezTo>
                    <a:cubicBezTo>
                      <a:pt x="89" y="81"/>
                      <a:pt x="81" y="90"/>
                      <a:pt x="70" y="90"/>
                    </a:cubicBezTo>
                    <a:close/>
                    <a:moveTo>
                      <a:pt x="57" y="29"/>
                    </a:moveTo>
                    <a:cubicBezTo>
                      <a:pt x="57" y="13"/>
                      <a:pt x="44" y="0"/>
                      <a:pt x="28" y="0"/>
                    </a:cubicBezTo>
                    <a:cubicBezTo>
                      <a:pt x="12" y="0"/>
                      <a:pt x="0" y="13"/>
                      <a:pt x="0" y="29"/>
                    </a:cubicBezTo>
                    <a:cubicBezTo>
                      <a:pt x="0" y="44"/>
                      <a:pt x="12" y="57"/>
                      <a:pt x="28" y="57"/>
                    </a:cubicBezTo>
                    <a:cubicBezTo>
                      <a:pt x="29" y="57"/>
                      <a:pt x="31" y="57"/>
                      <a:pt x="32" y="57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6" y="31"/>
                      <a:pt x="57" y="30"/>
                      <a:pt x="57" y="29"/>
                    </a:cubicBezTo>
                    <a:close/>
                    <a:moveTo>
                      <a:pt x="28" y="48"/>
                    </a:moveTo>
                    <a:cubicBezTo>
                      <a:pt x="17" y="48"/>
                      <a:pt x="8" y="40"/>
                      <a:pt x="8" y="29"/>
                    </a:cubicBezTo>
                    <a:cubicBezTo>
                      <a:pt x="8" y="18"/>
                      <a:pt x="17" y="9"/>
                      <a:pt x="28" y="9"/>
                    </a:cubicBezTo>
                    <a:cubicBezTo>
                      <a:pt x="39" y="9"/>
                      <a:pt x="48" y="18"/>
                      <a:pt x="48" y="29"/>
                    </a:cubicBezTo>
                    <a:cubicBezTo>
                      <a:pt x="48" y="40"/>
                      <a:pt x="39" y="48"/>
                      <a:pt x="28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7" dirty="0">
                  <a:ln>
                    <a:solidFill>
                      <a:schemeClr val="bg2">
                        <a:lumMod val="25000"/>
                      </a:schemeClr>
                    </a:solidFill>
                  </a:ln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933"/>
              <p:cNvSpPr>
                <a:spLocks/>
              </p:cNvSpPr>
              <p:nvPr/>
            </p:nvSpPr>
            <p:spPr bwMode="auto">
              <a:xfrm>
                <a:off x="2697060" y="5013664"/>
                <a:ext cx="220308" cy="219077"/>
              </a:xfrm>
              <a:custGeom>
                <a:avLst/>
                <a:gdLst>
                  <a:gd name="T0" fmla="*/ 179 w 179"/>
                  <a:gd name="T1" fmla="*/ 12 h 178"/>
                  <a:gd name="T2" fmla="*/ 14 w 179"/>
                  <a:gd name="T3" fmla="*/ 178 h 178"/>
                  <a:gd name="T4" fmla="*/ 0 w 179"/>
                  <a:gd name="T5" fmla="*/ 166 h 178"/>
                  <a:gd name="T6" fmla="*/ 165 w 179"/>
                  <a:gd name="T7" fmla="*/ 0 h 178"/>
                  <a:gd name="T8" fmla="*/ 179 w 179"/>
                  <a:gd name="T9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178">
                    <a:moveTo>
                      <a:pt x="179" y="12"/>
                    </a:moveTo>
                    <a:lnTo>
                      <a:pt x="14" y="178"/>
                    </a:lnTo>
                    <a:lnTo>
                      <a:pt x="0" y="166"/>
                    </a:lnTo>
                    <a:lnTo>
                      <a:pt x="165" y="0"/>
                    </a:lnTo>
                    <a:lnTo>
                      <a:pt x="179" y="1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7" dirty="0">
                  <a:ln>
                    <a:solidFill>
                      <a:schemeClr val="bg2">
                        <a:lumMod val="75000"/>
                      </a:schemeClr>
                    </a:solidFill>
                  </a:ln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1056161" y="3366176"/>
            <a:ext cx="1618841" cy="1647000"/>
            <a:chOff x="478903" y="4355475"/>
            <a:chExt cx="2158455" cy="2196000"/>
          </a:xfrm>
          <a:solidFill>
            <a:srgbClr val="0D79CA"/>
          </a:solidFill>
        </p:grpSpPr>
        <p:grpSp>
          <p:nvGrpSpPr>
            <p:cNvPr id="30" name="组合 29"/>
            <p:cNvGrpSpPr>
              <a:grpSpLocks noChangeAspect="1"/>
            </p:cNvGrpSpPr>
            <p:nvPr/>
          </p:nvGrpSpPr>
          <p:grpSpPr>
            <a:xfrm>
              <a:off x="1795203" y="4733013"/>
              <a:ext cx="366333" cy="576000"/>
              <a:chOff x="2257888" y="5547128"/>
              <a:chExt cx="137373" cy="216000"/>
            </a:xfrm>
            <a:grpFill/>
          </p:grpSpPr>
          <p:sp>
            <p:nvSpPr>
              <p:cNvPr id="35" name="Freeform 69"/>
              <p:cNvSpPr>
                <a:spLocks/>
              </p:cNvSpPr>
              <p:nvPr/>
            </p:nvSpPr>
            <p:spPr bwMode="auto">
              <a:xfrm>
                <a:off x="2257888" y="5547128"/>
                <a:ext cx="137373" cy="140987"/>
              </a:xfrm>
              <a:custGeom>
                <a:avLst/>
                <a:gdLst>
                  <a:gd name="T0" fmla="*/ 57 w 64"/>
                  <a:gd name="T1" fmla="*/ 37 h 66"/>
                  <a:gd name="T2" fmla="*/ 43 w 64"/>
                  <a:gd name="T3" fmla="*/ 12 h 66"/>
                  <a:gd name="T4" fmla="*/ 39 w 64"/>
                  <a:gd name="T5" fmla="*/ 6 h 66"/>
                  <a:gd name="T6" fmla="*/ 25 w 64"/>
                  <a:gd name="T7" fmla="*/ 6 h 66"/>
                  <a:gd name="T8" fmla="*/ 22 w 64"/>
                  <a:gd name="T9" fmla="*/ 12 h 66"/>
                  <a:gd name="T10" fmla="*/ 8 w 64"/>
                  <a:gd name="T11" fmla="*/ 37 h 66"/>
                  <a:gd name="T12" fmla="*/ 4 w 64"/>
                  <a:gd name="T13" fmla="*/ 43 h 66"/>
                  <a:gd name="T14" fmla="*/ 11 w 64"/>
                  <a:gd name="T15" fmla="*/ 55 h 66"/>
                  <a:gd name="T16" fmla="*/ 18 w 64"/>
                  <a:gd name="T17" fmla="*/ 55 h 66"/>
                  <a:gd name="T18" fmla="*/ 19 w 64"/>
                  <a:gd name="T19" fmla="*/ 55 h 66"/>
                  <a:gd name="T20" fmla="*/ 19 w 64"/>
                  <a:gd name="T21" fmla="*/ 66 h 66"/>
                  <a:gd name="T22" fmla="*/ 32 w 64"/>
                  <a:gd name="T23" fmla="*/ 62 h 66"/>
                  <a:gd name="T24" fmla="*/ 32 w 64"/>
                  <a:gd name="T25" fmla="*/ 62 h 66"/>
                  <a:gd name="T26" fmla="*/ 46 w 64"/>
                  <a:gd name="T27" fmla="*/ 66 h 66"/>
                  <a:gd name="T28" fmla="*/ 46 w 64"/>
                  <a:gd name="T29" fmla="*/ 55 h 66"/>
                  <a:gd name="T30" fmla="*/ 46 w 64"/>
                  <a:gd name="T31" fmla="*/ 55 h 66"/>
                  <a:gd name="T32" fmla="*/ 53 w 64"/>
                  <a:gd name="T33" fmla="*/ 55 h 66"/>
                  <a:gd name="T34" fmla="*/ 60 w 64"/>
                  <a:gd name="T35" fmla="*/ 43 h 66"/>
                  <a:gd name="T36" fmla="*/ 57 w 64"/>
                  <a:gd name="T37" fmla="*/ 3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4" h="66">
                    <a:moveTo>
                      <a:pt x="57" y="37"/>
                    </a:moveTo>
                    <a:cubicBezTo>
                      <a:pt x="53" y="30"/>
                      <a:pt x="47" y="19"/>
                      <a:pt x="43" y="12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5" y="0"/>
                      <a:pt x="29" y="0"/>
                      <a:pt x="25" y="6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18" y="19"/>
                      <a:pt x="11" y="30"/>
                      <a:pt x="8" y="37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0" y="50"/>
                      <a:pt x="3" y="55"/>
                      <a:pt x="11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23" y="63"/>
                      <a:pt x="27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7" y="62"/>
                      <a:pt x="42" y="63"/>
                      <a:pt x="46" y="66"/>
                    </a:cubicBezTo>
                    <a:cubicBezTo>
                      <a:pt x="46" y="55"/>
                      <a:pt x="46" y="55"/>
                      <a:pt x="46" y="55"/>
                    </a:cubicBezTo>
                    <a:cubicBezTo>
                      <a:pt x="46" y="55"/>
                      <a:pt x="46" y="55"/>
                      <a:pt x="46" y="55"/>
                    </a:cubicBezTo>
                    <a:cubicBezTo>
                      <a:pt x="53" y="55"/>
                      <a:pt x="53" y="55"/>
                      <a:pt x="53" y="55"/>
                    </a:cubicBezTo>
                    <a:cubicBezTo>
                      <a:pt x="61" y="55"/>
                      <a:pt x="64" y="49"/>
                      <a:pt x="60" y="43"/>
                    </a:cubicBezTo>
                    <a:lnTo>
                      <a:pt x="57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67" dirty="0"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70"/>
              <p:cNvSpPr>
                <a:spLocks/>
              </p:cNvSpPr>
              <p:nvPr/>
            </p:nvSpPr>
            <p:spPr bwMode="auto">
              <a:xfrm>
                <a:off x="2290424" y="5688115"/>
                <a:ext cx="75013" cy="75013"/>
              </a:xfrm>
              <a:custGeom>
                <a:avLst/>
                <a:gdLst>
                  <a:gd name="T0" fmla="*/ 17 w 35"/>
                  <a:gd name="T1" fmla="*/ 0 h 35"/>
                  <a:gd name="T2" fmla="*/ 17 w 35"/>
                  <a:gd name="T3" fmla="*/ 0 h 35"/>
                  <a:gd name="T4" fmla="*/ 17 w 35"/>
                  <a:gd name="T5" fmla="*/ 0 h 35"/>
                  <a:gd name="T6" fmla="*/ 17 w 35"/>
                  <a:gd name="T7" fmla="*/ 0 h 35"/>
                  <a:gd name="T8" fmla="*/ 17 w 35"/>
                  <a:gd name="T9" fmla="*/ 0 h 35"/>
                  <a:gd name="T10" fmla="*/ 4 w 35"/>
                  <a:gd name="T11" fmla="*/ 6 h 35"/>
                  <a:gd name="T12" fmla="*/ 0 w 35"/>
                  <a:gd name="T13" fmla="*/ 17 h 35"/>
                  <a:gd name="T14" fmla="*/ 0 w 35"/>
                  <a:gd name="T15" fmla="*/ 17 h 35"/>
                  <a:gd name="T16" fmla="*/ 17 w 35"/>
                  <a:gd name="T17" fmla="*/ 35 h 35"/>
                  <a:gd name="T18" fmla="*/ 17 w 35"/>
                  <a:gd name="T19" fmla="*/ 35 h 35"/>
                  <a:gd name="T20" fmla="*/ 35 w 35"/>
                  <a:gd name="T21" fmla="*/ 17 h 35"/>
                  <a:gd name="T22" fmla="*/ 35 w 35"/>
                  <a:gd name="T23" fmla="*/ 17 h 35"/>
                  <a:gd name="T24" fmla="*/ 31 w 35"/>
                  <a:gd name="T25" fmla="*/ 6 h 35"/>
                  <a:gd name="T26" fmla="*/ 17 w 35"/>
                  <a:gd name="T2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2" y="0"/>
                      <a:pt x="7" y="2"/>
                      <a:pt x="4" y="6"/>
                    </a:cubicBezTo>
                    <a:cubicBezTo>
                      <a:pt x="1" y="9"/>
                      <a:pt x="0" y="13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3"/>
                      <a:pt x="33" y="9"/>
                      <a:pt x="31" y="6"/>
                    </a:cubicBezTo>
                    <a:cubicBezTo>
                      <a:pt x="27" y="2"/>
                      <a:pt x="23" y="0"/>
                      <a:pt x="1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67" dirty="0"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1" name="组合 30"/>
            <p:cNvGrpSpPr>
              <a:grpSpLocks noChangeAspect="1"/>
            </p:cNvGrpSpPr>
            <p:nvPr/>
          </p:nvGrpSpPr>
          <p:grpSpPr>
            <a:xfrm>
              <a:off x="478903" y="4355475"/>
              <a:ext cx="2158455" cy="2196000"/>
              <a:chOff x="5397500" y="5734050"/>
              <a:chExt cx="365125" cy="371476"/>
            </a:xfrm>
            <a:grpFill/>
          </p:grpSpPr>
          <p:sp>
            <p:nvSpPr>
              <p:cNvPr id="32" name="Freeform 288"/>
              <p:cNvSpPr>
                <a:spLocks/>
              </p:cNvSpPr>
              <p:nvPr/>
            </p:nvSpPr>
            <p:spPr bwMode="auto">
              <a:xfrm>
                <a:off x="5532438" y="5907088"/>
                <a:ext cx="71438" cy="68263"/>
              </a:xfrm>
              <a:custGeom>
                <a:avLst/>
                <a:gdLst>
                  <a:gd name="T0" fmla="*/ 45 w 45"/>
                  <a:gd name="T1" fmla="*/ 17 h 43"/>
                  <a:gd name="T2" fmla="*/ 17 w 45"/>
                  <a:gd name="T3" fmla="*/ 43 h 43"/>
                  <a:gd name="T4" fmla="*/ 0 w 45"/>
                  <a:gd name="T5" fmla="*/ 26 h 43"/>
                  <a:gd name="T6" fmla="*/ 29 w 45"/>
                  <a:gd name="T7" fmla="*/ 0 h 43"/>
                  <a:gd name="T8" fmla="*/ 45 w 45"/>
                  <a:gd name="T9" fmla="*/ 1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3">
                    <a:moveTo>
                      <a:pt x="45" y="17"/>
                    </a:moveTo>
                    <a:lnTo>
                      <a:pt x="17" y="43"/>
                    </a:lnTo>
                    <a:lnTo>
                      <a:pt x="0" y="26"/>
                    </a:lnTo>
                    <a:lnTo>
                      <a:pt x="29" y="0"/>
                    </a:lnTo>
                    <a:lnTo>
                      <a:pt x="45" y="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67" dirty="0"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289"/>
              <p:cNvSpPr>
                <a:spLocks noEditPoints="1"/>
              </p:cNvSpPr>
              <p:nvPr/>
            </p:nvSpPr>
            <p:spPr bwMode="auto">
              <a:xfrm>
                <a:off x="5537200" y="5734050"/>
                <a:ext cx="225425" cy="225425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1 h 60"/>
                  <a:gd name="T12" fmla="*/ 8 w 60"/>
                  <a:gd name="T13" fmla="*/ 30 h 60"/>
                  <a:gd name="T14" fmla="*/ 30 w 60"/>
                  <a:gd name="T15" fmla="*/ 8 h 60"/>
                  <a:gd name="T16" fmla="*/ 52 w 60"/>
                  <a:gd name="T17" fmla="*/ 30 h 60"/>
                  <a:gd name="T18" fmla="*/ 30 w 60"/>
                  <a:gd name="T19" fmla="*/ 5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1"/>
                    </a:moveTo>
                    <a:cubicBezTo>
                      <a:pt x="18" y="51"/>
                      <a:pt x="8" y="42"/>
                      <a:pt x="8" y="30"/>
                    </a:cubicBezTo>
                    <a:cubicBezTo>
                      <a:pt x="8" y="18"/>
                      <a:pt x="18" y="8"/>
                      <a:pt x="30" y="8"/>
                    </a:cubicBezTo>
                    <a:cubicBezTo>
                      <a:pt x="42" y="8"/>
                      <a:pt x="52" y="18"/>
                      <a:pt x="52" y="30"/>
                    </a:cubicBezTo>
                    <a:cubicBezTo>
                      <a:pt x="52" y="42"/>
                      <a:pt x="42" y="51"/>
                      <a:pt x="30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67" dirty="0"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291"/>
              <p:cNvSpPr>
                <a:spLocks/>
              </p:cNvSpPr>
              <p:nvPr/>
            </p:nvSpPr>
            <p:spPr bwMode="auto">
              <a:xfrm>
                <a:off x="5397500" y="5951538"/>
                <a:ext cx="158750" cy="153988"/>
              </a:xfrm>
              <a:custGeom>
                <a:avLst/>
                <a:gdLst>
                  <a:gd name="T0" fmla="*/ 30 w 42"/>
                  <a:gd name="T1" fmla="*/ 0 h 41"/>
                  <a:gd name="T2" fmla="*/ 3 w 42"/>
                  <a:gd name="T3" fmla="*/ 26 h 41"/>
                  <a:gd name="T4" fmla="*/ 3 w 42"/>
                  <a:gd name="T5" fmla="*/ 38 h 41"/>
                  <a:gd name="T6" fmla="*/ 15 w 42"/>
                  <a:gd name="T7" fmla="*/ 38 h 41"/>
                  <a:gd name="T8" fmla="*/ 42 w 42"/>
                  <a:gd name="T9" fmla="*/ 12 h 41"/>
                  <a:gd name="T10" fmla="*/ 30 w 42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1">
                    <a:moveTo>
                      <a:pt x="30" y="0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6" y="41"/>
                      <a:pt x="12" y="41"/>
                      <a:pt x="15" y="38"/>
                    </a:cubicBezTo>
                    <a:cubicBezTo>
                      <a:pt x="42" y="12"/>
                      <a:pt x="42" y="12"/>
                      <a:pt x="42" y="12"/>
                    </a:cubicBezTo>
                    <a:lnTo>
                      <a:pt x="3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67" dirty="0"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7" name="矩形 36"/>
          <p:cNvSpPr/>
          <p:nvPr/>
        </p:nvSpPr>
        <p:spPr>
          <a:xfrm>
            <a:off x="5403190" y="1730293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165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47"/>
          <p:cNvSpPr>
            <a:spLocks noChangeArrowheads="1"/>
          </p:cNvSpPr>
          <p:nvPr/>
        </p:nvSpPr>
        <p:spPr bwMode="auto">
          <a:xfrm>
            <a:off x="5403190" y="2021517"/>
            <a:ext cx="2716163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bg1"/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39" name="矩形 38"/>
          <p:cNvSpPr/>
          <p:nvPr/>
        </p:nvSpPr>
        <p:spPr>
          <a:xfrm>
            <a:off x="5403190" y="2873236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165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矩形 47"/>
          <p:cNvSpPr>
            <a:spLocks noChangeArrowheads="1"/>
          </p:cNvSpPr>
          <p:nvPr/>
        </p:nvSpPr>
        <p:spPr bwMode="auto">
          <a:xfrm>
            <a:off x="5403190" y="3164460"/>
            <a:ext cx="2716163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bg1"/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41" name="矩形 40"/>
          <p:cNvSpPr/>
          <p:nvPr/>
        </p:nvSpPr>
        <p:spPr>
          <a:xfrm>
            <a:off x="5403190" y="4016179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165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7"/>
          <p:cNvSpPr>
            <a:spLocks noChangeArrowheads="1"/>
          </p:cNvSpPr>
          <p:nvPr/>
        </p:nvSpPr>
        <p:spPr bwMode="auto">
          <a:xfrm>
            <a:off x="5403190" y="4307402"/>
            <a:ext cx="2716163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bg1"/>
                </a:solidFill>
                <a:sym typeface="微软雅黑" pitchFamily="34" charset="-122"/>
              </a:rPr>
              <a:t>在此录入上述图表的综合描述说明，在此录入上述图表的综合描述说明，在此录入上述图表的描述说明。</a:t>
            </a:r>
          </a:p>
        </p:txBody>
      </p:sp>
      <p:sp>
        <p:nvSpPr>
          <p:cNvPr id="43" name="矩形 42"/>
          <p:cNvSpPr/>
          <p:nvPr/>
        </p:nvSpPr>
        <p:spPr>
          <a:xfrm>
            <a:off x="2592229" y="1632404"/>
            <a:ext cx="90792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15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5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矩形 47"/>
          <p:cNvSpPr>
            <a:spLocks noChangeArrowheads="1"/>
          </p:cNvSpPr>
          <p:nvPr/>
        </p:nvSpPr>
        <p:spPr bwMode="auto">
          <a:xfrm>
            <a:off x="2580407" y="2518958"/>
            <a:ext cx="2109497" cy="40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bg1"/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45" name="矩形 44"/>
          <p:cNvSpPr/>
          <p:nvPr/>
        </p:nvSpPr>
        <p:spPr>
          <a:xfrm>
            <a:off x="2592229" y="3286441"/>
            <a:ext cx="90792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15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5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矩形 47"/>
          <p:cNvSpPr>
            <a:spLocks noChangeArrowheads="1"/>
          </p:cNvSpPr>
          <p:nvPr/>
        </p:nvSpPr>
        <p:spPr bwMode="auto">
          <a:xfrm>
            <a:off x="2580407" y="4161172"/>
            <a:ext cx="2109497" cy="40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bg1"/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6" fill="hold" nodeType="withEffect">
                                  <p:stCondLst>
                                    <p:cond delay="67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1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9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4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4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27"/>
          <p:cNvSpPr txBox="1"/>
          <p:nvPr/>
        </p:nvSpPr>
        <p:spPr>
          <a:xfrm>
            <a:off x="6084168" y="3710498"/>
            <a:ext cx="1627369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第三章主题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6134549" y="1816025"/>
            <a:ext cx="1527602" cy="1527602"/>
            <a:chOff x="8125599" y="1434035"/>
            <a:chExt cx="2036802" cy="2036802"/>
          </a:xfrm>
        </p:grpSpPr>
        <p:sp>
          <p:nvSpPr>
            <p:cNvPr id="31" name="椭圆 30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0070C0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  <p:sp>
          <p:nvSpPr>
            <p:cNvPr id="32" name="Freeform 156"/>
            <p:cNvSpPr>
              <a:spLocks noChangeAspect="1" noEditPoints="1"/>
            </p:cNvSpPr>
            <p:nvPr/>
          </p:nvSpPr>
          <p:spPr bwMode="auto">
            <a:xfrm>
              <a:off x="8496720" y="1860953"/>
              <a:ext cx="1264579" cy="1154820"/>
            </a:xfrm>
            <a:custGeom>
              <a:avLst/>
              <a:gdLst>
                <a:gd name="T0" fmla="*/ 37 w 112"/>
                <a:gd name="T1" fmla="*/ 58 h 102"/>
                <a:gd name="T2" fmla="*/ 69 w 112"/>
                <a:gd name="T3" fmla="*/ 52 h 102"/>
                <a:gd name="T4" fmla="*/ 70 w 112"/>
                <a:gd name="T5" fmla="*/ 32 h 102"/>
                <a:gd name="T6" fmla="*/ 80 w 112"/>
                <a:gd name="T7" fmla="*/ 0 h 102"/>
                <a:gd name="T8" fmla="*/ 103 w 112"/>
                <a:gd name="T9" fmla="*/ 24 h 102"/>
                <a:gd name="T10" fmla="*/ 73 w 112"/>
                <a:gd name="T11" fmla="*/ 65 h 102"/>
                <a:gd name="T12" fmla="*/ 42 w 112"/>
                <a:gd name="T13" fmla="*/ 72 h 102"/>
                <a:gd name="T14" fmla="*/ 21 w 112"/>
                <a:gd name="T15" fmla="*/ 101 h 102"/>
                <a:gd name="T16" fmla="*/ 0 w 112"/>
                <a:gd name="T17" fmla="*/ 40 h 102"/>
                <a:gd name="T18" fmla="*/ 1 w 112"/>
                <a:gd name="T19" fmla="*/ 56 h 102"/>
                <a:gd name="T20" fmla="*/ 13 w 112"/>
                <a:gd name="T21" fmla="*/ 49 h 102"/>
                <a:gd name="T22" fmla="*/ 27 w 112"/>
                <a:gd name="T23" fmla="*/ 57 h 102"/>
                <a:gd name="T24" fmla="*/ 29 w 112"/>
                <a:gd name="T25" fmla="*/ 37 h 102"/>
                <a:gd name="T26" fmla="*/ 13 w 112"/>
                <a:gd name="T27" fmla="*/ 40 h 102"/>
                <a:gd name="T28" fmla="*/ 96 w 112"/>
                <a:gd name="T29" fmla="*/ 62 h 102"/>
                <a:gd name="T30" fmla="*/ 81 w 112"/>
                <a:gd name="T31" fmla="*/ 77 h 102"/>
                <a:gd name="T32" fmla="*/ 96 w 112"/>
                <a:gd name="T33" fmla="*/ 92 h 102"/>
                <a:gd name="T34" fmla="*/ 112 w 112"/>
                <a:gd name="T35" fmla="*/ 77 h 102"/>
                <a:gd name="T36" fmla="*/ 96 w 112"/>
                <a:gd name="T37" fmla="*/ 62 h 102"/>
                <a:gd name="T38" fmla="*/ 96 w 112"/>
                <a:gd name="T39" fmla="*/ 70 h 102"/>
                <a:gd name="T40" fmla="*/ 89 w 112"/>
                <a:gd name="T41" fmla="*/ 77 h 102"/>
                <a:gd name="T42" fmla="*/ 96 w 112"/>
                <a:gd name="T43" fmla="*/ 84 h 102"/>
                <a:gd name="T44" fmla="*/ 103 w 112"/>
                <a:gd name="T45" fmla="*/ 77 h 102"/>
                <a:gd name="T46" fmla="*/ 70 w 112"/>
                <a:gd name="T47" fmla="*/ 74 h 102"/>
                <a:gd name="T48" fmla="*/ 60 w 112"/>
                <a:gd name="T49" fmla="*/ 82 h 102"/>
                <a:gd name="T50" fmla="*/ 45 w 112"/>
                <a:gd name="T51" fmla="*/ 83 h 102"/>
                <a:gd name="T52" fmla="*/ 46 w 112"/>
                <a:gd name="T53" fmla="*/ 97 h 102"/>
                <a:gd name="T54" fmla="*/ 62 w 112"/>
                <a:gd name="T55" fmla="*/ 92 h 102"/>
                <a:gd name="T56" fmla="*/ 77 w 112"/>
                <a:gd name="T57" fmla="*/ 98 h 102"/>
                <a:gd name="T58" fmla="*/ 70 w 112"/>
                <a:gd name="T59" fmla="*/ 74 h 102"/>
                <a:gd name="T60" fmla="*/ 40 w 112"/>
                <a:gd name="T61" fmla="*/ 21 h 102"/>
                <a:gd name="T62" fmla="*/ 40 w 112"/>
                <a:gd name="T63" fmla="*/ 43 h 102"/>
                <a:gd name="T64" fmla="*/ 62 w 112"/>
                <a:gd name="T65" fmla="*/ 43 h 102"/>
                <a:gd name="T66" fmla="*/ 62 w 112"/>
                <a:gd name="T67" fmla="*/ 21 h 102"/>
                <a:gd name="T68" fmla="*/ 56 w 112"/>
                <a:gd name="T69" fmla="*/ 27 h 102"/>
                <a:gd name="T70" fmla="*/ 46 w 112"/>
                <a:gd name="T71" fmla="*/ 27 h 102"/>
                <a:gd name="T72" fmla="*/ 46 w 112"/>
                <a:gd name="T73" fmla="*/ 36 h 102"/>
                <a:gd name="T74" fmla="*/ 56 w 112"/>
                <a:gd name="T75" fmla="*/ 36 h 102"/>
                <a:gd name="T76" fmla="*/ 56 w 112"/>
                <a:gd name="T77" fmla="*/ 2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2" h="102">
                  <a:moveTo>
                    <a:pt x="21" y="101"/>
                  </a:moveTo>
                  <a:cubicBezTo>
                    <a:pt x="12" y="74"/>
                    <a:pt x="22" y="64"/>
                    <a:pt x="37" y="58"/>
                  </a:cubicBezTo>
                  <a:cubicBezTo>
                    <a:pt x="43" y="57"/>
                    <a:pt x="49" y="56"/>
                    <a:pt x="55" y="55"/>
                  </a:cubicBezTo>
                  <a:cubicBezTo>
                    <a:pt x="60" y="54"/>
                    <a:pt x="65" y="53"/>
                    <a:pt x="69" y="52"/>
                  </a:cubicBezTo>
                  <a:cubicBezTo>
                    <a:pt x="78" y="50"/>
                    <a:pt x="84" y="44"/>
                    <a:pt x="81" y="30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94" y="26"/>
                    <a:pt x="94" y="26"/>
                    <a:pt x="94" y="26"/>
                  </a:cubicBezTo>
                  <a:cubicBezTo>
                    <a:pt x="100" y="52"/>
                    <a:pt x="89" y="61"/>
                    <a:pt x="73" y="65"/>
                  </a:cubicBezTo>
                  <a:cubicBezTo>
                    <a:pt x="68" y="67"/>
                    <a:pt x="62" y="68"/>
                    <a:pt x="57" y="68"/>
                  </a:cubicBezTo>
                  <a:cubicBezTo>
                    <a:pt x="52" y="69"/>
                    <a:pt x="46" y="70"/>
                    <a:pt x="42" y="72"/>
                  </a:cubicBezTo>
                  <a:cubicBezTo>
                    <a:pt x="33" y="74"/>
                    <a:pt x="29" y="80"/>
                    <a:pt x="34" y="97"/>
                  </a:cubicBezTo>
                  <a:cubicBezTo>
                    <a:pt x="21" y="101"/>
                    <a:pt x="21" y="101"/>
                    <a:pt x="21" y="101"/>
                  </a:cubicBezTo>
                  <a:close/>
                  <a:moveTo>
                    <a:pt x="2" y="34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3" y="41"/>
                    <a:pt x="6" y="43"/>
                    <a:pt x="8" y="45"/>
                  </a:cubicBezTo>
                  <a:cubicBezTo>
                    <a:pt x="6" y="48"/>
                    <a:pt x="3" y="52"/>
                    <a:pt x="1" y="56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9" y="56"/>
                    <a:pt x="11" y="52"/>
                    <a:pt x="13" y="49"/>
                  </a:cubicBezTo>
                  <a:cubicBezTo>
                    <a:pt x="16" y="53"/>
                    <a:pt x="19" y="56"/>
                    <a:pt x="21" y="60"/>
                  </a:cubicBezTo>
                  <a:cubicBezTo>
                    <a:pt x="27" y="57"/>
                    <a:pt x="27" y="57"/>
                    <a:pt x="27" y="57"/>
                  </a:cubicBezTo>
                  <a:cubicBezTo>
                    <a:pt x="24" y="52"/>
                    <a:pt x="22" y="48"/>
                    <a:pt x="18" y="44"/>
                  </a:cubicBezTo>
                  <a:cubicBezTo>
                    <a:pt x="21" y="41"/>
                    <a:pt x="25" y="39"/>
                    <a:pt x="29" y="37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1" y="33"/>
                    <a:pt x="17" y="36"/>
                    <a:pt x="13" y="40"/>
                  </a:cubicBezTo>
                  <a:cubicBezTo>
                    <a:pt x="10" y="37"/>
                    <a:pt x="6" y="35"/>
                    <a:pt x="2" y="34"/>
                  </a:cubicBezTo>
                  <a:close/>
                  <a:moveTo>
                    <a:pt x="96" y="62"/>
                  </a:moveTo>
                  <a:cubicBezTo>
                    <a:pt x="92" y="62"/>
                    <a:pt x="88" y="63"/>
                    <a:pt x="85" y="66"/>
                  </a:cubicBezTo>
                  <a:cubicBezTo>
                    <a:pt x="82" y="69"/>
                    <a:pt x="81" y="73"/>
                    <a:pt x="81" y="77"/>
                  </a:cubicBezTo>
                  <a:cubicBezTo>
                    <a:pt x="81" y="81"/>
                    <a:pt x="82" y="85"/>
                    <a:pt x="85" y="88"/>
                  </a:cubicBezTo>
                  <a:cubicBezTo>
                    <a:pt x="88" y="91"/>
                    <a:pt x="92" y="92"/>
                    <a:pt x="96" y="92"/>
                  </a:cubicBezTo>
                  <a:cubicBezTo>
                    <a:pt x="100" y="92"/>
                    <a:pt x="104" y="91"/>
                    <a:pt x="107" y="88"/>
                  </a:cubicBezTo>
                  <a:cubicBezTo>
                    <a:pt x="110" y="85"/>
                    <a:pt x="112" y="81"/>
                    <a:pt x="112" y="77"/>
                  </a:cubicBezTo>
                  <a:cubicBezTo>
                    <a:pt x="112" y="73"/>
                    <a:pt x="110" y="69"/>
                    <a:pt x="107" y="66"/>
                  </a:cubicBezTo>
                  <a:cubicBezTo>
                    <a:pt x="104" y="63"/>
                    <a:pt x="100" y="62"/>
                    <a:pt x="96" y="62"/>
                  </a:cubicBezTo>
                  <a:close/>
                  <a:moveTo>
                    <a:pt x="101" y="72"/>
                  </a:moveTo>
                  <a:cubicBezTo>
                    <a:pt x="100" y="71"/>
                    <a:pt x="98" y="70"/>
                    <a:pt x="96" y="70"/>
                  </a:cubicBezTo>
                  <a:cubicBezTo>
                    <a:pt x="94" y="70"/>
                    <a:pt x="93" y="71"/>
                    <a:pt x="91" y="72"/>
                  </a:cubicBezTo>
                  <a:cubicBezTo>
                    <a:pt x="90" y="73"/>
                    <a:pt x="89" y="75"/>
                    <a:pt x="89" y="77"/>
                  </a:cubicBezTo>
                  <a:cubicBezTo>
                    <a:pt x="89" y="79"/>
                    <a:pt x="90" y="81"/>
                    <a:pt x="91" y="82"/>
                  </a:cubicBezTo>
                  <a:cubicBezTo>
                    <a:pt x="93" y="83"/>
                    <a:pt x="94" y="84"/>
                    <a:pt x="96" y="84"/>
                  </a:cubicBezTo>
                  <a:cubicBezTo>
                    <a:pt x="98" y="84"/>
                    <a:pt x="100" y="83"/>
                    <a:pt x="101" y="82"/>
                  </a:cubicBezTo>
                  <a:cubicBezTo>
                    <a:pt x="102" y="81"/>
                    <a:pt x="103" y="79"/>
                    <a:pt x="103" y="77"/>
                  </a:cubicBezTo>
                  <a:cubicBezTo>
                    <a:pt x="103" y="75"/>
                    <a:pt x="102" y="73"/>
                    <a:pt x="101" y="72"/>
                  </a:cubicBezTo>
                  <a:close/>
                  <a:moveTo>
                    <a:pt x="70" y="74"/>
                  </a:moveTo>
                  <a:cubicBezTo>
                    <a:pt x="63" y="73"/>
                    <a:pt x="63" y="73"/>
                    <a:pt x="63" y="73"/>
                  </a:cubicBezTo>
                  <a:cubicBezTo>
                    <a:pt x="62" y="76"/>
                    <a:pt x="61" y="79"/>
                    <a:pt x="60" y="82"/>
                  </a:cubicBezTo>
                  <a:cubicBezTo>
                    <a:pt x="56" y="80"/>
                    <a:pt x="52" y="78"/>
                    <a:pt x="48" y="77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9" y="84"/>
                    <a:pt x="53" y="86"/>
                    <a:pt x="56" y="88"/>
                  </a:cubicBezTo>
                  <a:cubicBezTo>
                    <a:pt x="53" y="91"/>
                    <a:pt x="50" y="94"/>
                    <a:pt x="46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4" y="99"/>
                    <a:pt x="58" y="96"/>
                    <a:pt x="62" y="92"/>
                  </a:cubicBezTo>
                  <a:cubicBezTo>
                    <a:pt x="65" y="94"/>
                    <a:pt x="68" y="98"/>
                    <a:pt x="71" y="102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73" y="93"/>
                    <a:pt x="70" y="89"/>
                    <a:pt x="65" y="86"/>
                  </a:cubicBezTo>
                  <a:cubicBezTo>
                    <a:pt x="67" y="82"/>
                    <a:pt x="69" y="78"/>
                    <a:pt x="70" y="74"/>
                  </a:cubicBezTo>
                  <a:close/>
                  <a:moveTo>
                    <a:pt x="51" y="16"/>
                  </a:moveTo>
                  <a:cubicBezTo>
                    <a:pt x="47" y="16"/>
                    <a:pt x="43" y="18"/>
                    <a:pt x="40" y="21"/>
                  </a:cubicBezTo>
                  <a:cubicBezTo>
                    <a:pt x="37" y="23"/>
                    <a:pt x="36" y="27"/>
                    <a:pt x="36" y="32"/>
                  </a:cubicBezTo>
                  <a:cubicBezTo>
                    <a:pt x="36" y="36"/>
                    <a:pt x="37" y="40"/>
                    <a:pt x="40" y="43"/>
                  </a:cubicBezTo>
                  <a:cubicBezTo>
                    <a:pt x="43" y="45"/>
                    <a:pt x="47" y="47"/>
                    <a:pt x="51" y="47"/>
                  </a:cubicBezTo>
                  <a:cubicBezTo>
                    <a:pt x="55" y="47"/>
                    <a:pt x="59" y="45"/>
                    <a:pt x="62" y="43"/>
                  </a:cubicBezTo>
                  <a:cubicBezTo>
                    <a:pt x="65" y="40"/>
                    <a:pt x="67" y="36"/>
                    <a:pt x="67" y="32"/>
                  </a:cubicBezTo>
                  <a:cubicBezTo>
                    <a:pt x="67" y="27"/>
                    <a:pt x="65" y="23"/>
                    <a:pt x="62" y="21"/>
                  </a:cubicBezTo>
                  <a:cubicBezTo>
                    <a:pt x="59" y="18"/>
                    <a:pt x="55" y="16"/>
                    <a:pt x="51" y="16"/>
                  </a:cubicBezTo>
                  <a:close/>
                  <a:moveTo>
                    <a:pt x="56" y="27"/>
                  </a:moveTo>
                  <a:cubicBezTo>
                    <a:pt x="55" y="26"/>
                    <a:pt x="53" y="25"/>
                    <a:pt x="51" y="25"/>
                  </a:cubicBezTo>
                  <a:cubicBezTo>
                    <a:pt x="49" y="25"/>
                    <a:pt x="48" y="26"/>
                    <a:pt x="46" y="27"/>
                  </a:cubicBezTo>
                  <a:cubicBezTo>
                    <a:pt x="45" y="28"/>
                    <a:pt x="44" y="30"/>
                    <a:pt x="44" y="32"/>
                  </a:cubicBezTo>
                  <a:cubicBezTo>
                    <a:pt x="44" y="33"/>
                    <a:pt x="45" y="35"/>
                    <a:pt x="46" y="36"/>
                  </a:cubicBezTo>
                  <a:cubicBezTo>
                    <a:pt x="48" y="38"/>
                    <a:pt x="49" y="38"/>
                    <a:pt x="51" y="38"/>
                  </a:cubicBezTo>
                  <a:cubicBezTo>
                    <a:pt x="53" y="38"/>
                    <a:pt x="55" y="38"/>
                    <a:pt x="56" y="36"/>
                  </a:cubicBezTo>
                  <a:cubicBezTo>
                    <a:pt x="57" y="35"/>
                    <a:pt x="58" y="33"/>
                    <a:pt x="58" y="32"/>
                  </a:cubicBezTo>
                  <a:cubicBezTo>
                    <a:pt x="58" y="30"/>
                    <a:pt x="57" y="28"/>
                    <a:pt x="56" y="27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33" name="等腰三角形 32"/>
          <p:cNvSpPr/>
          <p:nvPr/>
        </p:nvSpPr>
        <p:spPr>
          <a:xfrm>
            <a:off x="966293" y="2257318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4" name="等腰三角形 33"/>
          <p:cNvSpPr/>
          <p:nvPr/>
        </p:nvSpPr>
        <p:spPr>
          <a:xfrm>
            <a:off x="2746908" y="915062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5" name="等腰三角形 34"/>
          <p:cNvSpPr/>
          <p:nvPr/>
        </p:nvSpPr>
        <p:spPr>
          <a:xfrm rot="3600000">
            <a:off x="1173091" y="2704511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6" name="等腰三角形 35"/>
          <p:cNvSpPr/>
          <p:nvPr/>
        </p:nvSpPr>
        <p:spPr>
          <a:xfrm flipV="1">
            <a:off x="1798643" y="2813582"/>
            <a:ext cx="1238921" cy="1068035"/>
          </a:xfrm>
          <a:prstGeom prst="triangle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7" name="等腰三角形 36"/>
          <p:cNvSpPr/>
          <p:nvPr/>
        </p:nvSpPr>
        <p:spPr>
          <a:xfrm>
            <a:off x="1248135" y="3324862"/>
            <a:ext cx="1531010" cy="1319836"/>
          </a:xfrm>
          <a:prstGeom prst="triangle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8" name="等腰三角形 37"/>
          <p:cNvSpPr/>
          <p:nvPr/>
        </p:nvSpPr>
        <p:spPr>
          <a:xfrm>
            <a:off x="981705" y="4707284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9" name="等腰三角形 38"/>
          <p:cNvSpPr/>
          <p:nvPr/>
        </p:nvSpPr>
        <p:spPr>
          <a:xfrm>
            <a:off x="780657" y="3509039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0" name="等腰三角形 39"/>
          <p:cNvSpPr/>
          <p:nvPr/>
        </p:nvSpPr>
        <p:spPr>
          <a:xfrm>
            <a:off x="957710" y="1192170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1" name="等腰三角形 40"/>
          <p:cNvSpPr/>
          <p:nvPr/>
        </p:nvSpPr>
        <p:spPr>
          <a:xfrm>
            <a:off x="1268623" y="1712856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2" name="等腰三角形 41"/>
          <p:cNvSpPr/>
          <p:nvPr/>
        </p:nvSpPr>
        <p:spPr>
          <a:xfrm rot="3600000">
            <a:off x="1671740" y="1565807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3" name="等腰三角形 42"/>
          <p:cNvSpPr/>
          <p:nvPr/>
        </p:nvSpPr>
        <p:spPr>
          <a:xfrm rot="3600000">
            <a:off x="2815877" y="1345594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4" name="等腰三角形 43"/>
          <p:cNvSpPr/>
          <p:nvPr/>
        </p:nvSpPr>
        <p:spPr>
          <a:xfrm rot="3600000">
            <a:off x="876448" y="3935339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5" name="等腰三角形 44"/>
          <p:cNvSpPr/>
          <p:nvPr/>
        </p:nvSpPr>
        <p:spPr>
          <a:xfrm rot="10800000">
            <a:off x="2962744" y="3431770"/>
            <a:ext cx="1000589" cy="862576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6" name="等腰三角形 45"/>
          <p:cNvSpPr/>
          <p:nvPr/>
        </p:nvSpPr>
        <p:spPr>
          <a:xfrm>
            <a:off x="2577667" y="3490160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7" name="等腰三角形 46"/>
          <p:cNvSpPr/>
          <p:nvPr/>
        </p:nvSpPr>
        <p:spPr>
          <a:xfrm flipV="1">
            <a:off x="2577667" y="4040043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8" name="等腰三角形 47"/>
          <p:cNvSpPr/>
          <p:nvPr/>
        </p:nvSpPr>
        <p:spPr>
          <a:xfrm rot="3600000">
            <a:off x="1197116" y="3393143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9" name="等腰三角形 48"/>
          <p:cNvSpPr/>
          <p:nvPr/>
        </p:nvSpPr>
        <p:spPr>
          <a:xfrm rot="3600000">
            <a:off x="1587178" y="4578334"/>
            <a:ext cx="909833" cy="784339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50" name="等腰三角形 49"/>
          <p:cNvSpPr/>
          <p:nvPr/>
        </p:nvSpPr>
        <p:spPr>
          <a:xfrm>
            <a:off x="3479639" y="4087964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51" name="等腰三角形 50"/>
          <p:cNvSpPr/>
          <p:nvPr/>
        </p:nvSpPr>
        <p:spPr>
          <a:xfrm>
            <a:off x="1642460" y="1665663"/>
            <a:ext cx="1238921" cy="1068035"/>
          </a:xfrm>
          <a:prstGeom prst="triangle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52" name="文本框 65"/>
          <p:cNvSpPr txBox="1"/>
          <p:nvPr/>
        </p:nvSpPr>
        <p:spPr>
          <a:xfrm>
            <a:off x="1895936" y="2336959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文本一</a:t>
            </a:r>
          </a:p>
        </p:txBody>
      </p:sp>
      <p:sp>
        <p:nvSpPr>
          <p:cNvPr id="53" name="文本框 66"/>
          <p:cNvSpPr txBox="1"/>
          <p:nvPr/>
        </p:nvSpPr>
        <p:spPr>
          <a:xfrm>
            <a:off x="2019011" y="2976891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文本二</a:t>
            </a:r>
          </a:p>
        </p:txBody>
      </p:sp>
      <p:sp>
        <p:nvSpPr>
          <p:cNvPr id="54" name="文本框 67"/>
          <p:cNvSpPr txBox="1"/>
          <p:nvPr/>
        </p:nvSpPr>
        <p:spPr>
          <a:xfrm>
            <a:off x="1632769" y="4199326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文本三</a:t>
            </a:r>
          </a:p>
        </p:txBody>
      </p:sp>
      <p:sp>
        <p:nvSpPr>
          <p:cNvPr id="55" name="等腰三角形 54"/>
          <p:cNvSpPr/>
          <p:nvPr/>
        </p:nvSpPr>
        <p:spPr>
          <a:xfrm rot="18000000" flipV="1">
            <a:off x="2771132" y="5230003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75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250"/>
                            </p:stCondLst>
                            <p:childTnLst>
                              <p:par>
                                <p:cTn id="6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4000"/>
                            </p:stCondLst>
                            <p:childTnLst>
                              <p:par>
                                <p:cTn id="1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/>
      <p:bldP spid="53" grpId="0"/>
      <p:bldP spid="54" grpId="0"/>
      <p:bldP spid="5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819431" y="1955088"/>
            <a:ext cx="2363189" cy="2363189"/>
          </a:xfrm>
          <a:prstGeom prst="ellipse">
            <a:avLst/>
          </a:prstGeom>
          <a:solidFill>
            <a:srgbClr val="0D79CA"/>
          </a:solidFill>
          <a:ln w="12700" cap="flat" cmpd="dbl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704877" y="1840538"/>
            <a:ext cx="2592288" cy="2592288"/>
          </a:xfrm>
          <a:prstGeom prst="ellipse">
            <a:avLst/>
          </a:prstGeom>
          <a:noFill/>
          <a:ln w="12700" cap="flat" cmpd="sng" algn="ctr">
            <a:solidFill>
              <a:srgbClr val="0D79C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0414" y="2488611"/>
            <a:ext cx="914667" cy="1286251"/>
          </a:xfrm>
          <a:prstGeom prst="rect">
            <a:avLst/>
          </a:prstGeom>
        </p:spPr>
      </p:pic>
      <p:cxnSp>
        <p:nvCxnSpPr>
          <p:cNvPr id="26" name="直接连接符 25"/>
          <p:cNvCxnSpPr>
            <a:stCxn id="24" idx="0"/>
            <a:endCxn id="30" idx="2"/>
          </p:cNvCxnSpPr>
          <p:nvPr/>
        </p:nvCxnSpPr>
        <p:spPr>
          <a:xfrm>
            <a:off x="2001021" y="1840539"/>
            <a:ext cx="2073322" cy="1"/>
          </a:xfrm>
          <a:prstGeom prst="line">
            <a:avLst/>
          </a:prstGeom>
          <a:noFill/>
          <a:ln w="6350" cap="flat" cmpd="sng" algn="ctr">
            <a:solidFill>
              <a:srgbClr val="0D79CA"/>
            </a:solidFill>
            <a:prstDash val="solid"/>
            <a:miter lim="800000"/>
          </a:ln>
          <a:effectLst/>
        </p:spPr>
      </p:cxnSp>
      <p:cxnSp>
        <p:nvCxnSpPr>
          <p:cNvPr id="27" name="直接连接符 26"/>
          <p:cNvCxnSpPr>
            <a:stCxn id="24" idx="6"/>
            <a:endCxn id="33" idx="2"/>
          </p:cNvCxnSpPr>
          <p:nvPr/>
        </p:nvCxnSpPr>
        <p:spPr>
          <a:xfrm flipV="1">
            <a:off x="3297165" y="3131737"/>
            <a:ext cx="777180" cy="4946"/>
          </a:xfrm>
          <a:prstGeom prst="line">
            <a:avLst/>
          </a:prstGeom>
          <a:noFill/>
          <a:ln w="6350" cap="flat" cmpd="sng" algn="ctr">
            <a:solidFill>
              <a:srgbClr val="0D79CA"/>
            </a:solidFill>
            <a:prstDash val="solid"/>
            <a:miter lim="800000"/>
          </a:ln>
          <a:effectLst/>
        </p:spPr>
      </p:cxnSp>
      <p:cxnSp>
        <p:nvCxnSpPr>
          <p:cNvPr id="28" name="直接连接符 27"/>
          <p:cNvCxnSpPr>
            <a:stCxn id="24" idx="4"/>
            <a:endCxn id="36" idx="2"/>
          </p:cNvCxnSpPr>
          <p:nvPr/>
        </p:nvCxnSpPr>
        <p:spPr>
          <a:xfrm flipV="1">
            <a:off x="2001021" y="4432826"/>
            <a:ext cx="2073322" cy="1"/>
          </a:xfrm>
          <a:prstGeom prst="line">
            <a:avLst/>
          </a:prstGeom>
          <a:noFill/>
          <a:ln w="6350" cap="flat" cmpd="sng" algn="ctr">
            <a:solidFill>
              <a:srgbClr val="0D79CA"/>
            </a:solidFill>
            <a:prstDash val="solid"/>
            <a:miter lim="800000"/>
          </a:ln>
          <a:effectLst/>
        </p:spPr>
      </p:cxnSp>
      <p:grpSp>
        <p:nvGrpSpPr>
          <p:cNvPr id="29" name="组合 28"/>
          <p:cNvGrpSpPr/>
          <p:nvPr/>
        </p:nvGrpSpPr>
        <p:grpSpPr>
          <a:xfrm>
            <a:off x="4074343" y="1480499"/>
            <a:ext cx="720080" cy="720081"/>
            <a:chOff x="3995936" y="1495374"/>
            <a:chExt cx="720080" cy="720080"/>
          </a:xfrm>
        </p:grpSpPr>
        <p:sp>
          <p:nvSpPr>
            <p:cNvPr id="30" name="椭圆 29"/>
            <p:cNvSpPr/>
            <p:nvPr/>
          </p:nvSpPr>
          <p:spPr>
            <a:xfrm>
              <a:off x="3995936" y="1495374"/>
              <a:ext cx="720080" cy="720080"/>
            </a:xfrm>
            <a:prstGeom prst="ellipse">
              <a:avLst/>
            </a:prstGeom>
            <a:solidFill>
              <a:srgbClr val="0D79C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31" name="TextBox 9"/>
            <p:cNvSpPr txBox="1"/>
            <p:nvPr/>
          </p:nvSpPr>
          <p:spPr>
            <a:xfrm>
              <a:off x="4061545" y="1624511"/>
              <a:ext cx="604653" cy="523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074345" y="2771696"/>
            <a:ext cx="720080" cy="720080"/>
            <a:chOff x="3995936" y="2786571"/>
            <a:chExt cx="720080" cy="720080"/>
          </a:xfrm>
        </p:grpSpPr>
        <p:sp>
          <p:nvSpPr>
            <p:cNvPr id="33" name="椭圆 32"/>
            <p:cNvSpPr/>
            <p:nvPr/>
          </p:nvSpPr>
          <p:spPr>
            <a:xfrm>
              <a:off x="3995936" y="2786571"/>
              <a:ext cx="720080" cy="720080"/>
            </a:xfrm>
            <a:prstGeom prst="ellipse">
              <a:avLst/>
            </a:prstGeom>
            <a:solidFill>
              <a:srgbClr val="0D79C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34" name="TextBox 12"/>
            <p:cNvSpPr txBox="1"/>
            <p:nvPr/>
          </p:nvSpPr>
          <p:spPr>
            <a:xfrm>
              <a:off x="4061543" y="2920654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074343" y="4072786"/>
            <a:ext cx="720080" cy="720080"/>
            <a:chOff x="3995936" y="4087662"/>
            <a:chExt cx="720080" cy="720080"/>
          </a:xfrm>
        </p:grpSpPr>
        <p:sp>
          <p:nvSpPr>
            <p:cNvPr id="36" name="椭圆 35"/>
            <p:cNvSpPr/>
            <p:nvPr/>
          </p:nvSpPr>
          <p:spPr>
            <a:xfrm>
              <a:off x="3995936" y="4087662"/>
              <a:ext cx="720080" cy="720080"/>
            </a:xfrm>
            <a:prstGeom prst="ellipse">
              <a:avLst/>
            </a:prstGeom>
            <a:solidFill>
              <a:srgbClr val="0D79C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37" name="TextBox 15"/>
            <p:cNvSpPr txBox="1"/>
            <p:nvPr/>
          </p:nvSpPr>
          <p:spPr>
            <a:xfrm>
              <a:off x="4061545" y="4216800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TextBox 16"/>
          <p:cNvSpPr txBox="1"/>
          <p:nvPr/>
        </p:nvSpPr>
        <p:spPr bwMode="auto">
          <a:xfrm>
            <a:off x="4980193" y="1768529"/>
            <a:ext cx="35465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 bwMode="auto">
          <a:xfrm>
            <a:off x="4994558" y="1402463"/>
            <a:ext cx="202088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添加标题一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18"/>
          <p:cNvSpPr txBox="1"/>
          <p:nvPr/>
        </p:nvSpPr>
        <p:spPr bwMode="auto">
          <a:xfrm>
            <a:off x="5007184" y="2998691"/>
            <a:ext cx="35465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矩形 40"/>
          <p:cNvSpPr/>
          <p:nvPr/>
        </p:nvSpPr>
        <p:spPr bwMode="auto">
          <a:xfrm>
            <a:off x="5021549" y="2632625"/>
            <a:ext cx="202088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添加标题二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20"/>
          <p:cNvSpPr txBox="1"/>
          <p:nvPr/>
        </p:nvSpPr>
        <p:spPr bwMode="auto">
          <a:xfrm>
            <a:off x="5025361" y="4294837"/>
            <a:ext cx="35465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矩形 42"/>
          <p:cNvSpPr/>
          <p:nvPr/>
        </p:nvSpPr>
        <p:spPr bwMode="auto">
          <a:xfrm>
            <a:off x="5039726" y="3928769"/>
            <a:ext cx="202088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添加标题三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4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4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1609427" y="1654783"/>
            <a:ext cx="1670567" cy="1674318"/>
            <a:chOff x="800752" y="1176303"/>
            <a:chExt cx="2227424" cy="2232424"/>
          </a:xfrm>
        </p:grpSpPr>
        <p:grpSp>
          <p:nvGrpSpPr>
            <p:cNvPr id="28" name="组合 27"/>
            <p:cNvGrpSpPr/>
            <p:nvPr/>
          </p:nvGrpSpPr>
          <p:grpSpPr>
            <a:xfrm>
              <a:off x="800752" y="1176303"/>
              <a:ext cx="2227424" cy="2232424"/>
              <a:chOff x="1529375" y="1276859"/>
              <a:chExt cx="2373418" cy="2378746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1636782" y="1386930"/>
                <a:ext cx="2158604" cy="2158604"/>
              </a:xfrm>
              <a:prstGeom prst="ellipse">
                <a:avLst/>
              </a:prstGeom>
              <a:noFill/>
              <a:ln w="19050" cap="flat" cmpd="sng" algn="ctr">
                <a:solidFill>
                  <a:srgbClr val="0D79C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32" name="椭圆 1"/>
              <p:cNvSpPr/>
              <p:nvPr/>
            </p:nvSpPr>
            <p:spPr>
              <a:xfrm>
                <a:off x="1529375" y="1276859"/>
                <a:ext cx="2373418" cy="2378746"/>
              </a:xfrm>
              <a:custGeom>
                <a:avLst/>
                <a:gdLst/>
                <a:ahLst/>
                <a:cxnLst/>
                <a:rect l="l" t="t" r="r" b="b"/>
                <a:pathLst>
                  <a:path w="2373418" h="2378746">
                    <a:moveTo>
                      <a:pt x="1189373" y="0"/>
                    </a:moveTo>
                    <a:lnTo>
                      <a:pt x="1189373" y="287688"/>
                    </a:lnTo>
                    <a:cubicBezTo>
                      <a:pt x="691386" y="287688"/>
                      <a:pt x="287688" y="691386"/>
                      <a:pt x="287688" y="1189373"/>
                    </a:cubicBezTo>
                    <a:cubicBezTo>
                      <a:pt x="287688" y="1687360"/>
                      <a:pt x="691386" y="2091058"/>
                      <a:pt x="1189373" y="2091058"/>
                    </a:cubicBezTo>
                    <a:cubicBezTo>
                      <a:pt x="1651642" y="2091058"/>
                      <a:pt x="2032663" y="1743194"/>
                      <a:pt x="2084369" y="1294891"/>
                    </a:cubicBezTo>
                    <a:lnTo>
                      <a:pt x="2373418" y="1294891"/>
                    </a:lnTo>
                    <a:cubicBezTo>
                      <a:pt x="2320695" y="1902370"/>
                      <a:pt x="1810666" y="2378746"/>
                      <a:pt x="1189373" y="2378746"/>
                    </a:cubicBezTo>
                    <a:cubicBezTo>
                      <a:pt x="532500" y="2378746"/>
                      <a:pt x="0" y="1846246"/>
                      <a:pt x="0" y="1189373"/>
                    </a:cubicBezTo>
                    <a:cubicBezTo>
                      <a:pt x="0" y="532500"/>
                      <a:pt x="532500" y="0"/>
                      <a:pt x="1189373" y="0"/>
                    </a:cubicBezTo>
                    <a:close/>
                  </a:path>
                </a:pathLst>
              </a:custGeom>
              <a:solidFill>
                <a:srgbClr val="0D79CA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ea typeface="微软雅黑" pitchFamily="34" charset="-122"/>
                </a:endParaRPr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1584480" y="1844450"/>
              <a:ext cx="878874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76%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382103" y="2288610"/>
              <a:ext cx="127214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612364" y="3385470"/>
            <a:ext cx="1667628" cy="1448656"/>
            <a:chOff x="804672" y="3483883"/>
            <a:chExt cx="2223504" cy="1931541"/>
          </a:xfrm>
        </p:grpSpPr>
        <p:sp>
          <p:nvSpPr>
            <p:cNvPr id="34" name="矩形 33"/>
            <p:cNvSpPr/>
            <p:nvPr/>
          </p:nvSpPr>
          <p:spPr>
            <a:xfrm>
              <a:off x="901552" y="3483883"/>
              <a:ext cx="2126624" cy="70717"/>
            </a:xfrm>
            <a:prstGeom prst="rect">
              <a:avLst/>
            </a:prstGeom>
            <a:solidFill>
              <a:srgbClr val="0D79C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804672" y="3633398"/>
              <a:ext cx="2198213" cy="17820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您的内容打在这里，或者通过复制您的文本后，在此框中选择粘贴，并选择只保留，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在此录入上述图表的描述说明。</a:t>
              </a:r>
            </a:p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663989" y="1654784"/>
            <a:ext cx="1594969" cy="1596843"/>
            <a:chOff x="3540169" y="1176303"/>
            <a:chExt cx="2126625" cy="2129124"/>
          </a:xfrm>
        </p:grpSpPr>
        <p:sp>
          <p:nvSpPr>
            <p:cNvPr id="37" name="椭圆 36"/>
            <p:cNvSpPr/>
            <p:nvPr/>
          </p:nvSpPr>
          <p:spPr>
            <a:xfrm>
              <a:off x="3540169" y="1176303"/>
              <a:ext cx="2025824" cy="2025823"/>
            </a:xfrm>
            <a:prstGeom prst="ellipse">
              <a:avLst/>
            </a:prstGeom>
            <a:noFill/>
            <a:ln w="19050" cap="flat" cmpd="sng" algn="ctr">
              <a:solidFill>
                <a:srgbClr val="0D79C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  <p:sp>
          <p:nvSpPr>
            <p:cNvPr id="38" name="椭圆 1"/>
            <p:cNvSpPr/>
            <p:nvPr/>
          </p:nvSpPr>
          <p:spPr>
            <a:xfrm>
              <a:off x="3577963" y="2288243"/>
              <a:ext cx="2088831" cy="1017184"/>
            </a:xfrm>
            <a:custGeom>
              <a:avLst/>
              <a:gdLst/>
              <a:ahLst/>
              <a:cxnLst/>
              <a:rect l="l" t="t" r="r" b="b"/>
              <a:pathLst>
                <a:path w="2088831" h="1017184">
                  <a:moveTo>
                    <a:pt x="1817562" y="0"/>
                  </a:moveTo>
                  <a:lnTo>
                    <a:pt x="2088831" y="0"/>
                  </a:lnTo>
                  <a:cubicBezTo>
                    <a:pt x="2039351" y="570111"/>
                    <a:pt x="1560695" y="1017184"/>
                    <a:pt x="977619" y="1017184"/>
                  </a:cubicBezTo>
                  <a:cubicBezTo>
                    <a:pt x="556457" y="1017184"/>
                    <a:pt x="189775" y="783931"/>
                    <a:pt x="0" y="439399"/>
                  </a:cubicBezTo>
                  <a:lnTo>
                    <a:pt x="248210" y="323051"/>
                  </a:lnTo>
                  <a:cubicBezTo>
                    <a:pt x="391494" y="577373"/>
                    <a:pt x="664725" y="747193"/>
                    <a:pt x="977619" y="747193"/>
                  </a:cubicBezTo>
                  <a:cubicBezTo>
                    <a:pt x="1411453" y="747193"/>
                    <a:pt x="1769037" y="420726"/>
                    <a:pt x="1817562" y="0"/>
                  </a:cubicBezTo>
                  <a:close/>
                </a:path>
              </a:pathLst>
            </a:custGeom>
            <a:solidFill>
              <a:srgbClr val="0D79C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223097" y="1741150"/>
              <a:ext cx="878873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48%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996970" y="2209059"/>
              <a:ext cx="127214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591330" y="3384861"/>
            <a:ext cx="1721925" cy="1254756"/>
            <a:chOff x="3443290" y="3483074"/>
            <a:chExt cx="2295900" cy="1673009"/>
          </a:xfrm>
        </p:grpSpPr>
        <p:sp>
          <p:nvSpPr>
            <p:cNvPr id="42" name="矩形 41"/>
            <p:cNvSpPr/>
            <p:nvPr/>
          </p:nvSpPr>
          <p:spPr>
            <a:xfrm>
              <a:off x="3540169" y="3483074"/>
              <a:ext cx="2126624" cy="70717"/>
            </a:xfrm>
            <a:prstGeom prst="rect">
              <a:avLst/>
            </a:prstGeom>
            <a:solidFill>
              <a:srgbClr val="0D79C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3443290" y="3632589"/>
              <a:ext cx="2295900" cy="15234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您的内容打在这里，或者通过复制您的文本后，在此框中选择粘贴，并选择只保留，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在此录入上述图表的描述说明。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642951" y="1654784"/>
            <a:ext cx="1591656" cy="1596843"/>
            <a:chOff x="6178788" y="1176303"/>
            <a:chExt cx="2122208" cy="2129124"/>
          </a:xfrm>
        </p:grpSpPr>
        <p:sp>
          <p:nvSpPr>
            <p:cNvPr id="45" name="椭圆 44"/>
            <p:cNvSpPr/>
            <p:nvPr/>
          </p:nvSpPr>
          <p:spPr>
            <a:xfrm>
              <a:off x="6275172" y="1176303"/>
              <a:ext cx="2025824" cy="2025823"/>
            </a:xfrm>
            <a:prstGeom prst="ellipse">
              <a:avLst/>
            </a:prstGeom>
            <a:noFill/>
            <a:ln w="19050" cap="flat" cmpd="sng" algn="ctr">
              <a:solidFill>
                <a:srgbClr val="0D79C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958100" y="1741150"/>
              <a:ext cx="878873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22%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743848" y="2244684"/>
              <a:ext cx="127214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48" name="椭圆 1"/>
            <p:cNvSpPr/>
            <p:nvPr/>
          </p:nvSpPr>
          <p:spPr>
            <a:xfrm>
              <a:off x="6178788" y="2276645"/>
              <a:ext cx="1173991" cy="1028782"/>
            </a:xfrm>
            <a:custGeom>
              <a:avLst/>
              <a:gdLst/>
              <a:ahLst/>
              <a:cxnLst/>
              <a:rect l="l" t="t" r="r" b="b"/>
              <a:pathLst>
                <a:path w="1173991" h="1028782">
                  <a:moveTo>
                    <a:pt x="0" y="0"/>
                  </a:moveTo>
                  <a:lnTo>
                    <a:pt x="270084" y="0"/>
                  </a:lnTo>
                  <a:cubicBezTo>
                    <a:pt x="313795" y="426278"/>
                    <a:pt x="673965" y="758791"/>
                    <a:pt x="1111797" y="758791"/>
                  </a:cubicBezTo>
                  <a:lnTo>
                    <a:pt x="1173991" y="755875"/>
                  </a:lnTo>
                  <a:lnTo>
                    <a:pt x="1173991" y="1025811"/>
                  </a:lnTo>
                  <a:cubicBezTo>
                    <a:pt x="1153450" y="1028208"/>
                    <a:pt x="1132691" y="1028782"/>
                    <a:pt x="1111797" y="1028782"/>
                  </a:cubicBezTo>
                  <a:cubicBezTo>
                    <a:pt x="524781" y="1028782"/>
                    <a:pt x="43600" y="575645"/>
                    <a:pt x="0" y="0"/>
                  </a:cubicBezTo>
                  <a:close/>
                </a:path>
              </a:pathLst>
            </a:custGeom>
            <a:solidFill>
              <a:srgbClr val="0D79CA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660165" y="3386574"/>
            <a:ext cx="1668896" cy="1254756"/>
            <a:chOff x="6201738" y="3485358"/>
            <a:chExt cx="2225194" cy="1673009"/>
          </a:xfrm>
        </p:grpSpPr>
        <p:sp>
          <p:nvSpPr>
            <p:cNvPr id="50" name="矩形 49"/>
            <p:cNvSpPr/>
            <p:nvPr/>
          </p:nvSpPr>
          <p:spPr>
            <a:xfrm>
              <a:off x="6275172" y="3485358"/>
              <a:ext cx="2126624" cy="70717"/>
            </a:xfrm>
            <a:prstGeom prst="rect">
              <a:avLst/>
            </a:prstGeom>
            <a:solidFill>
              <a:srgbClr val="0D79C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6201738" y="3634873"/>
              <a:ext cx="2225194" cy="15234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您的内容打在这里，或者通过复制您的文本后，在此框中选择粘贴并选择只保留，</a:t>
              </a: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在此录入上述图表的描述说明。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椭圆 19"/>
          <p:cNvSpPr>
            <a:spLocks noChangeArrowheads="1"/>
          </p:cNvSpPr>
          <p:nvPr/>
        </p:nvSpPr>
        <p:spPr bwMode="auto">
          <a:xfrm>
            <a:off x="1032274" y="1556149"/>
            <a:ext cx="1556147" cy="1554956"/>
          </a:xfrm>
          <a:prstGeom prst="ellipse">
            <a:avLst/>
          </a:prstGeom>
          <a:solidFill>
            <a:srgbClr val="0D79CA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5" name="椭圆 20"/>
          <p:cNvSpPr>
            <a:spLocks noChangeArrowheads="1"/>
          </p:cNvSpPr>
          <p:nvPr/>
        </p:nvSpPr>
        <p:spPr bwMode="auto">
          <a:xfrm>
            <a:off x="2874169" y="1556149"/>
            <a:ext cx="1554956" cy="1554956"/>
          </a:xfrm>
          <a:prstGeom prst="ellipse">
            <a:avLst/>
          </a:prstGeom>
          <a:solidFill>
            <a:srgbClr val="0D79CA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" name="椭圆 21"/>
          <p:cNvSpPr>
            <a:spLocks noChangeArrowheads="1"/>
          </p:cNvSpPr>
          <p:nvPr/>
        </p:nvSpPr>
        <p:spPr bwMode="auto">
          <a:xfrm>
            <a:off x="4714876" y="1556149"/>
            <a:ext cx="1554956" cy="1554956"/>
          </a:xfrm>
          <a:prstGeom prst="ellipse">
            <a:avLst/>
          </a:prstGeom>
          <a:solidFill>
            <a:srgbClr val="0D79CA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7" name="椭圆 22"/>
          <p:cNvSpPr>
            <a:spLocks noChangeArrowheads="1"/>
          </p:cNvSpPr>
          <p:nvPr/>
        </p:nvSpPr>
        <p:spPr bwMode="auto">
          <a:xfrm>
            <a:off x="6555584" y="1556149"/>
            <a:ext cx="1556147" cy="1554956"/>
          </a:xfrm>
          <a:prstGeom prst="ellipse">
            <a:avLst/>
          </a:prstGeom>
          <a:solidFill>
            <a:srgbClr val="0D79CA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28" name="Group 4"/>
          <p:cNvGrpSpPr>
            <a:grpSpLocks/>
          </p:cNvGrpSpPr>
          <p:nvPr/>
        </p:nvGrpSpPr>
        <p:grpSpPr bwMode="auto">
          <a:xfrm>
            <a:off x="1457327" y="2002632"/>
            <a:ext cx="706041" cy="661988"/>
            <a:chOff x="0" y="0"/>
            <a:chExt cx="796" cy="747"/>
          </a:xfrm>
        </p:grpSpPr>
        <p:sp>
          <p:nvSpPr>
            <p:cNvPr id="29" name="Line 5"/>
            <p:cNvSpPr>
              <a:spLocks noChangeShapeType="1"/>
            </p:cNvSpPr>
            <p:nvPr/>
          </p:nvSpPr>
          <p:spPr bwMode="auto">
            <a:xfrm>
              <a:off x="0" y="0"/>
              <a:ext cx="0" cy="0"/>
            </a:xfrm>
            <a:prstGeom prst="line">
              <a:avLst/>
            </a:prstGeom>
            <a:noFill/>
            <a:ln w="15875">
              <a:solidFill>
                <a:srgbClr val="449FD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Freeform 6"/>
            <p:cNvSpPr>
              <a:spLocks noEditPoints="1"/>
            </p:cNvSpPr>
            <p:nvPr/>
          </p:nvSpPr>
          <p:spPr bwMode="auto">
            <a:xfrm>
              <a:off x="0" y="50"/>
              <a:ext cx="796" cy="697"/>
            </a:xfrm>
            <a:custGeom>
              <a:avLst/>
              <a:gdLst>
                <a:gd name="T0" fmla="*/ 796 w 796"/>
                <a:gd name="T1" fmla="*/ 597 h 697"/>
                <a:gd name="T2" fmla="*/ 796 w 796"/>
                <a:gd name="T3" fmla="*/ 0 h 697"/>
                <a:gd name="T4" fmla="*/ 0 w 796"/>
                <a:gd name="T5" fmla="*/ 0 h 697"/>
                <a:gd name="T6" fmla="*/ 0 w 796"/>
                <a:gd name="T7" fmla="*/ 597 h 697"/>
                <a:gd name="T8" fmla="*/ 348 w 796"/>
                <a:gd name="T9" fmla="*/ 597 h 697"/>
                <a:gd name="T10" fmla="*/ 348 w 796"/>
                <a:gd name="T11" fmla="*/ 647 h 697"/>
                <a:gd name="T12" fmla="*/ 200 w 796"/>
                <a:gd name="T13" fmla="*/ 647 h 697"/>
                <a:gd name="T14" fmla="*/ 200 w 796"/>
                <a:gd name="T15" fmla="*/ 697 h 697"/>
                <a:gd name="T16" fmla="*/ 599 w 796"/>
                <a:gd name="T17" fmla="*/ 697 h 697"/>
                <a:gd name="T18" fmla="*/ 599 w 796"/>
                <a:gd name="T19" fmla="*/ 647 h 697"/>
                <a:gd name="T20" fmla="*/ 448 w 796"/>
                <a:gd name="T21" fmla="*/ 647 h 697"/>
                <a:gd name="T22" fmla="*/ 448 w 796"/>
                <a:gd name="T23" fmla="*/ 597 h 697"/>
                <a:gd name="T24" fmla="*/ 796 w 796"/>
                <a:gd name="T25" fmla="*/ 597 h 697"/>
                <a:gd name="T26" fmla="*/ 100 w 796"/>
                <a:gd name="T27" fmla="*/ 101 h 697"/>
                <a:gd name="T28" fmla="*/ 696 w 796"/>
                <a:gd name="T29" fmla="*/ 101 h 697"/>
                <a:gd name="T30" fmla="*/ 696 w 796"/>
                <a:gd name="T31" fmla="*/ 499 h 697"/>
                <a:gd name="T32" fmla="*/ 100 w 796"/>
                <a:gd name="T33" fmla="*/ 499 h 697"/>
                <a:gd name="T34" fmla="*/ 100 w 796"/>
                <a:gd name="T35" fmla="*/ 101 h 69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96" h="697">
                  <a:moveTo>
                    <a:pt x="796" y="597"/>
                  </a:moveTo>
                  <a:lnTo>
                    <a:pt x="796" y="0"/>
                  </a:lnTo>
                  <a:lnTo>
                    <a:pt x="0" y="0"/>
                  </a:lnTo>
                  <a:lnTo>
                    <a:pt x="0" y="597"/>
                  </a:lnTo>
                  <a:lnTo>
                    <a:pt x="348" y="597"/>
                  </a:lnTo>
                  <a:lnTo>
                    <a:pt x="348" y="647"/>
                  </a:lnTo>
                  <a:lnTo>
                    <a:pt x="200" y="647"/>
                  </a:lnTo>
                  <a:lnTo>
                    <a:pt x="200" y="697"/>
                  </a:lnTo>
                  <a:lnTo>
                    <a:pt x="599" y="697"/>
                  </a:lnTo>
                  <a:lnTo>
                    <a:pt x="599" y="647"/>
                  </a:lnTo>
                  <a:lnTo>
                    <a:pt x="448" y="647"/>
                  </a:lnTo>
                  <a:lnTo>
                    <a:pt x="448" y="597"/>
                  </a:lnTo>
                  <a:lnTo>
                    <a:pt x="796" y="597"/>
                  </a:lnTo>
                  <a:close/>
                  <a:moveTo>
                    <a:pt x="100" y="101"/>
                  </a:moveTo>
                  <a:lnTo>
                    <a:pt x="696" y="101"/>
                  </a:lnTo>
                  <a:lnTo>
                    <a:pt x="696" y="499"/>
                  </a:lnTo>
                  <a:lnTo>
                    <a:pt x="100" y="499"/>
                  </a:lnTo>
                  <a:lnTo>
                    <a:pt x="100" y="101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1" name="Group 9"/>
          <p:cNvGrpSpPr>
            <a:grpSpLocks/>
          </p:cNvGrpSpPr>
          <p:nvPr/>
        </p:nvGrpSpPr>
        <p:grpSpPr bwMode="auto">
          <a:xfrm>
            <a:off x="3328988" y="1895475"/>
            <a:ext cx="803672" cy="711994"/>
            <a:chOff x="0" y="0"/>
            <a:chExt cx="741" cy="656"/>
          </a:xfrm>
        </p:grpSpPr>
        <p:sp>
          <p:nvSpPr>
            <p:cNvPr id="32" name="Line 10"/>
            <p:cNvSpPr>
              <a:spLocks noChangeShapeType="1"/>
            </p:cNvSpPr>
            <p:nvPr/>
          </p:nvSpPr>
          <p:spPr bwMode="auto">
            <a:xfrm>
              <a:off x="741" y="0"/>
              <a:ext cx="0" cy="0"/>
            </a:xfrm>
            <a:prstGeom prst="line">
              <a:avLst/>
            </a:prstGeom>
            <a:noFill/>
            <a:ln w="15875">
              <a:solidFill>
                <a:srgbClr val="449FD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Freeform 11"/>
            <p:cNvSpPr>
              <a:spLocks noEditPoints="1"/>
            </p:cNvSpPr>
            <p:nvPr/>
          </p:nvSpPr>
          <p:spPr bwMode="auto">
            <a:xfrm>
              <a:off x="0" y="44"/>
              <a:ext cx="675" cy="612"/>
            </a:xfrm>
            <a:custGeom>
              <a:avLst/>
              <a:gdLst>
                <a:gd name="T0" fmla="*/ 6361 w 286"/>
                <a:gd name="T1" fmla="*/ 6174 h 259"/>
                <a:gd name="T2" fmla="*/ 6205 w 286"/>
                <a:gd name="T3" fmla="*/ 5702 h 259"/>
                <a:gd name="T4" fmla="*/ 6795 w 286"/>
                <a:gd name="T5" fmla="*/ 4579 h 259"/>
                <a:gd name="T6" fmla="*/ 6958 w 286"/>
                <a:gd name="T7" fmla="*/ 3641 h 259"/>
                <a:gd name="T8" fmla="*/ 5549 w 286"/>
                <a:gd name="T9" fmla="*/ 1687 h 259"/>
                <a:gd name="T10" fmla="*/ 4128 w 286"/>
                <a:gd name="T11" fmla="*/ 3641 h 259"/>
                <a:gd name="T12" fmla="*/ 4312 w 286"/>
                <a:gd name="T13" fmla="*/ 4579 h 259"/>
                <a:gd name="T14" fmla="*/ 4902 w 286"/>
                <a:gd name="T15" fmla="*/ 5702 h 259"/>
                <a:gd name="T16" fmla="*/ 4718 w 286"/>
                <a:gd name="T17" fmla="*/ 6174 h 259"/>
                <a:gd name="T18" fmla="*/ 2233 w 286"/>
                <a:gd name="T19" fmla="*/ 8074 h 259"/>
                <a:gd name="T20" fmla="*/ 8874 w 286"/>
                <a:gd name="T21" fmla="*/ 8074 h 259"/>
                <a:gd name="T22" fmla="*/ 6361 w 286"/>
                <a:gd name="T23" fmla="*/ 6174 h 259"/>
                <a:gd name="T24" fmla="*/ 2986 w 286"/>
                <a:gd name="T25" fmla="*/ 6333 h 259"/>
                <a:gd name="T26" fmla="*/ 4222 w 286"/>
                <a:gd name="T27" fmla="*/ 5740 h 259"/>
                <a:gd name="T28" fmla="*/ 3809 w 286"/>
                <a:gd name="T29" fmla="*/ 4957 h 259"/>
                <a:gd name="T30" fmla="*/ 3510 w 286"/>
                <a:gd name="T31" fmla="*/ 4482 h 259"/>
                <a:gd name="T32" fmla="*/ 3443 w 286"/>
                <a:gd name="T33" fmla="*/ 3892 h 259"/>
                <a:gd name="T34" fmla="*/ 3564 w 286"/>
                <a:gd name="T35" fmla="*/ 3495 h 259"/>
                <a:gd name="T36" fmla="*/ 3993 w 286"/>
                <a:gd name="T37" fmla="*/ 1713 h 259"/>
                <a:gd name="T38" fmla="*/ 4775 w 286"/>
                <a:gd name="T39" fmla="*/ 1250 h 259"/>
                <a:gd name="T40" fmla="*/ 3325 w 286"/>
                <a:gd name="T41" fmla="*/ 0 h 259"/>
                <a:gd name="T42" fmla="*/ 1921 w 286"/>
                <a:gd name="T43" fmla="*/ 1994 h 259"/>
                <a:gd name="T44" fmla="*/ 2077 w 286"/>
                <a:gd name="T45" fmla="*/ 2904 h 259"/>
                <a:gd name="T46" fmla="*/ 2669 w 286"/>
                <a:gd name="T47" fmla="*/ 4026 h 259"/>
                <a:gd name="T48" fmla="*/ 2511 w 286"/>
                <a:gd name="T49" fmla="*/ 4482 h 259"/>
                <a:gd name="T50" fmla="*/ 0 w 286"/>
                <a:gd name="T51" fmla="*/ 6387 h 259"/>
                <a:gd name="T52" fmla="*/ 2851 w 286"/>
                <a:gd name="T53" fmla="*/ 6387 h 259"/>
                <a:gd name="T54" fmla="*/ 2986 w 286"/>
                <a:gd name="T55" fmla="*/ 6333 h 25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86" h="259">
                  <a:moveTo>
                    <a:pt x="205" y="198"/>
                  </a:moveTo>
                  <a:cubicBezTo>
                    <a:pt x="200" y="197"/>
                    <a:pt x="200" y="183"/>
                    <a:pt x="200" y="183"/>
                  </a:cubicBezTo>
                  <a:cubicBezTo>
                    <a:pt x="200" y="183"/>
                    <a:pt x="215" y="167"/>
                    <a:pt x="219" y="147"/>
                  </a:cubicBezTo>
                  <a:cubicBezTo>
                    <a:pt x="228" y="147"/>
                    <a:pt x="234" y="125"/>
                    <a:pt x="224" y="117"/>
                  </a:cubicBezTo>
                  <a:cubicBezTo>
                    <a:pt x="225" y="109"/>
                    <a:pt x="236" y="54"/>
                    <a:pt x="179" y="54"/>
                  </a:cubicBezTo>
                  <a:cubicBezTo>
                    <a:pt x="121" y="54"/>
                    <a:pt x="133" y="109"/>
                    <a:pt x="133" y="117"/>
                  </a:cubicBezTo>
                  <a:cubicBezTo>
                    <a:pt x="124" y="125"/>
                    <a:pt x="130" y="147"/>
                    <a:pt x="139" y="147"/>
                  </a:cubicBezTo>
                  <a:cubicBezTo>
                    <a:pt x="142" y="167"/>
                    <a:pt x="158" y="183"/>
                    <a:pt x="158" y="183"/>
                  </a:cubicBezTo>
                  <a:cubicBezTo>
                    <a:pt x="158" y="183"/>
                    <a:pt x="158" y="197"/>
                    <a:pt x="152" y="198"/>
                  </a:cubicBezTo>
                  <a:cubicBezTo>
                    <a:pt x="135" y="201"/>
                    <a:pt x="72" y="228"/>
                    <a:pt x="72" y="259"/>
                  </a:cubicBezTo>
                  <a:cubicBezTo>
                    <a:pt x="286" y="259"/>
                    <a:pt x="286" y="259"/>
                    <a:pt x="286" y="259"/>
                  </a:cubicBezTo>
                  <a:cubicBezTo>
                    <a:pt x="286" y="228"/>
                    <a:pt x="222" y="201"/>
                    <a:pt x="205" y="198"/>
                  </a:cubicBezTo>
                  <a:close/>
                  <a:moveTo>
                    <a:pt x="96" y="203"/>
                  </a:moveTo>
                  <a:cubicBezTo>
                    <a:pt x="108" y="195"/>
                    <a:pt x="123" y="188"/>
                    <a:pt x="136" y="184"/>
                  </a:cubicBezTo>
                  <a:cubicBezTo>
                    <a:pt x="131" y="178"/>
                    <a:pt x="126" y="169"/>
                    <a:pt x="123" y="159"/>
                  </a:cubicBezTo>
                  <a:cubicBezTo>
                    <a:pt x="119" y="156"/>
                    <a:pt x="115" y="151"/>
                    <a:pt x="113" y="144"/>
                  </a:cubicBezTo>
                  <a:cubicBezTo>
                    <a:pt x="111" y="138"/>
                    <a:pt x="110" y="131"/>
                    <a:pt x="111" y="125"/>
                  </a:cubicBezTo>
                  <a:cubicBezTo>
                    <a:pt x="111" y="120"/>
                    <a:pt x="113" y="116"/>
                    <a:pt x="115" y="112"/>
                  </a:cubicBezTo>
                  <a:cubicBezTo>
                    <a:pt x="113" y="99"/>
                    <a:pt x="113" y="74"/>
                    <a:pt x="129" y="55"/>
                  </a:cubicBezTo>
                  <a:cubicBezTo>
                    <a:pt x="136" y="48"/>
                    <a:pt x="144" y="43"/>
                    <a:pt x="154" y="40"/>
                  </a:cubicBezTo>
                  <a:cubicBezTo>
                    <a:pt x="152" y="22"/>
                    <a:pt x="143" y="0"/>
                    <a:pt x="107" y="0"/>
                  </a:cubicBezTo>
                  <a:cubicBezTo>
                    <a:pt x="50" y="0"/>
                    <a:pt x="61" y="56"/>
                    <a:pt x="62" y="64"/>
                  </a:cubicBezTo>
                  <a:cubicBezTo>
                    <a:pt x="52" y="71"/>
                    <a:pt x="58" y="93"/>
                    <a:pt x="67" y="93"/>
                  </a:cubicBezTo>
                  <a:cubicBezTo>
                    <a:pt x="71" y="114"/>
                    <a:pt x="86" y="129"/>
                    <a:pt x="86" y="129"/>
                  </a:cubicBezTo>
                  <a:cubicBezTo>
                    <a:pt x="86" y="129"/>
                    <a:pt x="86" y="143"/>
                    <a:pt x="81" y="144"/>
                  </a:cubicBezTo>
                  <a:cubicBezTo>
                    <a:pt x="64" y="147"/>
                    <a:pt x="0" y="175"/>
                    <a:pt x="0" y="205"/>
                  </a:cubicBezTo>
                  <a:cubicBezTo>
                    <a:pt x="92" y="205"/>
                    <a:pt x="92" y="205"/>
                    <a:pt x="92" y="205"/>
                  </a:cubicBezTo>
                  <a:cubicBezTo>
                    <a:pt x="93" y="205"/>
                    <a:pt x="95" y="204"/>
                    <a:pt x="96" y="203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4" name="Group 14"/>
          <p:cNvGrpSpPr>
            <a:grpSpLocks/>
          </p:cNvGrpSpPr>
          <p:nvPr/>
        </p:nvGrpSpPr>
        <p:grpSpPr bwMode="auto">
          <a:xfrm>
            <a:off x="5194699" y="2016919"/>
            <a:ext cx="595313" cy="634604"/>
            <a:chOff x="0" y="0"/>
            <a:chExt cx="550" cy="587"/>
          </a:xfrm>
        </p:grpSpPr>
        <p:sp>
          <p:nvSpPr>
            <p:cNvPr id="35" name="Line 15"/>
            <p:cNvSpPr>
              <a:spLocks noChangeShapeType="1"/>
            </p:cNvSpPr>
            <p:nvPr/>
          </p:nvSpPr>
          <p:spPr bwMode="auto">
            <a:xfrm>
              <a:off x="0" y="0"/>
              <a:ext cx="0" cy="0"/>
            </a:xfrm>
            <a:prstGeom prst="line">
              <a:avLst/>
            </a:prstGeom>
            <a:noFill/>
            <a:ln w="15875">
              <a:solidFill>
                <a:srgbClr val="449FD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Freeform 16"/>
            <p:cNvSpPr>
              <a:spLocks noEditPoints="1"/>
            </p:cNvSpPr>
            <p:nvPr/>
          </p:nvSpPr>
          <p:spPr bwMode="auto">
            <a:xfrm>
              <a:off x="36" y="0"/>
              <a:ext cx="514" cy="587"/>
            </a:xfrm>
            <a:custGeom>
              <a:avLst/>
              <a:gdLst>
                <a:gd name="T0" fmla="*/ 74 w 514"/>
                <a:gd name="T1" fmla="*/ 587 h 587"/>
                <a:gd name="T2" fmla="*/ 439 w 514"/>
                <a:gd name="T3" fmla="*/ 587 h 587"/>
                <a:gd name="T4" fmla="*/ 478 w 514"/>
                <a:gd name="T5" fmla="*/ 185 h 587"/>
                <a:gd name="T6" fmla="*/ 38 w 514"/>
                <a:gd name="T7" fmla="*/ 185 h 587"/>
                <a:gd name="T8" fmla="*/ 74 w 514"/>
                <a:gd name="T9" fmla="*/ 587 h 587"/>
                <a:gd name="T10" fmla="*/ 330 w 514"/>
                <a:gd name="T11" fmla="*/ 74 h 587"/>
                <a:gd name="T12" fmla="*/ 330 w 514"/>
                <a:gd name="T13" fmla="*/ 0 h 587"/>
                <a:gd name="T14" fmla="*/ 184 w 514"/>
                <a:gd name="T15" fmla="*/ 0 h 587"/>
                <a:gd name="T16" fmla="*/ 184 w 514"/>
                <a:gd name="T17" fmla="*/ 74 h 587"/>
                <a:gd name="T18" fmla="*/ 0 w 514"/>
                <a:gd name="T19" fmla="*/ 74 h 587"/>
                <a:gd name="T20" fmla="*/ 0 w 514"/>
                <a:gd name="T21" fmla="*/ 185 h 587"/>
                <a:gd name="T22" fmla="*/ 38 w 514"/>
                <a:gd name="T23" fmla="*/ 146 h 587"/>
                <a:gd name="T24" fmla="*/ 478 w 514"/>
                <a:gd name="T25" fmla="*/ 146 h 587"/>
                <a:gd name="T26" fmla="*/ 514 w 514"/>
                <a:gd name="T27" fmla="*/ 185 h 587"/>
                <a:gd name="T28" fmla="*/ 514 w 514"/>
                <a:gd name="T29" fmla="*/ 74 h 587"/>
                <a:gd name="T30" fmla="*/ 330 w 514"/>
                <a:gd name="T31" fmla="*/ 74 h 587"/>
                <a:gd name="T32" fmla="*/ 294 w 514"/>
                <a:gd name="T33" fmla="*/ 74 h 587"/>
                <a:gd name="T34" fmla="*/ 220 w 514"/>
                <a:gd name="T35" fmla="*/ 74 h 587"/>
                <a:gd name="T36" fmla="*/ 220 w 514"/>
                <a:gd name="T37" fmla="*/ 36 h 587"/>
                <a:gd name="T38" fmla="*/ 294 w 514"/>
                <a:gd name="T39" fmla="*/ 36 h 587"/>
                <a:gd name="T40" fmla="*/ 294 w 514"/>
                <a:gd name="T41" fmla="*/ 74 h 58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14" h="587">
                  <a:moveTo>
                    <a:pt x="74" y="587"/>
                  </a:moveTo>
                  <a:lnTo>
                    <a:pt x="439" y="587"/>
                  </a:lnTo>
                  <a:lnTo>
                    <a:pt x="478" y="185"/>
                  </a:lnTo>
                  <a:lnTo>
                    <a:pt x="38" y="185"/>
                  </a:lnTo>
                  <a:lnTo>
                    <a:pt x="74" y="587"/>
                  </a:lnTo>
                  <a:close/>
                  <a:moveTo>
                    <a:pt x="330" y="74"/>
                  </a:moveTo>
                  <a:lnTo>
                    <a:pt x="330" y="0"/>
                  </a:lnTo>
                  <a:lnTo>
                    <a:pt x="184" y="0"/>
                  </a:lnTo>
                  <a:lnTo>
                    <a:pt x="184" y="74"/>
                  </a:lnTo>
                  <a:lnTo>
                    <a:pt x="0" y="74"/>
                  </a:lnTo>
                  <a:lnTo>
                    <a:pt x="0" y="185"/>
                  </a:lnTo>
                  <a:lnTo>
                    <a:pt x="38" y="146"/>
                  </a:lnTo>
                  <a:lnTo>
                    <a:pt x="478" y="146"/>
                  </a:lnTo>
                  <a:lnTo>
                    <a:pt x="514" y="185"/>
                  </a:lnTo>
                  <a:lnTo>
                    <a:pt x="514" y="74"/>
                  </a:lnTo>
                  <a:lnTo>
                    <a:pt x="330" y="74"/>
                  </a:lnTo>
                  <a:close/>
                  <a:moveTo>
                    <a:pt x="294" y="74"/>
                  </a:moveTo>
                  <a:lnTo>
                    <a:pt x="220" y="74"/>
                  </a:lnTo>
                  <a:lnTo>
                    <a:pt x="220" y="36"/>
                  </a:lnTo>
                  <a:lnTo>
                    <a:pt x="294" y="36"/>
                  </a:lnTo>
                  <a:lnTo>
                    <a:pt x="294" y="74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37" name="Group 1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4442" y="1952626"/>
            <a:ext cx="648890" cy="69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文本框 44"/>
          <p:cNvSpPr txBox="1">
            <a:spLocks noChangeArrowheads="1"/>
          </p:cNvSpPr>
          <p:nvPr/>
        </p:nvSpPr>
        <p:spPr bwMode="auto">
          <a:xfrm>
            <a:off x="1378744" y="3173017"/>
            <a:ext cx="88344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</a:p>
        </p:txBody>
      </p:sp>
      <p:sp>
        <p:nvSpPr>
          <p:cNvPr id="39" name="文本框 45"/>
          <p:cNvSpPr txBox="1">
            <a:spLocks noChangeArrowheads="1"/>
          </p:cNvSpPr>
          <p:nvPr/>
        </p:nvSpPr>
        <p:spPr bwMode="auto">
          <a:xfrm>
            <a:off x="1135859" y="3750131"/>
            <a:ext cx="135016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这里填具体描述这里填具体描述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这里填具体描述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这里填具体描述</a:t>
            </a:r>
          </a:p>
        </p:txBody>
      </p:sp>
      <p:sp>
        <p:nvSpPr>
          <p:cNvPr id="40" name="文本框 46"/>
          <p:cNvSpPr txBox="1">
            <a:spLocks noChangeArrowheads="1"/>
          </p:cNvSpPr>
          <p:nvPr/>
        </p:nvSpPr>
        <p:spPr bwMode="auto">
          <a:xfrm>
            <a:off x="3202784" y="3173017"/>
            <a:ext cx="8846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</a:p>
        </p:txBody>
      </p:sp>
      <p:sp>
        <p:nvSpPr>
          <p:cNvPr id="41" name="文本框 47"/>
          <p:cNvSpPr txBox="1">
            <a:spLocks noChangeArrowheads="1"/>
          </p:cNvSpPr>
          <p:nvPr/>
        </p:nvSpPr>
        <p:spPr bwMode="auto">
          <a:xfrm>
            <a:off x="2961085" y="3750131"/>
            <a:ext cx="134897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这里填具体描述这里填具体描述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这里填具体描述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这里填具体描述</a:t>
            </a:r>
          </a:p>
        </p:txBody>
      </p:sp>
      <p:sp>
        <p:nvSpPr>
          <p:cNvPr id="42" name="文本框 48"/>
          <p:cNvSpPr txBox="1">
            <a:spLocks noChangeArrowheads="1"/>
          </p:cNvSpPr>
          <p:nvPr/>
        </p:nvSpPr>
        <p:spPr bwMode="auto">
          <a:xfrm>
            <a:off x="5168504" y="3173017"/>
            <a:ext cx="88344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</a:p>
        </p:txBody>
      </p:sp>
      <p:sp>
        <p:nvSpPr>
          <p:cNvPr id="43" name="文本框 49"/>
          <p:cNvSpPr txBox="1">
            <a:spLocks noChangeArrowheads="1"/>
          </p:cNvSpPr>
          <p:nvPr/>
        </p:nvSpPr>
        <p:spPr bwMode="auto">
          <a:xfrm>
            <a:off x="4925616" y="3750131"/>
            <a:ext cx="134897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这里填具体描述这里填具体描述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这里填具体描述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这里填具体描述</a:t>
            </a:r>
          </a:p>
        </p:txBody>
      </p:sp>
      <p:sp>
        <p:nvSpPr>
          <p:cNvPr id="44" name="文本框 50"/>
          <p:cNvSpPr txBox="1">
            <a:spLocks noChangeArrowheads="1"/>
          </p:cNvSpPr>
          <p:nvPr/>
        </p:nvSpPr>
        <p:spPr bwMode="auto">
          <a:xfrm>
            <a:off x="6909198" y="3173017"/>
            <a:ext cx="88344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</a:p>
        </p:txBody>
      </p:sp>
      <p:sp>
        <p:nvSpPr>
          <p:cNvPr id="45" name="文本框 51"/>
          <p:cNvSpPr txBox="1">
            <a:spLocks noChangeArrowheads="1"/>
          </p:cNvSpPr>
          <p:nvPr/>
        </p:nvSpPr>
        <p:spPr bwMode="auto">
          <a:xfrm>
            <a:off x="6666312" y="3750131"/>
            <a:ext cx="135016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这里填具体描述这里填具体描述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这里填具体描述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这里填具体描述</a:t>
            </a: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 autoUpdateAnimBg="0"/>
      <p:bldP spid="25" grpId="0" animBg="1" autoUpdateAnimBg="0"/>
      <p:bldP spid="26" grpId="0" animBg="1" autoUpdateAnimBg="0"/>
      <p:bldP spid="27" grpId="0" animBg="1" autoUpdateAnimBg="0"/>
      <p:bldP spid="38" grpId="0" autoUpdateAnimBg="0"/>
      <p:bldP spid="39" grpId="0" autoUpdateAnimBg="0"/>
      <p:bldP spid="40" grpId="0" autoUpdateAnimBg="0"/>
      <p:bldP spid="41" grpId="0" autoUpdateAnimBg="0"/>
      <p:bldP spid="42" grpId="0" autoUpdateAnimBg="0"/>
      <p:bldP spid="43" grpId="0" autoUpdateAnimBg="0"/>
      <p:bldP spid="44" grpId="0" autoUpdateAnimBg="0"/>
      <p:bldP spid="45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043608" y="1828430"/>
            <a:ext cx="3528392" cy="2968722"/>
            <a:chOff x="873550" y="1447293"/>
            <a:chExt cx="3098949" cy="2582126"/>
          </a:xfrm>
          <a:effectLst/>
        </p:grpSpPr>
        <p:sp>
          <p:nvSpPr>
            <p:cNvPr id="15" name="Rectangle 214"/>
            <p:cNvSpPr>
              <a:spLocks noChangeArrowheads="1"/>
            </p:cNvSpPr>
            <p:nvPr/>
          </p:nvSpPr>
          <p:spPr bwMode="auto">
            <a:xfrm>
              <a:off x="1001795" y="1569795"/>
              <a:ext cx="2842457" cy="1705467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anchor="ctr"/>
            <a:lstStyle/>
            <a:p>
              <a:pPr marL="0" marR="0" lvl="0" indent="0" algn="ctr" defTabSz="172798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401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6" name="Freeform 210"/>
            <p:cNvSpPr>
              <a:spLocks/>
            </p:cNvSpPr>
            <p:nvPr/>
          </p:nvSpPr>
          <p:spPr bwMode="auto">
            <a:xfrm>
              <a:off x="1964595" y="3554721"/>
              <a:ext cx="916860" cy="403876"/>
            </a:xfrm>
            <a:custGeom>
              <a:avLst/>
              <a:gdLst>
                <a:gd name="T0" fmla="*/ 22 w 203"/>
                <a:gd name="T1" fmla="*/ 0 h 89"/>
                <a:gd name="T2" fmla="*/ 0 w 203"/>
                <a:gd name="T3" fmla="*/ 89 h 89"/>
                <a:gd name="T4" fmla="*/ 203 w 203"/>
                <a:gd name="T5" fmla="*/ 89 h 89"/>
                <a:gd name="T6" fmla="*/ 181 w 203"/>
                <a:gd name="T7" fmla="*/ 0 h 89"/>
                <a:gd name="T8" fmla="*/ 22 w 203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89">
                  <a:moveTo>
                    <a:pt x="22" y="0"/>
                  </a:moveTo>
                  <a:cubicBezTo>
                    <a:pt x="14" y="30"/>
                    <a:pt x="7" y="60"/>
                    <a:pt x="0" y="89"/>
                  </a:cubicBezTo>
                  <a:cubicBezTo>
                    <a:pt x="67" y="89"/>
                    <a:pt x="135" y="89"/>
                    <a:pt x="203" y="89"/>
                  </a:cubicBezTo>
                  <a:cubicBezTo>
                    <a:pt x="195" y="60"/>
                    <a:pt x="188" y="30"/>
                    <a:pt x="181" y="0"/>
                  </a:cubicBezTo>
                  <a:cubicBezTo>
                    <a:pt x="128" y="0"/>
                    <a:pt x="75" y="0"/>
                    <a:pt x="22" y="0"/>
                  </a:cubicBezTo>
                  <a:close/>
                </a:path>
              </a:pathLst>
            </a:custGeom>
            <a:solidFill>
              <a:srgbClr val="073C65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7" name="Freeform 211"/>
            <p:cNvSpPr>
              <a:spLocks/>
            </p:cNvSpPr>
            <p:nvPr/>
          </p:nvSpPr>
          <p:spPr bwMode="auto">
            <a:xfrm>
              <a:off x="1859319" y="3952855"/>
              <a:ext cx="1127413" cy="76564"/>
            </a:xfrm>
            <a:custGeom>
              <a:avLst/>
              <a:gdLst>
                <a:gd name="T0" fmla="*/ 238 w 249"/>
                <a:gd name="T1" fmla="*/ 0 h 17"/>
                <a:gd name="T2" fmla="*/ 10 w 249"/>
                <a:gd name="T3" fmla="*/ 0 h 17"/>
                <a:gd name="T4" fmla="*/ 0 w 249"/>
                <a:gd name="T5" fmla="*/ 12 h 17"/>
                <a:gd name="T6" fmla="*/ 0 w 249"/>
                <a:gd name="T7" fmla="*/ 17 h 17"/>
                <a:gd name="T8" fmla="*/ 249 w 249"/>
                <a:gd name="T9" fmla="*/ 17 h 17"/>
                <a:gd name="T10" fmla="*/ 249 w 249"/>
                <a:gd name="T11" fmla="*/ 12 h 17"/>
                <a:gd name="T12" fmla="*/ 238 w 249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7">
                  <a:moveTo>
                    <a:pt x="23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49" y="17"/>
                    <a:pt x="249" y="17"/>
                    <a:pt x="249" y="17"/>
                  </a:cubicBezTo>
                  <a:cubicBezTo>
                    <a:pt x="249" y="12"/>
                    <a:pt x="249" y="12"/>
                    <a:pt x="249" y="12"/>
                  </a:cubicBezTo>
                  <a:cubicBezTo>
                    <a:pt x="249" y="5"/>
                    <a:pt x="244" y="0"/>
                    <a:pt x="238" y="0"/>
                  </a:cubicBezTo>
                  <a:close/>
                </a:path>
              </a:pathLst>
            </a:custGeom>
            <a:solidFill>
              <a:srgbClr val="073C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212"/>
            <p:cNvSpPr>
              <a:spLocks/>
            </p:cNvSpPr>
            <p:nvPr/>
          </p:nvSpPr>
          <p:spPr bwMode="auto">
            <a:xfrm>
              <a:off x="873550" y="3401594"/>
              <a:ext cx="3098949" cy="298600"/>
            </a:xfrm>
            <a:custGeom>
              <a:avLst/>
              <a:gdLst>
                <a:gd name="T0" fmla="*/ 0 w 685"/>
                <a:gd name="T1" fmla="*/ 0 h 66"/>
                <a:gd name="T2" fmla="*/ 0 w 685"/>
                <a:gd name="T3" fmla="*/ 49 h 66"/>
                <a:gd name="T4" fmla="*/ 17 w 685"/>
                <a:gd name="T5" fmla="*/ 66 h 66"/>
                <a:gd name="T6" fmla="*/ 668 w 685"/>
                <a:gd name="T7" fmla="*/ 66 h 66"/>
                <a:gd name="T8" fmla="*/ 685 w 685"/>
                <a:gd name="T9" fmla="*/ 49 h 66"/>
                <a:gd name="T10" fmla="*/ 685 w 685"/>
                <a:gd name="T11" fmla="*/ 0 h 66"/>
                <a:gd name="T12" fmla="*/ 0 w 685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5" h="66">
                  <a:moveTo>
                    <a:pt x="0" y="0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58"/>
                    <a:pt x="7" y="66"/>
                    <a:pt x="17" y="66"/>
                  </a:cubicBezTo>
                  <a:cubicBezTo>
                    <a:pt x="668" y="66"/>
                    <a:pt x="668" y="66"/>
                    <a:pt x="668" y="66"/>
                  </a:cubicBezTo>
                  <a:cubicBezTo>
                    <a:pt x="677" y="66"/>
                    <a:pt x="685" y="58"/>
                    <a:pt x="685" y="49"/>
                  </a:cubicBezTo>
                  <a:cubicBezTo>
                    <a:pt x="685" y="0"/>
                    <a:pt x="685" y="0"/>
                    <a:pt x="68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73C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Freeform 213"/>
            <p:cNvSpPr>
              <a:spLocks/>
            </p:cNvSpPr>
            <p:nvPr/>
          </p:nvSpPr>
          <p:spPr bwMode="auto">
            <a:xfrm>
              <a:off x="873550" y="1447293"/>
              <a:ext cx="3098949" cy="1954301"/>
            </a:xfrm>
            <a:prstGeom prst="frame">
              <a:avLst>
                <a:gd name="adj1" fmla="val 7301"/>
              </a:avLst>
            </a:prstGeom>
            <a:solidFill>
              <a:srgbClr val="0D79CA"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20" name="TextBox 53"/>
          <p:cNvSpPr txBox="1"/>
          <p:nvPr/>
        </p:nvSpPr>
        <p:spPr>
          <a:xfrm>
            <a:off x="5040560" y="2000454"/>
            <a:ext cx="3131840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输入你的文字 输入你的文字 输入你的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</a:rPr>
              <a:t>文字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040560" y="1700808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rgbClr val="0D79C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rgbClr val="0D79CA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5040560" y="3007219"/>
            <a:ext cx="3131840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输入你的文字 输入你的文字 输入你的文字</a:t>
            </a:r>
          </a:p>
        </p:txBody>
      </p:sp>
      <p:sp>
        <p:nvSpPr>
          <p:cNvPr id="23" name="矩形 22"/>
          <p:cNvSpPr/>
          <p:nvPr/>
        </p:nvSpPr>
        <p:spPr>
          <a:xfrm>
            <a:off x="5040560" y="2707573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rgbClr val="0D79C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rgbClr val="0D79CA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5040560" y="4003322"/>
            <a:ext cx="3131840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输入你的文字 输入你的文字 输入你的文字</a:t>
            </a:r>
          </a:p>
        </p:txBody>
      </p:sp>
      <p:sp>
        <p:nvSpPr>
          <p:cNvPr id="25" name="矩形 24"/>
          <p:cNvSpPr/>
          <p:nvPr/>
        </p:nvSpPr>
        <p:spPr>
          <a:xfrm>
            <a:off x="5040560" y="3703676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rgbClr val="0D79C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rgbClr val="0D79CA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22"/>
          <p:cNvSpPr>
            <a:spLocks noChangeArrowheads="1"/>
          </p:cNvSpPr>
          <p:nvPr/>
        </p:nvSpPr>
        <p:spPr bwMode="auto">
          <a:xfrm>
            <a:off x="3584697" y="1635179"/>
            <a:ext cx="977235" cy="976606"/>
          </a:xfrm>
          <a:prstGeom prst="ellipse">
            <a:avLst/>
          </a:prstGeom>
          <a:solidFill>
            <a:srgbClr val="0D79CA"/>
          </a:solidFill>
          <a:ln>
            <a:noFill/>
          </a:ln>
        </p:spPr>
        <p:txBody>
          <a:bodyPr vert="horz" wrap="square" lIns="56620" tIns="28310" rIns="56620" bIns="2831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单击此处添加主题</a:t>
            </a:r>
            <a:endParaRPr kumimoji="0" lang="zh-CN" altLang="en-US" sz="2100" b="1" i="0" u="none" strike="noStrike" kern="0" cap="none" spc="0" normalizeH="0" baseline="-300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Line 23"/>
          <p:cNvSpPr>
            <a:spLocks noChangeShapeType="1"/>
          </p:cNvSpPr>
          <p:nvPr/>
        </p:nvSpPr>
        <p:spPr bwMode="auto">
          <a:xfrm flipH="1">
            <a:off x="1212491" y="2124717"/>
            <a:ext cx="2372206" cy="0"/>
          </a:xfrm>
          <a:prstGeom prst="line">
            <a:avLst/>
          </a:prstGeom>
          <a:noFill/>
          <a:ln w="5" cap="flat">
            <a:solidFill>
              <a:srgbClr val="0D79CA"/>
            </a:solidFill>
            <a:prstDash val="dash"/>
            <a:miter lim="800000"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6620" tIns="28310" rIns="56620" bIns="2831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ea typeface="微软雅黑" pitchFamily="34" charset="-122"/>
            </a:endParaRPr>
          </a:p>
        </p:txBody>
      </p:sp>
      <p:sp>
        <p:nvSpPr>
          <p:cNvPr id="18" name="Freeform 24"/>
          <p:cNvSpPr>
            <a:spLocks noEditPoints="1"/>
          </p:cNvSpPr>
          <p:nvPr/>
        </p:nvSpPr>
        <p:spPr bwMode="auto">
          <a:xfrm>
            <a:off x="2867894" y="1991208"/>
            <a:ext cx="275313" cy="274439"/>
          </a:xfrm>
          <a:custGeom>
            <a:avLst/>
            <a:gdLst>
              <a:gd name="T0" fmla="*/ 23 w 47"/>
              <a:gd name="T1" fmla="*/ 0 h 47"/>
              <a:gd name="T2" fmla="*/ 47 w 47"/>
              <a:gd name="T3" fmla="*/ 24 h 47"/>
              <a:gd name="T4" fmla="*/ 23 w 47"/>
              <a:gd name="T5" fmla="*/ 47 h 47"/>
              <a:gd name="T6" fmla="*/ 0 w 47"/>
              <a:gd name="T7" fmla="*/ 24 h 47"/>
              <a:gd name="T8" fmla="*/ 23 w 47"/>
              <a:gd name="T9" fmla="*/ 0 h 47"/>
              <a:gd name="T10" fmla="*/ 23 w 47"/>
              <a:gd name="T11" fmla="*/ 15 h 47"/>
              <a:gd name="T12" fmla="*/ 15 w 47"/>
              <a:gd name="T13" fmla="*/ 24 h 47"/>
              <a:gd name="T14" fmla="*/ 23 w 47"/>
              <a:gd name="T15" fmla="*/ 32 h 47"/>
              <a:gd name="T16" fmla="*/ 32 w 47"/>
              <a:gd name="T17" fmla="*/ 24 h 47"/>
              <a:gd name="T18" fmla="*/ 23 w 47"/>
              <a:gd name="T19" fmla="*/ 1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47">
                <a:moveTo>
                  <a:pt x="23" y="0"/>
                </a:moveTo>
                <a:cubicBezTo>
                  <a:pt x="36" y="0"/>
                  <a:pt x="47" y="11"/>
                  <a:pt x="47" y="24"/>
                </a:cubicBezTo>
                <a:cubicBezTo>
                  <a:pt x="47" y="37"/>
                  <a:pt x="36" y="47"/>
                  <a:pt x="23" y="47"/>
                </a:cubicBezTo>
                <a:cubicBezTo>
                  <a:pt x="10" y="47"/>
                  <a:pt x="0" y="37"/>
                  <a:pt x="0" y="24"/>
                </a:cubicBezTo>
                <a:cubicBezTo>
                  <a:pt x="0" y="11"/>
                  <a:pt x="10" y="0"/>
                  <a:pt x="23" y="0"/>
                </a:cubicBezTo>
                <a:close/>
                <a:moveTo>
                  <a:pt x="23" y="15"/>
                </a:moveTo>
                <a:cubicBezTo>
                  <a:pt x="19" y="15"/>
                  <a:pt x="15" y="19"/>
                  <a:pt x="15" y="24"/>
                </a:cubicBezTo>
                <a:cubicBezTo>
                  <a:pt x="15" y="28"/>
                  <a:pt x="19" y="32"/>
                  <a:pt x="23" y="32"/>
                </a:cubicBezTo>
                <a:cubicBezTo>
                  <a:pt x="28" y="32"/>
                  <a:pt x="32" y="28"/>
                  <a:pt x="32" y="24"/>
                </a:cubicBezTo>
                <a:cubicBezTo>
                  <a:pt x="32" y="19"/>
                  <a:pt x="28" y="15"/>
                  <a:pt x="23" y="15"/>
                </a:cubicBezTo>
                <a:close/>
              </a:path>
            </a:pathLst>
          </a:custGeom>
          <a:solidFill>
            <a:srgbClr val="0D79CA"/>
          </a:solidFill>
          <a:ln>
            <a:noFill/>
          </a:ln>
          <a:extLst/>
        </p:spPr>
        <p:txBody>
          <a:bodyPr vert="horz" wrap="square" lIns="56620" tIns="28310" rIns="56620" bIns="2831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ea typeface="微软雅黑" pitchFamily="34" charset="-122"/>
            </a:endParaRPr>
          </a:p>
        </p:txBody>
      </p:sp>
      <p:sp>
        <p:nvSpPr>
          <p:cNvPr id="19" name="Freeform 25"/>
          <p:cNvSpPr>
            <a:spLocks noEditPoints="1"/>
          </p:cNvSpPr>
          <p:nvPr/>
        </p:nvSpPr>
        <p:spPr bwMode="auto">
          <a:xfrm>
            <a:off x="2223018" y="1991208"/>
            <a:ext cx="277793" cy="274439"/>
          </a:xfrm>
          <a:custGeom>
            <a:avLst/>
            <a:gdLst>
              <a:gd name="T0" fmla="*/ 24 w 47"/>
              <a:gd name="T1" fmla="*/ 0 h 47"/>
              <a:gd name="T2" fmla="*/ 47 w 47"/>
              <a:gd name="T3" fmla="*/ 24 h 47"/>
              <a:gd name="T4" fmla="*/ 24 w 47"/>
              <a:gd name="T5" fmla="*/ 47 h 47"/>
              <a:gd name="T6" fmla="*/ 0 w 47"/>
              <a:gd name="T7" fmla="*/ 24 h 47"/>
              <a:gd name="T8" fmla="*/ 24 w 47"/>
              <a:gd name="T9" fmla="*/ 0 h 47"/>
              <a:gd name="T10" fmla="*/ 24 w 47"/>
              <a:gd name="T11" fmla="*/ 15 h 47"/>
              <a:gd name="T12" fmla="*/ 15 w 47"/>
              <a:gd name="T13" fmla="*/ 24 h 47"/>
              <a:gd name="T14" fmla="*/ 24 w 47"/>
              <a:gd name="T15" fmla="*/ 32 h 47"/>
              <a:gd name="T16" fmla="*/ 32 w 47"/>
              <a:gd name="T17" fmla="*/ 24 h 47"/>
              <a:gd name="T18" fmla="*/ 24 w 47"/>
              <a:gd name="T19" fmla="*/ 1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47">
                <a:moveTo>
                  <a:pt x="24" y="0"/>
                </a:moveTo>
                <a:cubicBezTo>
                  <a:pt x="37" y="0"/>
                  <a:pt x="47" y="11"/>
                  <a:pt x="47" y="24"/>
                </a:cubicBezTo>
                <a:cubicBezTo>
                  <a:pt x="47" y="37"/>
                  <a:pt x="37" y="47"/>
                  <a:pt x="24" y="47"/>
                </a:cubicBezTo>
                <a:cubicBezTo>
                  <a:pt x="11" y="47"/>
                  <a:pt x="0" y="37"/>
                  <a:pt x="0" y="24"/>
                </a:cubicBezTo>
                <a:cubicBezTo>
                  <a:pt x="0" y="11"/>
                  <a:pt x="11" y="0"/>
                  <a:pt x="24" y="0"/>
                </a:cubicBezTo>
                <a:close/>
                <a:moveTo>
                  <a:pt x="24" y="15"/>
                </a:moveTo>
                <a:cubicBezTo>
                  <a:pt x="19" y="15"/>
                  <a:pt x="15" y="19"/>
                  <a:pt x="15" y="24"/>
                </a:cubicBezTo>
                <a:cubicBezTo>
                  <a:pt x="15" y="28"/>
                  <a:pt x="19" y="32"/>
                  <a:pt x="24" y="32"/>
                </a:cubicBezTo>
                <a:cubicBezTo>
                  <a:pt x="28" y="32"/>
                  <a:pt x="32" y="28"/>
                  <a:pt x="32" y="24"/>
                </a:cubicBezTo>
                <a:cubicBezTo>
                  <a:pt x="32" y="19"/>
                  <a:pt x="28" y="15"/>
                  <a:pt x="24" y="15"/>
                </a:cubicBezTo>
                <a:close/>
              </a:path>
            </a:pathLst>
          </a:custGeom>
          <a:solidFill>
            <a:srgbClr val="0D79CA"/>
          </a:solidFill>
          <a:ln>
            <a:noFill/>
          </a:ln>
          <a:extLst/>
        </p:spPr>
        <p:txBody>
          <a:bodyPr vert="horz" wrap="square" lIns="56620" tIns="28310" rIns="56620" bIns="2831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ea typeface="微软雅黑" pitchFamily="34" charset="-122"/>
            </a:endParaRPr>
          </a:p>
        </p:txBody>
      </p:sp>
      <p:sp>
        <p:nvSpPr>
          <p:cNvPr id="20" name="Freeform 26"/>
          <p:cNvSpPr>
            <a:spLocks noEditPoints="1"/>
          </p:cNvSpPr>
          <p:nvPr/>
        </p:nvSpPr>
        <p:spPr bwMode="auto">
          <a:xfrm>
            <a:off x="1580623" y="1991208"/>
            <a:ext cx="280273" cy="274439"/>
          </a:xfrm>
          <a:custGeom>
            <a:avLst/>
            <a:gdLst>
              <a:gd name="T0" fmla="*/ 24 w 48"/>
              <a:gd name="T1" fmla="*/ 0 h 47"/>
              <a:gd name="T2" fmla="*/ 48 w 48"/>
              <a:gd name="T3" fmla="*/ 24 h 47"/>
              <a:gd name="T4" fmla="*/ 24 w 48"/>
              <a:gd name="T5" fmla="*/ 47 h 47"/>
              <a:gd name="T6" fmla="*/ 0 w 48"/>
              <a:gd name="T7" fmla="*/ 24 h 47"/>
              <a:gd name="T8" fmla="*/ 24 w 48"/>
              <a:gd name="T9" fmla="*/ 0 h 47"/>
              <a:gd name="T10" fmla="*/ 24 w 48"/>
              <a:gd name="T11" fmla="*/ 15 h 47"/>
              <a:gd name="T12" fmla="*/ 15 w 48"/>
              <a:gd name="T13" fmla="*/ 24 h 47"/>
              <a:gd name="T14" fmla="*/ 24 w 48"/>
              <a:gd name="T15" fmla="*/ 32 h 47"/>
              <a:gd name="T16" fmla="*/ 32 w 48"/>
              <a:gd name="T17" fmla="*/ 24 h 47"/>
              <a:gd name="T18" fmla="*/ 24 w 48"/>
              <a:gd name="T19" fmla="*/ 1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47">
                <a:moveTo>
                  <a:pt x="24" y="0"/>
                </a:moveTo>
                <a:cubicBezTo>
                  <a:pt x="37" y="0"/>
                  <a:pt x="48" y="11"/>
                  <a:pt x="48" y="24"/>
                </a:cubicBezTo>
                <a:cubicBezTo>
                  <a:pt x="48" y="37"/>
                  <a:pt x="37" y="47"/>
                  <a:pt x="24" y="47"/>
                </a:cubicBezTo>
                <a:cubicBezTo>
                  <a:pt x="11" y="47"/>
                  <a:pt x="0" y="37"/>
                  <a:pt x="0" y="24"/>
                </a:cubicBezTo>
                <a:cubicBezTo>
                  <a:pt x="0" y="11"/>
                  <a:pt x="11" y="0"/>
                  <a:pt x="24" y="0"/>
                </a:cubicBezTo>
                <a:close/>
                <a:moveTo>
                  <a:pt x="24" y="15"/>
                </a:moveTo>
                <a:cubicBezTo>
                  <a:pt x="19" y="15"/>
                  <a:pt x="15" y="19"/>
                  <a:pt x="15" y="24"/>
                </a:cubicBezTo>
                <a:cubicBezTo>
                  <a:pt x="15" y="28"/>
                  <a:pt x="19" y="32"/>
                  <a:pt x="24" y="32"/>
                </a:cubicBezTo>
                <a:cubicBezTo>
                  <a:pt x="29" y="32"/>
                  <a:pt x="32" y="28"/>
                  <a:pt x="32" y="24"/>
                </a:cubicBezTo>
                <a:cubicBezTo>
                  <a:pt x="32" y="19"/>
                  <a:pt x="29" y="15"/>
                  <a:pt x="24" y="15"/>
                </a:cubicBezTo>
                <a:close/>
              </a:path>
            </a:pathLst>
          </a:custGeom>
          <a:solidFill>
            <a:srgbClr val="0D79CA"/>
          </a:solidFill>
          <a:ln>
            <a:noFill/>
          </a:ln>
          <a:extLst/>
        </p:spPr>
        <p:txBody>
          <a:bodyPr vert="horz" wrap="square" lIns="56620" tIns="28310" rIns="56620" bIns="2831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ea typeface="微软雅黑" pitchFamily="34" charset="-122"/>
            </a:endParaRPr>
          </a:p>
        </p:txBody>
      </p:sp>
      <p:sp>
        <p:nvSpPr>
          <p:cNvPr id="21" name="Freeform 27"/>
          <p:cNvSpPr>
            <a:spLocks/>
          </p:cNvSpPr>
          <p:nvPr/>
        </p:nvSpPr>
        <p:spPr bwMode="auto">
          <a:xfrm>
            <a:off x="2949741" y="2201364"/>
            <a:ext cx="1307114" cy="1110116"/>
          </a:xfrm>
          <a:custGeom>
            <a:avLst/>
            <a:gdLst>
              <a:gd name="T0" fmla="*/ 172 w 223"/>
              <a:gd name="T1" fmla="*/ 172 h 190"/>
              <a:gd name="T2" fmla="*/ 50 w 223"/>
              <a:gd name="T3" fmla="*/ 122 h 190"/>
              <a:gd name="T4" fmla="*/ 0 w 223"/>
              <a:gd name="T5" fmla="*/ 0 h 190"/>
              <a:gd name="T6" fmla="*/ 22 w 223"/>
              <a:gd name="T7" fmla="*/ 0 h 190"/>
              <a:gd name="T8" fmla="*/ 66 w 223"/>
              <a:gd name="T9" fmla="*/ 106 h 190"/>
              <a:gd name="T10" fmla="*/ 172 w 223"/>
              <a:gd name="T11" fmla="*/ 150 h 190"/>
              <a:gd name="T12" fmla="*/ 172 w 223"/>
              <a:gd name="T13" fmla="*/ 132 h 190"/>
              <a:gd name="T14" fmla="*/ 223 w 223"/>
              <a:gd name="T15" fmla="*/ 163 h 190"/>
              <a:gd name="T16" fmla="*/ 172 w 223"/>
              <a:gd name="T17" fmla="*/ 190 h 190"/>
              <a:gd name="T18" fmla="*/ 172 w 223"/>
              <a:gd name="T19" fmla="*/ 17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3" h="190">
                <a:moveTo>
                  <a:pt x="172" y="172"/>
                </a:moveTo>
                <a:cubicBezTo>
                  <a:pt x="124" y="172"/>
                  <a:pt x="81" y="153"/>
                  <a:pt x="50" y="122"/>
                </a:cubicBezTo>
                <a:cubicBezTo>
                  <a:pt x="19" y="91"/>
                  <a:pt x="0" y="48"/>
                  <a:pt x="0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41"/>
                  <a:pt x="39" y="79"/>
                  <a:pt x="66" y="106"/>
                </a:cubicBezTo>
                <a:cubicBezTo>
                  <a:pt x="93" y="133"/>
                  <a:pt x="131" y="150"/>
                  <a:pt x="172" y="150"/>
                </a:cubicBezTo>
                <a:cubicBezTo>
                  <a:pt x="172" y="132"/>
                  <a:pt x="172" y="132"/>
                  <a:pt x="172" y="132"/>
                </a:cubicBezTo>
                <a:cubicBezTo>
                  <a:pt x="223" y="163"/>
                  <a:pt x="223" y="163"/>
                  <a:pt x="223" y="163"/>
                </a:cubicBezTo>
                <a:cubicBezTo>
                  <a:pt x="172" y="190"/>
                  <a:pt x="172" y="190"/>
                  <a:pt x="172" y="190"/>
                </a:cubicBezTo>
                <a:lnTo>
                  <a:pt x="172" y="172"/>
                </a:lnTo>
                <a:close/>
              </a:path>
            </a:pathLst>
          </a:custGeom>
          <a:solidFill>
            <a:srgbClr val="0D79CA"/>
          </a:solidFill>
          <a:ln>
            <a:noFill/>
          </a:ln>
          <a:extLst/>
        </p:spPr>
        <p:txBody>
          <a:bodyPr vert="horz" wrap="square" lIns="56620" tIns="28310" rIns="56620" bIns="2831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ea typeface="微软雅黑" pitchFamily="34" charset="-122"/>
            </a:endParaRPr>
          </a:p>
        </p:txBody>
      </p:sp>
      <p:sp>
        <p:nvSpPr>
          <p:cNvPr id="22" name="Freeform 28"/>
          <p:cNvSpPr>
            <a:spLocks/>
          </p:cNvSpPr>
          <p:nvPr/>
        </p:nvSpPr>
        <p:spPr bwMode="auto">
          <a:xfrm>
            <a:off x="2287504" y="2201363"/>
            <a:ext cx="1969352" cy="1770252"/>
          </a:xfrm>
          <a:custGeom>
            <a:avLst/>
            <a:gdLst>
              <a:gd name="T0" fmla="*/ 285 w 336"/>
              <a:gd name="T1" fmla="*/ 285 h 303"/>
              <a:gd name="T2" fmla="*/ 84 w 336"/>
              <a:gd name="T3" fmla="*/ 202 h 303"/>
              <a:gd name="T4" fmla="*/ 0 w 336"/>
              <a:gd name="T5" fmla="*/ 0 h 303"/>
              <a:gd name="T6" fmla="*/ 23 w 336"/>
              <a:gd name="T7" fmla="*/ 0 h 303"/>
              <a:gd name="T8" fmla="*/ 100 w 336"/>
              <a:gd name="T9" fmla="*/ 186 h 303"/>
              <a:gd name="T10" fmla="*/ 285 w 336"/>
              <a:gd name="T11" fmla="*/ 262 h 303"/>
              <a:gd name="T12" fmla="*/ 285 w 336"/>
              <a:gd name="T13" fmla="*/ 245 h 303"/>
              <a:gd name="T14" fmla="*/ 336 w 336"/>
              <a:gd name="T15" fmla="*/ 275 h 303"/>
              <a:gd name="T16" fmla="*/ 285 w 336"/>
              <a:gd name="T17" fmla="*/ 303 h 303"/>
              <a:gd name="T18" fmla="*/ 285 w 336"/>
              <a:gd name="T19" fmla="*/ 285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6" h="303">
                <a:moveTo>
                  <a:pt x="285" y="285"/>
                </a:moveTo>
                <a:cubicBezTo>
                  <a:pt x="206" y="285"/>
                  <a:pt x="135" y="253"/>
                  <a:pt x="84" y="202"/>
                </a:cubicBezTo>
                <a:cubicBezTo>
                  <a:pt x="32" y="150"/>
                  <a:pt x="0" y="79"/>
                  <a:pt x="0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72"/>
                  <a:pt x="52" y="138"/>
                  <a:pt x="100" y="186"/>
                </a:cubicBezTo>
                <a:cubicBezTo>
                  <a:pt x="147" y="233"/>
                  <a:pt x="213" y="262"/>
                  <a:pt x="285" y="262"/>
                </a:cubicBezTo>
                <a:cubicBezTo>
                  <a:pt x="285" y="245"/>
                  <a:pt x="285" y="245"/>
                  <a:pt x="285" y="245"/>
                </a:cubicBezTo>
                <a:cubicBezTo>
                  <a:pt x="336" y="275"/>
                  <a:pt x="336" y="275"/>
                  <a:pt x="336" y="275"/>
                </a:cubicBezTo>
                <a:cubicBezTo>
                  <a:pt x="285" y="303"/>
                  <a:pt x="285" y="303"/>
                  <a:pt x="285" y="303"/>
                </a:cubicBezTo>
                <a:lnTo>
                  <a:pt x="285" y="285"/>
                </a:lnTo>
                <a:close/>
              </a:path>
            </a:pathLst>
          </a:custGeom>
          <a:solidFill>
            <a:srgbClr val="0D79CA"/>
          </a:solidFill>
          <a:ln>
            <a:noFill/>
          </a:ln>
          <a:extLst/>
        </p:spPr>
        <p:txBody>
          <a:bodyPr vert="horz" wrap="square" lIns="56620" tIns="28310" rIns="56620" bIns="2831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ea typeface="微软雅黑" pitchFamily="34" charset="-122"/>
            </a:endParaRPr>
          </a:p>
        </p:txBody>
      </p:sp>
      <p:sp>
        <p:nvSpPr>
          <p:cNvPr id="23" name="Freeform 29"/>
          <p:cNvSpPr>
            <a:spLocks/>
          </p:cNvSpPr>
          <p:nvPr/>
        </p:nvSpPr>
        <p:spPr bwMode="auto">
          <a:xfrm>
            <a:off x="1645109" y="2201363"/>
            <a:ext cx="2611748" cy="2413081"/>
          </a:xfrm>
          <a:custGeom>
            <a:avLst/>
            <a:gdLst>
              <a:gd name="T0" fmla="*/ 395 w 446"/>
              <a:gd name="T1" fmla="*/ 395 h 413"/>
              <a:gd name="T2" fmla="*/ 116 w 446"/>
              <a:gd name="T3" fmla="*/ 279 h 413"/>
              <a:gd name="T4" fmla="*/ 0 w 446"/>
              <a:gd name="T5" fmla="*/ 0 h 413"/>
              <a:gd name="T6" fmla="*/ 23 w 446"/>
              <a:gd name="T7" fmla="*/ 0 h 413"/>
              <a:gd name="T8" fmla="*/ 132 w 446"/>
              <a:gd name="T9" fmla="*/ 263 h 413"/>
              <a:gd name="T10" fmla="*/ 395 w 446"/>
              <a:gd name="T11" fmla="*/ 373 h 413"/>
              <a:gd name="T12" fmla="*/ 395 w 446"/>
              <a:gd name="T13" fmla="*/ 355 h 413"/>
              <a:gd name="T14" fmla="*/ 446 w 446"/>
              <a:gd name="T15" fmla="*/ 385 h 413"/>
              <a:gd name="T16" fmla="*/ 395 w 446"/>
              <a:gd name="T17" fmla="*/ 413 h 413"/>
              <a:gd name="T18" fmla="*/ 395 w 446"/>
              <a:gd name="T19" fmla="*/ 395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6" h="413">
                <a:moveTo>
                  <a:pt x="395" y="395"/>
                </a:moveTo>
                <a:cubicBezTo>
                  <a:pt x="286" y="395"/>
                  <a:pt x="187" y="351"/>
                  <a:pt x="116" y="279"/>
                </a:cubicBezTo>
                <a:cubicBezTo>
                  <a:pt x="44" y="208"/>
                  <a:pt x="0" y="109"/>
                  <a:pt x="0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103"/>
                  <a:pt x="64" y="196"/>
                  <a:pt x="132" y="263"/>
                </a:cubicBezTo>
                <a:cubicBezTo>
                  <a:pt x="199" y="331"/>
                  <a:pt x="292" y="372"/>
                  <a:pt x="395" y="373"/>
                </a:cubicBezTo>
                <a:cubicBezTo>
                  <a:pt x="395" y="355"/>
                  <a:pt x="395" y="355"/>
                  <a:pt x="395" y="355"/>
                </a:cubicBezTo>
                <a:cubicBezTo>
                  <a:pt x="446" y="385"/>
                  <a:pt x="446" y="385"/>
                  <a:pt x="446" y="385"/>
                </a:cubicBezTo>
                <a:cubicBezTo>
                  <a:pt x="395" y="413"/>
                  <a:pt x="395" y="413"/>
                  <a:pt x="395" y="413"/>
                </a:cubicBezTo>
                <a:lnTo>
                  <a:pt x="395" y="395"/>
                </a:lnTo>
                <a:close/>
              </a:path>
            </a:pathLst>
          </a:custGeom>
          <a:solidFill>
            <a:srgbClr val="0D79CA"/>
          </a:solidFill>
          <a:ln>
            <a:noFill/>
          </a:ln>
          <a:extLst/>
        </p:spPr>
        <p:txBody>
          <a:bodyPr vert="horz" wrap="square" lIns="56620" tIns="28310" rIns="56620" bIns="2831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302932" y="2851956"/>
            <a:ext cx="418916" cy="576546"/>
          </a:xfrm>
          <a:prstGeom prst="rect">
            <a:avLst/>
          </a:prstGeom>
          <a:noFill/>
        </p:spPr>
        <p:txBody>
          <a:bodyPr wrap="none" lIns="56620" tIns="28310" rIns="56620" bIns="28310" rtlCol="0" anchor="ctr">
            <a:spAutoFit/>
          </a:bodyPr>
          <a:lstStyle/>
          <a:p>
            <a:r>
              <a:rPr lang="en-US" altLang="zh-CN" sz="3375" dirty="0">
                <a:solidFill>
                  <a:srgbClr val="0D79CA"/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sz="3375" dirty="0">
              <a:solidFill>
                <a:srgbClr val="0D79C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02931" y="3498648"/>
            <a:ext cx="385254" cy="576546"/>
          </a:xfrm>
          <a:prstGeom prst="rect">
            <a:avLst/>
          </a:prstGeom>
          <a:noFill/>
        </p:spPr>
        <p:txBody>
          <a:bodyPr wrap="none" lIns="56620" tIns="28310" rIns="56620" bIns="28310" rtlCol="0" anchor="ctr">
            <a:spAutoFit/>
          </a:bodyPr>
          <a:lstStyle/>
          <a:p>
            <a:r>
              <a:rPr lang="en-US" altLang="zh-CN" sz="3375" dirty="0">
                <a:solidFill>
                  <a:srgbClr val="0D79CA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zh-CN" altLang="en-US" sz="3375" dirty="0">
              <a:solidFill>
                <a:srgbClr val="0D79C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302931" y="4166410"/>
            <a:ext cx="404490" cy="576546"/>
          </a:xfrm>
          <a:prstGeom prst="rect">
            <a:avLst/>
          </a:prstGeom>
          <a:noFill/>
        </p:spPr>
        <p:txBody>
          <a:bodyPr wrap="none" lIns="56620" tIns="28310" rIns="56620" bIns="28310" rtlCol="0" anchor="ctr">
            <a:spAutoFit/>
          </a:bodyPr>
          <a:lstStyle/>
          <a:p>
            <a:r>
              <a:rPr lang="en-US" altLang="zh-CN" sz="3375" dirty="0">
                <a:solidFill>
                  <a:srgbClr val="0D79CA"/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zh-CN" altLang="en-US" sz="3375" dirty="0">
              <a:solidFill>
                <a:srgbClr val="0D79C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785227" y="2886639"/>
            <a:ext cx="2908594" cy="618289"/>
          </a:xfrm>
          <a:prstGeom prst="rect">
            <a:avLst/>
          </a:prstGeom>
          <a:noFill/>
        </p:spPr>
        <p:txBody>
          <a:bodyPr wrap="square" lIns="56620" tIns="28310" rIns="56620" bIns="283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您的内容打在这里，或者通过复制您的文本后，在此框中选择粘贴，并选择只保留文字，</a:t>
            </a: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785227" y="3575856"/>
            <a:ext cx="2908594" cy="618289"/>
          </a:xfrm>
          <a:prstGeom prst="rect">
            <a:avLst/>
          </a:prstGeom>
          <a:noFill/>
        </p:spPr>
        <p:txBody>
          <a:bodyPr wrap="square" lIns="56620" tIns="28310" rIns="56620" bIns="283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您的内容打在这里，或者通过复制您的文本后，在此框中选择粘贴，并选择只保留文字，</a:t>
            </a: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785227" y="4250871"/>
            <a:ext cx="2908594" cy="618289"/>
          </a:xfrm>
          <a:prstGeom prst="rect">
            <a:avLst/>
          </a:prstGeom>
          <a:noFill/>
        </p:spPr>
        <p:txBody>
          <a:bodyPr wrap="square" lIns="56620" tIns="28310" rIns="56620" bIns="283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您的内容打在这里，或者通过复制您的文本后，在此框中选择粘贴，并选择只保留文字，</a:t>
            </a: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9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400"/>
                            </p:stCondLst>
                            <p:childTnLst>
                              <p:par>
                                <p:cTn id="3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9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400"/>
                            </p:stCondLst>
                            <p:childTnLst>
                              <p:par>
                                <p:cTn id="5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9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400"/>
                            </p:stCondLst>
                            <p:childTnLst>
                              <p:par>
                                <p:cTn id="6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6184991" y="3809567"/>
            <a:ext cx="1627369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第一章主题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6235372" y="1915094"/>
            <a:ext cx="1527602" cy="1527602"/>
            <a:chOff x="8077074" y="845254"/>
            <a:chExt cx="2036802" cy="2036802"/>
          </a:xfrm>
        </p:grpSpPr>
        <p:sp>
          <p:nvSpPr>
            <p:cNvPr id="30" name="椭圆 29"/>
            <p:cNvSpPr/>
            <p:nvPr/>
          </p:nvSpPr>
          <p:spPr>
            <a:xfrm>
              <a:off x="8077074" y="845254"/>
              <a:ext cx="2036802" cy="2036802"/>
            </a:xfrm>
            <a:prstGeom prst="ellipse">
              <a:avLst/>
            </a:prstGeom>
            <a:solidFill>
              <a:srgbClr val="0D79CA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  <p:sp>
          <p:nvSpPr>
            <p:cNvPr id="31" name="Freeform 126"/>
            <p:cNvSpPr>
              <a:spLocks noChangeAspect="1" noEditPoints="1"/>
            </p:cNvSpPr>
            <p:nvPr/>
          </p:nvSpPr>
          <p:spPr bwMode="auto">
            <a:xfrm>
              <a:off x="8639337" y="1292886"/>
              <a:ext cx="912277" cy="1141539"/>
            </a:xfrm>
            <a:custGeom>
              <a:avLst/>
              <a:gdLst>
                <a:gd name="T0" fmla="*/ 48 w 81"/>
                <a:gd name="T1" fmla="*/ 27 h 101"/>
                <a:gd name="T2" fmla="*/ 4 w 81"/>
                <a:gd name="T3" fmla="*/ 48 h 101"/>
                <a:gd name="T4" fmla="*/ 0 w 81"/>
                <a:gd name="T5" fmla="*/ 31 h 101"/>
                <a:gd name="T6" fmla="*/ 58 w 81"/>
                <a:gd name="T7" fmla="*/ 90 h 101"/>
                <a:gd name="T8" fmla="*/ 81 w 81"/>
                <a:gd name="T9" fmla="*/ 98 h 101"/>
                <a:gd name="T10" fmla="*/ 58 w 81"/>
                <a:gd name="T11" fmla="*/ 90 h 101"/>
                <a:gd name="T12" fmla="*/ 53 w 81"/>
                <a:gd name="T13" fmla="*/ 101 h 101"/>
                <a:gd name="T14" fmla="*/ 29 w 81"/>
                <a:gd name="T15" fmla="*/ 98 h 101"/>
                <a:gd name="T16" fmla="*/ 0 w 81"/>
                <a:gd name="T17" fmla="*/ 90 h 101"/>
                <a:gd name="T18" fmla="*/ 29 w 81"/>
                <a:gd name="T19" fmla="*/ 87 h 101"/>
                <a:gd name="T20" fmla="*/ 38 w 81"/>
                <a:gd name="T21" fmla="*/ 76 h 101"/>
                <a:gd name="T22" fmla="*/ 0 w 81"/>
                <a:gd name="T23" fmla="*/ 72 h 101"/>
                <a:gd name="T24" fmla="*/ 4 w 81"/>
                <a:gd name="T25" fmla="*/ 54 h 101"/>
                <a:gd name="T26" fmla="*/ 48 w 81"/>
                <a:gd name="T27" fmla="*/ 76 h 101"/>
                <a:gd name="T28" fmla="*/ 44 w 81"/>
                <a:gd name="T29" fmla="*/ 87 h 101"/>
                <a:gd name="T30" fmla="*/ 53 w 81"/>
                <a:gd name="T31" fmla="*/ 90 h 101"/>
                <a:gd name="T32" fmla="*/ 4 w 81"/>
                <a:gd name="T33" fmla="*/ 0 h 101"/>
                <a:gd name="T34" fmla="*/ 48 w 81"/>
                <a:gd name="T35" fmla="*/ 21 h 101"/>
                <a:gd name="T36" fmla="*/ 0 w 81"/>
                <a:gd name="T37" fmla="*/ 17 h 101"/>
                <a:gd name="T38" fmla="*/ 4 w 81"/>
                <a:gd name="T39" fmla="*/ 0 h 101"/>
                <a:gd name="T40" fmla="*/ 53 w 81"/>
                <a:gd name="T41" fmla="*/ 76 h 101"/>
                <a:gd name="T42" fmla="*/ 81 w 81"/>
                <a:gd name="T43" fmla="*/ 72 h 101"/>
                <a:gd name="T44" fmla="*/ 77 w 81"/>
                <a:gd name="T45" fmla="*/ 54 h 101"/>
                <a:gd name="T46" fmla="*/ 59 w 81"/>
                <a:gd name="T47" fmla="*/ 8 h 101"/>
                <a:gd name="T48" fmla="*/ 69 w 81"/>
                <a:gd name="T49" fmla="*/ 13 h 101"/>
                <a:gd name="T50" fmla="*/ 59 w 81"/>
                <a:gd name="T51" fmla="*/ 8 h 101"/>
                <a:gd name="T52" fmla="*/ 69 w 81"/>
                <a:gd name="T53" fmla="*/ 63 h 101"/>
                <a:gd name="T54" fmla="*/ 59 w 81"/>
                <a:gd name="T55" fmla="*/ 67 h 101"/>
                <a:gd name="T56" fmla="*/ 59 w 81"/>
                <a:gd name="T57" fmla="*/ 35 h 101"/>
                <a:gd name="T58" fmla="*/ 69 w 81"/>
                <a:gd name="T59" fmla="*/ 40 h 101"/>
                <a:gd name="T60" fmla="*/ 59 w 81"/>
                <a:gd name="T61" fmla="*/ 35 h 101"/>
                <a:gd name="T62" fmla="*/ 53 w 81"/>
                <a:gd name="T63" fmla="*/ 21 h 101"/>
                <a:gd name="T64" fmla="*/ 81 w 81"/>
                <a:gd name="T65" fmla="*/ 17 h 101"/>
                <a:gd name="T66" fmla="*/ 77 w 81"/>
                <a:gd name="T67" fmla="*/ 0 h 101"/>
                <a:gd name="T68" fmla="*/ 53 w 81"/>
                <a:gd name="T69" fmla="*/ 27 h 101"/>
                <a:gd name="T70" fmla="*/ 77 w 81"/>
                <a:gd name="T71" fmla="*/ 48 h 101"/>
                <a:gd name="T72" fmla="*/ 81 w 81"/>
                <a:gd name="T73" fmla="*/ 31 h 101"/>
                <a:gd name="T74" fmla="*/ 53 w 81"/>
                <a:gd name="T75" fmla="*/ 2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101">
                  <a:moveTo>
                    <a:pt x="4" y="27"/>
                  </a:moveTo>
                  <a:cubicBezTo>
                    <a:pt x="48" y="27"/>
                    <a:pt x="48" y="27"/>
                    <a:pt x="48" y="2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9"/>
                    <a:pt x="2" y="27"/>
                    <a:pt x="4" y="27"/>
                  </a:cubicBezTo>
                  <a:close/>
                  <a:moveTo>
                    <a:pt x="58" y="90"/>
                  </a:moveTo>
                  <a:cubicBezTo>
                    <a:pt x="81" y="90"/>
                    <a:pt x="81" y="90"/>
                    <a:pt x="81" y="90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0"/>
                    <a:pt x="58" y="90"/>
                    <a:pt x="58" y="90"/>
                  </a:cubicBezTo>
                  <a:close/>
                  <a:moveTo>
                    <a:pt x="53" y="98"/>
                  </a:moveTo>
                  <a:cubicBezTo>
                    <a:pt x="53" y="101"/>
                    <a:pt x="53" y="101"/>
                    <a:pt x="53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2" y="76"/>
                    <a:pt x="0" y="74"/>
                    <a:pt x="0" y="7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6"/>
                    <a:pt x="2" y="54"/>
                    <a:pt x="4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3" y="98"/>
                    <a:pt x="53" y="98"/>
                    <a:pt x="53" y="98"/>
                  </a:cubicBezTo>
                  <a:close/>
                  <a:moveTo>
                    <a:pt x="4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19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53" y="54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9" y="76"/>
                    <a:pt x="81" y="74"/>
                    <a:pt x="81" y="72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6"/>
                    <a:pt x="79" y="54"/>
                    <a:pt x="77" y="54"/>
                  </a:cubicBezTo>
                  <a:cubicBezTo>
                    <a:pt x="53" y="54"/>
                    <a:pt x="53" y="54"/>
                    <a:pt x="53" y="54"/>
                  </a:cubicBezTo>
                  <a:close/>
                  <a:moveTo>
                    <a:pt x="59" y="8"/>
                  </a:moveTo>
                  <a:cubicBezTo>
                    <a:pt x="69" y="8"/>
                    <a:pt x="69" y="8"/>
                    <a:pt x="69" y="8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59" y="63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3"/>
                    <a:pt x="59" y="63"/>
                    <a:pt x="59" y="63"/>
                  </a:cubicBezTo>
                  <a:close/>
                  <a:moveTo>
                    <a:pt x="59" y="35"/>
                  </a:moveTo>
                  <a:cubicBezTo>
                    <a:pt x="69" y="35"/>
                    <a:pt x="69" y="35"/>
                    <a:pt x="69" y="35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5"/>
                    <a:pt x="59" y="35"/>
                    <a:pt x="59" y="35"/>
                  </a:cubicBezTo>
                  <a:close/>
                  <a:moveTo>
                    <a:pt x="53" y="0"/>
                  </a:moveTo>
                  <a:cubicBezTo>
                    <a:pt x="53" y="21"/>
                    <a:pt x="53" y="21"/>
                    <a:pt x="53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1"/>
                    <a:pt x="81" y="19"/>
                    <a:pt x="81" y="17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  <a:cubicBezTo>
                    <a:pt x="53" y="0"/>
                    <a:pt x="53" y="0"/>
                    <a:pt x="53" y="0"/>
                  </a:cubicBezTo>
                  <a:close/>
                  <a:moveTo>
                    <a:pt x="53" y="27"/>
                  </a:moveTo>
                  <a:cubicBezTo>
                    <a:pt x="53" y="48"/>
                    <a:pt x="53" y="48"/>
                    <a:pt x="53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9" y="48"/>
                    <a:pt x="81" y="46"/>
                    <a:pt x="81" y="44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1" y="29"/>
                    <a:pt x="79" y="27"/>
                    <a:pt x="77" y="27"/>
                  </a:cubicBezTo>
                  <a:lnTo>
                    <a:pt x="53" y="27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32" name="等腰三角形 31"/>
          <p:cNvSpPr/>
          <p:nvPr/>
        </p:nvSpPr>
        <p:spPr>
          <a:xfrm>
            <a:off x="867037" y="2430016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3" name="等腰三角形 32"/>
          <p:cNvSpPr/>
          <p:nvPr/>
        </p:nvSpPr>
        <p:spPr>
          <a:xfrm>
            <a:off x="2647652" y="1087760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4" name="等腰三角形 33"/>
          <p:cNvSpPr/>
          <p:nvPr/>
        </p:nvSpPr>
        <p:spPr>
          <a:xfrm rot="3600000">
            <a:off x="1073835" y="2877209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5" name="等腰三角形 34"/>
          <p:cNvSpPr/>
          <p:nvPr/>
        </p:nvSpPr>
        <p:spPr>
          <a:xfrm flipV="1">
            <a:off x="1699387" y="2986280"/>
            <a:ext cx="1238921" cy="1068035"/>
          </a:xfrm>
          <a:prstGeom prst="triangle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6" name="等腰三角形 35"/>
          <p:cNvSpPr/>
          <p:nvPr/>
        </p:nvSpPr>
        <p:spPr>
          <a:xfrm>
            <a:off x="1148879" y="3497561"/>
            <a:ext cx="1531010" cy="1319836"/>
          </a:xfrm>
          <a:prstGeom prst="triangle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7" name="等腰三角形 36"/>
          <p:cNvSpPr/>
          <p:nvPr/>
        </p:nvSpPr>
        <p:spPr>
          <a:xfrm>
            <a:off x="882449" y="4879982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8" name="等腰三角形 37"/>
          <p:cNvSpPr/>
          <p:nvPr/>
        </p:nvSpPr>
        <p:spPr>
          <a:xfrm>
            <a:off x="681401" y="3681737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9" name="等腰三角形 38"/>
          <p:cNvSpPr/>
          <p:nvPr/>
        </p:nvSpPr>
        <p:spPr>
          <a:xfrm>
            <a:off x="858453" y="1364868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0" name="等腰三角形 39"/>
          <p:cNvSpPr/>
          <p:nvPr/>
        </p:nvSpPr>
        <p:spPr>
          <a:xfrm>
            <a:off x="1169367" y="1885554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1" name="等腰三角形 40"/>
          <p:cNvSpPr/>
          <p:nvPr/>
        </p:nvSpPr>
        <p:spPr>
          <a:xfrm rot="3600000">
            <a:off x="1572484" y="1738505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2" name="等腰三角形 41"/>
          <p:cNvSpPr/>
          <p:nvPr/>
        </p:nvSpPr>
        <p:spPr>
          <a:xfrm rot="3600000">
            <a:off x="2716621" y="1518292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3" name="等腰三角形 42"/>
          <p:cNvSpPr/>
          <p:nvPr/>
        </p:nvSpPr>
        <p:spPr>
          <a:xfrm rot="3600000">
            <a:off x="777192" y="4108037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4" name="等腰三角形 43"/>
          <p:cNvSpPr/>
          <p:nvPr/>
        </p:nvSpPr>
        <p:spPr>
          <a:xfrm rot="10800000">
            <a:off x="2863488" y="3604469"/>
            <a:ext cx="1000589" cy="862576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5" name="等腰三角形 44"/>
          <p:cNvSpPr/>
          <p:nvPr/>
        </p:nvSpPr>
        <p:spPr>
          <a:xfrm>
            <a:off x="2478411" y="3662858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6" name="等腰三角形 45"/>
          <p:cNvSpPr/>
          <p:nvPr/>
        </p:nvSpPr>
        <p:spPr>
          <a:xfrm flipV="1">
            <a:off x="2478411" y="4212741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7" name="等腰三角形 46"/>
          <p:cNvSpPr/>
          <p:nvPr/>
        </p:nvSpPr>
        <p:spPr>
          <a:xfrm rot="3600000">
            <a:off x="1097860" y="3565841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8" name="等腰三角形 47"/>
          <p:cNvSpPr/>
          <p:nvPr/>
        </p:nvSpPr>
        <p:spPr>
          <a:xfrm rot="3600000">
            <a:off x="1487922" y="4751032"/>
            <a:ext cx="909833" cy="784339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9" name="等腰三角形 48"/>
          <p:cNvSpPr/>
          <p:nvPr/>
        </p:nvSpPr>
        <p:spPr>
          <a:xfrm>
            <a:off x="3380383" y="4260662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50" name="等腰三角形 49"/>
          <p:cNvSpPr/>
          <p:nvPr/>
        </p:nvSpPr>
        <p:spPr>
          <a:xfrm>
            <a:off x="1543204" y="1838361"/>
            <a:ext cx="1238921" cy="1068035"/>
          </a:xfrm>
          <a:prstGeom prst="triangle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51" name="文本框 70"/>
          <p:cNvSpPr txBox="1"/>
          <p:nvPr/>
        </p:nvSpPr>
        <p:spPr>
          <a:xfrm>
            <a:off x="1771263" y="2531860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文本一</a:t>
            </a:r>
          </a:p>
        </p:txBody>
      </p:sp>
      <p:sp>
        <p:nvSpPr>
          <p:cNvPr id="52" name="文本框 71"/>
          <p:cNvSpPr txBox="1"/>
          <p:nvPr/>
        </p:nvSpPr>
        <p:spPr>
          <a:xfrm>
            <a:off x="1937974" y="3152388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文本二</a:t>
            </a:r>
          </a:p>
        </p:txBody>
      </p:sp>
      <p:sp>
        <p:nvSpPr>
          <p:cNvPr id="53" name="文本框 72"/>
          <p:cNvSpPr txBox="1"/>
          <p:nvPr/>
        </p:nvSpPr>
        <p:spPr>
          <a:xfrm>
            <a:off x="1533513" y="4362783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文本三</a:t>
            </a: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75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250"/>
                            </p:stCondLst>
                            <p:childTnLst>
                              <p:par>
                                <p:cTn id="6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4000"/>
                            </p:stCondLst>
                            <p:childTnLst>
                              <p:par>
                                <p:cTn id="1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/>
      <p:bldP spid="52" grpId="0"/>
      <p:bldP spid="5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32"/>
          <p:cNvSpPr txBox="1"/>
          <p:nvPr/>
        </p:nvSpPr>
        <p:spPr>
          <a:xfrm>
            <a:off x="6044317" y="3839968"/>
            <a:ext cx="1627369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第四章主题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6094199" y="1945495"/>
            <a:ext cx="1527602" cy="1527602"/>
            <a:chOff x="8125599" y="1434035"/>
            <a:chExt cx="2036802" cy="2036802"/>
          </a:xfrm>
        </p:grpSpPr>
        <p:sp>
          <p:nvSpPr>
            <p:cNvPr id="32" name="椭圆 31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0070C0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  <p:sp>
          <p:nvSpPr>
            <p:cNvPr id="33" name="Freeform 9"/>
            <p:cNvSpPr>
              <a:spLocks noEditPoints="1"/>
            </p:cNvSpPr>
            <p:nvPr/>
          </p:nvSpPr>
          <p:spPr bwMode="auto">
            <a:xfrm rot="19469485">
              <a:off x="8577909" y="1818269"/>
              <a:ext cx="1162163" cy="1238355"/>
            </a:xfrm>
            <a:custGeom>
              <a:avLst/>
              <a:gdLst>
                <a:gd name="T0" fmla="*/ 147 w 243"/>
                <a:gd name="T1" fmla="*/ 240 h 269"/>
                <a:gd name="T2" fmla="*/ 90 w 243"/>
                <a:gd name="T3" fmla="*/ 234 h 269"/>
                <a:gd name="T4" fmla="*/ 147 w 243"/>
                <a:gd name="T5" fmla="*/ 227 h 269"/>
                <a:gd name="T6" fmla="*/ 147 w 243"/>
                <a:gd name="T7" fmla="*/ 243 h 269"/>
                <a:gd name="T8" fmla="*/ 90 w 243"/>
                <a:gd name="T9" fmla="*/ 252 h 269"/>
                <a:gd name="T10" fmla="*/ 96 w 243"/>
                <a:gd name="T11" fmla="*/ 256 h 269"/>
                <a:gd name="T12" fmla="*/ 105 w 243"/>
                <a:gd name="T13" fmla="*/ 262 h 269"/>
                <a:gd name="T14" fmla="*/ 126 w 243"/>
                <a:gd name="T15" fmla="*/ 269 h 269"/>
                <a:gd name="T16" fmla="*/ 138 w 243"/>
                <a:gd name="T17" fmla="*/ 261 h 269"/>
                <a:gd name="T18" fmla="*/ 147 w 243"/>
                <a:gd name="T19" fmla="*/ 256 h 269"/>
                <a:gd name="T20" fmla="*/ 147 w 243"/>
                <a:gd name="T21" fmla="*/ 243 h 269"/>
                <a:gd name="T22" fmla="*/ 128 w 243"/>
                <a:gd name="T23" fmla="*/ 32 h 269"/>
                <a:gd name="T24" fmla="*/ 122 w 243"/>
                <a:gd name="T25" fmla="*/ 0 h 269"/>
                <a:gd name="T26" fmla="*/ 115 w 243"/>
                <a:gd name="T27" fmla="*/ 32 h 269"/>
                <a:gd name="T28" fmla="*/ 54 w 243"/>
                <a:gd name="T29" fmla="*/ 63 h 269"/>
                <a:gd name="T30" fmla="*/ 63 w 243"/>
                <a:gd name="T31" fmla="*/ 63 h 269"/>
                <a:gd name="T32" fmla="*/ 45 w 243"/>
                <a:gd name="T33" fmla="*/ 36 h 269"/>
                <a:gd name="T34" fmla="*/ 36 w 243"/>
                <a:gd name="T35" fmla="*/ 45 h 269"/>
                <a:gd name="T36" fmla="*/ 38 w 243"/>
                <a:gd name="T37" fmla="*/ 122 h 269"/>
                <a:gd name="T38" fmla="*/ 6 w 243"/>
                <a:gd name="T39" fmla="*/ 115 h 269"/>
                <a:gd name="T40" fmla="*/ 6 w 243"/>
                <a:gd name="T41" fmla="*/ 128 h 269"/>
                <a:gd name="T42" fmla="*/ 38 w 243"/>
                <a:gd name="T43" fmla="*/ 122 h 269"/>
                <a:gd name="T44" fmla="*/ 36 w 243"/>
                <a:gd name="T45" fmla="*/ 199 h 269"/>
                <a:gd name="T46" fmla="*/ 40 w 243"/>
                <a:gd name="T47" fmla="*/ 209 h 269"/>
                <a:gd name="T48" fmla="*/ 63 w 243"/>
                <a:gd name="T49" fmla="*/ 189 h 269"/>
                <a:gd name="T50" fmla="*/ 54 w 243"/>
                <a:gd name="T51" fmla="*/ 180 h 269"/>
                <a:gd name="T52" fmla="*/ 180 w 243"/>
                <a:gd name="T53" fmla="*/ 180 h 269"/>
                <a:gd name="T54" fmla="*/ 199 w 243"/>
                <a:gd name="T55" fmla="*/ 208 h 269"/>
                <a:gd name="T56" fmla="*/ 208 w 243"/>
                <a:gd name="T57" fmla="*/ 208 h 269"/>
                <a:gd name="T58" fmla="*/ 189 w 243"/>
                <a:gd name="T59" fmla="*/ 180 h 269"/>
                <a:gd name="T60" fmla="*/ 211 w 243"/>
                <a:gd name="T61" fmla="*/ 115 h 269"/>
                <a:gd name="T62" fmla="*/ 211 w 243"/>
                <a:gd name="T63" fmla="*/ 128 h 269"/>
                <a:gd name="T64" fmla="*/ 243 w 243"/>
                <a:gd name="T65" fmla="*/ 122 h 269"/>
                <a:gd name="T66" fmla="*/ 185 w 243"/>
                <a:gd name="T67" fmla="*/ 65 h 269"/>
                <a:gd name="T68" fmla="*/ 208 w 243"/>
                <a:gd name="T69" fmla="*/ 45 h 269"/>
                <a:gd name="T70" fmla="*/ 199 w 243"/>
                <a:gd name="T71" fmla="*/ 36 h 269"/>
                <a:gd name="T72" fmla="*/ 180 w 243"/>
                <a:gd name="T73" fmla="*/ 63 h 269"/>
                <a:gd name="T74" fmla="*/ 154 w 243"/>
                <a:gd name="T75" fmla="*/ 218 h 269"/>
                <a:gd name="T76" fmla="*/ 96 w 243"/>
                <a:gd name="T77" fmla="*/ 224 h 269"/>
                <a:gd name="T78" fmla="*/ 96 w 243"/>
                <a:gd name="T79" fmla="*/ 211 h 269"/>
                <a:gd name="T80" fmla="*/ 122 w 243"/>
                <a:gd name="T81" fmla="*/ 58 h 269"/>
                <a:gd name="T82" fmla="*/ 148 w 243"/>
                <a:gd name="T83" fmla="*/ 211 h 269"/>
                <a:gd name="T84" fmla="*/ 107 w 243"/>
                <a:gd name="T85" fmla="*/ 76 h 269"/>
                <a:gd name="T86" fmla="*/ 67 w 243"/>
                <a:gd name="T87" fmla="*/ 111 h 269"/>
                <a:gd name="T88" fmla="*/ 72 w 243"/>
                <a:gd name="T89" fmla="*/ 117 h 269"/>
                <a:gd name="T90" fmla="*/ 104 w 243"/>
                <a:gd name="T91" fmla="*/ 8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3" h="269">
                  <a:moveTo>
                    <a:pt x="154" y="234"/>
                  </a:moveTo>
                  <a:cubicBezTo>
                    <a:pt x="154" y="237"/>
                    <a:pt x="151" y="240"/>
                    <a:pt x="147" y="240"/>
                  </a:cubicBezTo>
                  <a:cubicBezTo>
                    <a:pt x="96" y="240"/>
                    <a:pt x="96" y="240"/>
                    <a:pt x="96" y="240"/>
                  </a:cubicBezTo>
                  <a:cubicBezTo>
                    <a:pt x="92" y="240"/>
                    <a:pt x="90" y="237"/>
                    <a:pt x="90" y="234"/>
                  </a:cubicBezTo>
                  <a:cubicBezTo>
                    <a:pt x="90" y="230"/>
                    <a:pt x="92" y="227"/>
                    <a:pt x="96" y="227"/>
                  </a:cubicBezTo>
                  <a:cubicBezTo>
                    <a:pt x="147" y="227"/>
                    <a:pt x="147" y="227"/>
                    <a:pt x="147" y="227"/>
                  </a:cubicBezTo>
                  <a:cubicBezTo>
                    <a:pt x="151" y="227"/>
                    <a:pt x="154" y="230"/>
                    <a:pt x="154" y="234"/>
                  </a:cubicBezTo>
                  <a:close/>
                  <a:moveTo>
                    <a:pt x="147" y="243"/>
                  </a:moveTo>
                  <a:cubicBezTo>
                    <a:pt x="96" y="243"/>
                    <a:pt x="96" y="243"/>
                    <a:pt x="96" y="243"/>
                  </a:cubicBezTo>
                  <a:cubicBezTo>
                    <a:pt x="92" y="243"/>
                    <a:pt x="89" y="247"/>
                    <a:pt x="90" y="252"/>
                  </a:cubicBezTo>
                  <a:cubicBezTo>
                    <a:pt x="91" y="254"/>
                    <a:pt x="93" y="256"/>
                    <a:pt x="96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100" y="256"/>
                    <a:pt x="103" y="258"/>
                    <a:pt x="105" y="261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7" y="266"/>
                    <a:pt x="112" y="269"/>
                    <a:pt x="117" y="269"/>
                  </a:cubicBezTo>
                  <a:cubicBezTo>
                    <a:pt x="126" y="269"/>
                    <a:pt x="126" y="269"/>
                    <a:pt x="126" y="269"/>
                  </a:cubicBezTo>
                  <a:cubicBezTo>
                    <a:pt x="131" y="269"/>
                    <a:pt x="136" y="266"/>
                    <a:pt x="138" y="262"/>
                  </a:cubicBezTo>
                  <a:cubicBezTo>
                    <a:pt x="138" y="261"/>
                    <a:pt x="138" y="261"/>
                    <a:pt x="138" y="261"/>
                  </a:cubicBezTo>
                  <a:cubicBezTo>
                    <a:pt x="140" y="258"/>
                    <a:pt x="143" y="256"/>
                    <a:pt x="147" y="256"/>
                  </a:cubicBezTo>
                  <a:cubicBezTo>
                    <a:pt x="147" y="256"/>
                    <a:pt x="147" y="256"/>
                    <a:pt x="147" y="256"/>
                  </a:cubicBezTo>
                  <a:cubicBezTo>
                    <a:pt x="150" y="256"/>
                    <a:pt x="152" y="254"/>
                    <a:pt x="153" y="252"/>
                  </a:cubicBezTo>
                  <a:cubicBezTo>
                    <a:pt x="155" y="247"/>
                    <a:pt x="151" y="243"/>
                    <a:pt x="147" y="243"/>
                  </a:cubicBezTo>
                  <a:close/>
                  <a:moveTo>
                    <a:pt x="122" y="38"/>
                  </a:moveTo>
                  <a:cubicBezTo>
                    <a:pt x="125" y="38"/>
                    <a:pt x="128" y="36"/>
                    <a:pt x="128" y="3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3"/>
                    <a:pt x="125" y="0"/>
                    <a:pt x="122" y="0"/>
                  </a:cubicBezTo>
                  <a:cubicBezTo>
                    <a:pt x="118" y="0"/>
                    <a:pt x="115" y="3"/>
                    <a:pt x="115" y="6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5" y="36"/>
                    <a:pt x="118" y="38"/>
                    <a:pt x="122" y="38"/>
                  </a:cubicBezTo>
                  <a:close/>
                  <a:moveTo>
                    <a:pt x="54" y="63"/>
                  </a:moveTo>
                  <a:cubicBezTo>
                    <a:pt x="55" y="64"/>
                    <a:pt x="57" y="65"/>
                    <a:pt x="58" y="65"/>
                  </a:cubicBezTo>
                  <a:cubicBezTo>
                    <a:pt x="60" y="65"/>
                    <a:pt x="62" y="64"/>
                    <a:pt x="63" y="63"/>
                  </a:cubicBezTo>
                  <a:cubicBezTo>
                    <a:pt x="65" y="60"/>
                    <a:pt x="65" y="56"/>
                    <a:pt x="63" y="54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2" y="33"/>
                    <a:pt x="38" y="33"/>
                    <a:pt x="36" y="36"/>
                  </a:cubicBezTo>
                  <a:cubicBezTo>
                    <a:pt x="33" y="38"/>
                    <a:pt x="33" y="42"/>
                    <a:pt x="36" y="45"/>
                  </a:cubicBezTo>
                  <a:lnTo>
                    <a:pt x="54" y="63"/>
                  </a:lnTo>
                  <a:close/>
                  <a:moveTo>
                    <a:pt x="38" y="122"/>
                  </a:moveTo>
                  <a:cubicBezTo>
                    <a:pt x="38" y="118"/>
                    <a:pt x="36" y="115"/>
                    <a:pt x="32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3" y="115"/>
                    <a:pt x="0" y="118"/>
                    <a:pt x="0" y="122"/>
                  </a:cubicBezTo>
                  <a:cubicBezTo>
                    <a:pt x="0" y="125"/>
                    <a:pt x="3" y="128"/>
                    <a:pt x="6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6" y="128"/>
                    <a:pt x="38" y="125"/>
                    <a:pt x="38" y="122"/>
                  </a:cubicBezTo>
                  <a:close/>
                  <a:moveTo>
                    <a:pt x="54" y="180"/>
                  </a:moveTo>
                  <a:cubicBezTo>
                    <a:pt x="36" y="199"/>
                    <a:pt x="36" y="199"/>
                    <a:pt x="36" y="199"/>
                  </a:cubicBezTo>
                  <a:cubicBezTo>
                    <a:pt x="33" y="201"/>
                    <a:pt x="33" y="205"/>
                    <a:pt x="36" y="208"/>
                  </a:cubicBezTo>
                  <a:cubicBezTo>
                    <a:pt x="37" y="209"/>
                    <a:pt x="39" y="209"/>
                    <a:pt x="40" y="209"/>
                  </a:cubicBezTo>
                  <a:cubicBezTo>
                    <a:pt x="42" y="209"/>
                    <a:pt x="43" y="209"/>
                    <a:pt x="45" y="208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5" y="187"/>
                    <a:pt x="65" y="183"/>
                    <a:pt x="63" y="180"/>
                  </a:cubicBezTo>
                  <a:cubicBezTo>
                    <a:pt x="60" y="178"/>
                    <a:pt x="56" y="178"/>
                    <a:pt x="54" y="180"/>
                  </a:cubicBezTo>
                  <a:close/>
                  <a:moveTo>
                    <a:pt x="189" y="180"/>
                  </a:moveTo>
                  <a:cubicBezTo>
                    <a:pt x="187" y="178"/>
                    <a:pt x="183" y="178"/>
                    <a:pt x="180" y="180"/>
                  </a:cubicBezTo>
                  <a:cubicBezTo>
                    <a:pt x="178" y="183"/>
                    <a:pt x="178" y="187"/>
                    <a:pt x="180" y="189"/>
                  </a:cubicBezTo>
                  <a:cubicBezTo>
                    <a:pt x="199" y="208"/>
                    <a:pt x="199" y="208"/>
                    <a:pt x="199" y="208"/>
                  </a:cubicBezTo>
                  <a:cubicBezTo>
                    <a:pt x="200" y="209"/>
                    <a:pt x="201" y="209"/>
                    <a:pt x="203" y="209"/>
                  </a:cubicBezTo>
                  <a:cubicBezTo>
                    <a:pt x="205" y="209"/>
                    <a:pt x="206" y="209"/>
                    <a:pt x="208" y="208"/>
                  </a:cubicBezTo>
                  <a:cubicBezTo>
                    <a:pt x="210" y="205"/>
                    <a:pt x="210" y="201"/>
                    <a:pt x="208" y="199"/>
                  </a:cubicBezTo>
                  <a:lnTo>
                    <a:pt x="189" y="180"/>
                  </a:lnTo>
                  <a:close/>
                  <a:moveTo>
                    <a:pt x="237" y="115"/>
                  </a:moveTo>
                  <a:cubicBezTo>
                    <a:pt x="211" y="115"/>
                    <a:pt x="211" y="115"/>
                    <a:pt x="211" y="115"/>
                  </a:cubicBezTo>
                  <a:cubicBezTo>
                    <a:pt x="208" y="115"/>
                    <a:pt x="205" y="118"/>
                    <a:pt x="205" y="122"/>
                  </a:cubicBezTo>
                  <a:cubicBezTo>
                    <a:pt x="205" y="125"/>
                    <a:pt x="208" y="128"/>
                    <a:pt x="211" y="128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40" y="128"/>
                    <a:pt x="243" y="125"/>
                    <a:pt x="243" y="122"/>
                  </a:cubicBezTo>
                  <a:cubicBezTo>
                    <a:pt x="243" y="118"/>
                    <a:pt x="240" y="115"/>
                    <a:pt x="237" y="115"/>
                  </a:cubicBezTo>
                  <a:close/>
                  <a:moveTo>
                    <a:pt x="185" y="65"/>
                  </a:moveTo>
                  <a:cubicBezTo>
                    <a:pt x="187" y="65"/>
                    <a:pt x="188" y="64"/>
                    <a:pt x="189" y="63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10" y="42"/>
                    <a:pt x="210" y="38"/>
                    <a:pt x="208" y="36"/>
                  </a:cubicBezTo>
                  <a:cubicBezTo>
                    <a:pt x="205" y="33"/>
                    <a:pt x="201" y="33"/>
                    <a:pt x="199" y="36"/>
                  </a:cubicBezTo>
                  <a:cubicBezTo>
                    <a:pt x="180" y="54"/>
                    <a:pt x="180" y="54"/>
                    <a:pt x="180" y="54"/>
                  </a:cubicBezTo>
                  <a:cubicBezTo>
                    <a:pt x="178" y="56"/>
                    <a:pt x="178" y="60"/>
                    <a:pt x="180" y="63"/>
                  </a:cubicBezTo>
                  <a:cubicBezTo>
                    <a:pt x="182" y="64"/>
                    <a:pt x="183" y="65"/>
                    <a:pt x="185" y="65"/>
                  </a:cubicBezTo>
                  <a:close/>
                  <a:moveTo>
                    <a:pt x="154" y="218"/>
                  </a:moveTo>
                  <a:cubicBezTo>
                    <a:pt x="154" y="221"/>
                    <a:pt x="151" y="224"/>
                    <a:pt x="147" y="224"/>
                  </a:cubicBezTo>
                  <a:cubicBezTo>
                    <a:pt x="96" y="224"/>
                    <a:pt x="96" y="224"/>
                    <a:pt x="96" y="224"/>
                  </a:cubicBezTo>
                  <a:cubicBezTo>
                    <a:pt x="92" y="224"/>
                    <a:pt x="90" y="221"/>
                    <a:pt x="90" y="218"/>
                  </a:cubicBezTo>
                  <a:cubicBezTo>
                    <a:pt x="90" y="214"/>
                    <a:pt x="92" y="211"/>
                    <a:pt x="96" y="211"/>
                  </a:cubicBezTo>
                  <a:cubicBezTo>
                    <a:pt x="92" y="175"/>
                    <a:pt x="54" y="167"/>
                    <a:pt x="54" y="125"/>
                  </a:cubicBezTo>
                  <a:cubicBezTo>
                    <a:pt x="54" y="88"/>
                    <a:pt x="84" y="58"/>
                    <a:pt x="122" y="58"/>
                  </a:cubicBezTo>
                  <a:cubicBezTo>
                    <a:pt x="159" y="58"/>
                    <a:pt x="189" y="88"/>
                    <a:pt x="189" y="125"/>
                  </a:cubicBezTo>
                  <a:cubicBezTo>
                    <a:pt x="189" y="167"/>
                    <a:pt x="152" y="175"/>
                    <a:pt x="148" y="211"/>
                  </a:cubicBezTo>
                  <a:cubicBezTo>
                    <a:pt x="151" y="211"/>
                    <a:pt x="154" y="214"/>
                    <a:pt x="154" y="218"/>
                  </a:cubicBezTo>
                  <a:close/>
                  <a:moveTo>
                    <a:pt x="107" y="76"/>
                  </a:moveTo>
                  <a:cubicBezTo>
                    <a:pt x="106" y="73"/>
                    <a:pt x="103" y="72"/>
                    <a:pt x="101" y="73"/>
                  </a:cubicBezTo>
                  <a:cubicBezTo>
                    <a:pt x="84" y="80"/>
                    <a:pt x="72" y="94"/>
                    <a:pt x="67" y="111"/>
                  </a:cubicBezTo>
                  <a:cubicBezTo>
                    <a:pt x="67" y="113"/>
                    <a:pt x="68" y="116"/>
                    <a:pt x="71" y="117"/>
                  </a:cubicBezTo>
                  <a:cubicBezTo>
                    <a:pt x="71" y="117"/>
                    <a:pt x="72" y="117"/>
                    <a:pt x="72" y="117"/>
                  </a:cubicBezTo>
                  <a:cubicBezTo>
                    <a:pt x="74" y="117"/>
                    <a:pt x="76" y="115"/>
                    <a:pt x="77" y="113"/>
                  </a:cubicBezTo>
                  <a:cubicBezTo>
                    <a:pt x="80" y="99"/>
                    <a:pt x="91" y="87"/>
                    <a:pt x="104" y="82"/>
                  </a:cubicBezTo>
                  <a:cubicBezTo>
                    <a:pt x="107" y="81"/>
                    <a:pt x="108" y="78"/>
                    <a:pt x="107" y="76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</p:grpSp>
      <p:sp>
        <p:nvSpPr>
          <p:cNvPr id="34" name="等腰三角形 33"/>
          <p:cNvSpPr/>
          <p:nvPr/>
        </p:nvSpPr>
        <p:spPr>
          <a:xfrm>
            <a:off x="565068" y="2670930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5" name="等腰三角形 34"/>
          <p:cNvSpPr/>
          <p:nvPr/>
        </p:nvSpPr>
        <p:spPr>
          <a:xfrm>
            <a:off x="2902933" y="1231776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6" name="等腰三角形 35"/>
          <p:cNvSpPr/>
          <p:nvPr/>
        </p:nvSpPr>
        <p:spPr>
          <a:xfrm rot="3600000">
            <a:off x="1329116" y="3021225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7" name="等腰三角形 36"/>
          <p:cNvSpPr/>
          <p:nvPr/>
        </p:nvSpPr>
        <p:spPr>
          <a:xfrm flipV="1">
            <a:off x="1954668" y="3130296"/>
            <a:ext cx="1238921" cy="1068035"/>
          </a:xfrm>
          <a:prstGeom prst="triangle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8" name="等腰三角形 37"/>
          <p:cNvSpPr/>
          <p:nvPr/>
        </p:nvSpPr>
        <p:spPr>
          <a:xfrm>
            <a:off x="1404160" y="3641577"/>
            <a:ext cx="1531010" cy="1319836"/>
          </a:xfrm>
          <a:prstGeom prst="triangle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9" name="等腰三角形 38"/>
          <p:cNvSpPr/>
          <p:nvPr/>
        </p:nvSpPr>
        <p:spPr>
          <a:xfrm>
            <a:off x="1137730" y="5023998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0" name="等腰三角形 39"/>
          <p:cNvSpPr/>
          <p:nvPr/>
        </p:nvSpPr>
        <p:spPr>
          <a:xfrm>
            <a:off x="284928" y="3853490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1" name="等腰三角形 40"/>
          <p:cNvSpPr/>
          <p:nvPr/>
        </p:nvSpPr>
        <p:spPr>
          <a:xfrm>
            <a:off x="1424648" y="2029570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2" name="等腰三角形 41"/>
          <p:cNvSpPr/>
          <p:nvPr/>
        </p:nvSpPr>
        <p:spPr>
          <a:xfrm rot="3600000">
            <a:off x="1827765" y="1882521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3" name="等腰三角形 42"/>
          <p:cNvSpPr/>
          <p:nvPr/>
        </p:nvSpPr>
        <p:spPr>
          <a:xfrm rot="3600000">
            <a:off x="2971902" y="1662308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4" name="等腰三角形 43"/>
          <p:cNvSpPr/>
          <p:nvPr/>
        </p:nvSpPr>
        <p:spPr>
          <a:xfrm rot="3600000">
            <a:off x="1032472" y="4252053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5" name="等腰三角形 44"/>
          <p:cNvSpPr/>
          <p:nvPr/>
        </p:nvSpPr>
        <p:spPr>
          <a:xfrm rot="10800000">
            <a:off x="3118769" y="3748485"/>
            <a:ext cx="1000589" cy="862576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6" name="等腰三角形 45"/>
          <p:cNvSpPr/>
          <p:nvPr/>
        </p:nvSpPr>
        <p:spPr>
          <a:xfrm>
            <a:off x="2733692" y="3806874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7" name="等腰三角形 46"/>
          <p:cNvSpPr/>
          <p:nvPr/>
        </p:nvSpPr>
        <p:spPr>
          <a:xfrm flipV="1">
            <a:off x="2733692" y="4356757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8" name="等腰三角形 47"/>
          <p:cNvSpPr/>
          <p:nvPr/>
        </p:nvSpPr>
        <p:spPr>
          <a:xfrm rot="3600000">
            <a:off x="1353141" y="3709857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9" name="等腰三角形 48"/>
          <p:cNvSpPr/>
          <p:nvPr/>
        </p:nvSpPr>
        <p:spPr>
          <a:xfrm rot="3600000">
            <a:off x="1743203" y="4895048"/>
            <a:ext cx="909833" cy="784339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50" name="等腰三角形 49"/>
          <p:cNvSpPr/>
          <p:nvPr/>
        </p:nvSpPr>
        <p:spPr>
          <a:xfrm>
            <a:off x="3635664" y="4404678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51" name="等腰三角形 50"/>
          <p:cNvSpPr/>
          <p:nvPr/>
        </p:nvSpPr>
        <p:spPr>
          <a:xfrm>
            <a:off x="1798485" y="1982377"/>
            <a:ext cx="1238921" cy="1068035"/>
          </a:xfrm>
          <a:prstGeom prst="triangle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52" name="文本框 72"/>
          <p:cNvSpPr txBox="1"/>
          <p:nvPr/>
        </p:nvSpPr>
        <p:spPr>
          <a:xfrm>
            <a:off x="2045451" y="2657419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文本一</a:t>
            </a:r>
          </a:p>
        </p:txBody>
      </p:sp>
      <p:sp>
        <p:nvSpPr>
          <p:cNvPr id="53" name="文本框 73"/>
          <p:cNvSpPr txBox="1"/>
          <p:nvPr/>
        </p:nvSpPr>
        <p:spPr>
          <a:xfrm>
            <a:off x="2193255" y="3286747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文本二</a:t>
            </a:r>
          </a:p>
        </p:txBody>
      </p:sp>
      <p:sp>
        <p:nvSpPr>
          <p:cNvPr id="54" name="文本框 74"/>
          <p:cNvSpPr txBox="1"/>
          <p:nvPr/>
        </p:nvSpPr>
        <p:spPr>
          <a:xfrm>
            <a:off x="1785742" y="4461020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文本三</a:t>
            </a:r>
          </a:p>
        </p:txBody>
      </p:sp>
      <p:sp>
        <p:nvSpPr>
          <p:cNvPr id="55" name="等腰三角形 54"/>
          <p:cNvSpPr/>
          <p:nvPr/>
        </p:nvSpPr>
        <p:spPr>
          <a:xfrm rot="18000000" flipV="1">
            <a:off x="3405426" y="5057535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56" name="等腰三角形 55"/>
          <p:cNvSpPr/>
          <p:nvPr/>
        </p:nvSpPr>
        <p:spPr>
          <a:xfrm>
            <a:off x="1707506" y="905107"/>
            <a:ext cx="1164409" cy="1003800"/>
          </a:xfrm>
          <a:prstGeom prst="triangle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57" name="等腰三角形 56"/>
          <p:cNvSpPr/>
          <p:nvPr/>
        </p:nvSpPr>
        <p:spPr>
          <a:xfrm flipV="1">
            <a:off x="2559559" y="1231599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75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250"/>
                            </p:stCondLst>
                            <p:childTnLst>
                              <p:par>
                                <p:cTn id="6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4000"/>
                            </p:stCondLst>
                            <p:childTnLst>
                              <p:par>
                                <p:cTn id="1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/>
      <p:bldP spid="53" grpId="0"/>
      <p:bldP spid="54" grpId="0"/>
      <p:bldP spid="55" grpId="0" animBg="1"/>
      <p:bldP spid="56" grpId="0" animBg="1"/>
      <p:bldP spid="5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 19"/>
          <p:cNvSpPr/>
          <p:nvPr/>
        </p:nvSpPr>
        <p:spPr>
          <a:xfrm rot="21255145">
            <a:off x="4399246" y="1591101"/>
            <a:ext cx="3409477" cy="1074272"/>
          </a:xfrm>
          <a:custGeom>
            <a:avLst/>
            <a:gdLst>
              <a:gd name="connsiteX0" fmla="*/ 0 w 3977640"/>
              <a:gd name="connsiteY0" fmla="*/ 1333500 h 1508760"/>
              <a:gd name="connsiteX1" fmla="*/ 624840 w 3977640"/>
              <a:gd name="connsiteY1" fmla="*/ 655320 h 1508760"/>
              <a:gd name="connsiteX2" fmla="*/ 1264920 w 3977640"/>
              <a:gd name="connsiteY2" fmla="*/ 1074420 h 1508760"/>
              <a:gd name="connsiteX3" fmla="*/ 2049780 w 3977640"/>
              <a:gd name="connsiteY3" fmla="*/ 342900 h 1508760"/>
              <a:gd name="connsiteX4" fmla="*/ 2682240 w 3977640"/>
              <a:gd name="connsiteY4" fmla="*/ 982980 h 1508760"/>
              <a:gd name="connsiteX5" fmla="*/ 3406140 w 3977640"/>
              <a:gd name="connsiteY5" fmla="*/ 266700 h 1508760"/>
              <a:gd name="connsiteX6" fmla="*/ 3185160 w 3977640"/>
              <a:gd name="connsiteY6" fmla="*/ 83820 h 1508760"/>
              <a:gd name="connsiteX7" fmla="*/ 3977640 w 3977640"/>
              <a:gd name="connsiteY7" fmla="*/ 0 h 1508760"/>
              <a:gd name="connsiteX8" fmla="*/ 3909060 w 3977640"/>
              <a:gd name="connsiteY8" fmla="*/ 777240 h 1508760"/>
              <a:gd name="connsiteX9" fmla="*/ 3703320 w 3977640"/>
              <a:gd name="connsiteY9" fmla="*/ 594360 h 1508760"/>
              <a:gd name="connsiteX10" fmla="*/ 2689860 w 3977640"/>
              <a:gd name="connsiteY10" fmla="*/ 1501140 h 1508760"/>
              <a:gd name="connsiteX11" fmla="*/ 2065020 w 3977640"/>
              <a:gd name="connsiteY11" fmla="*/ 861060 h 1508760"/>
              <a:gd name="connsiteX12" fmla="*/ 1264920 w 3977640"/>
              <a:gd name="connsiteY12" fmla="*/ 1508760 h 1508760"/>
              <a:gd name="connsiteX13" fmla="*/ 655320 w 3977640"/>
              <a:gd name="connsiteY13" fmla="*/ 1059180 h 1508760"/>
              <a:gd name="connsiteX14" fmla="*/ 198120 w 3977640"/>
              <a:gd name="connsiteY14" fmla="*/ 1493520 h 1508760"/>
              <a:gd name="connsiteX15" fmla="*/ 0 w 3977640"/>
              <a:gd name="connsiteY15" fmla="*/ 1333500 h 1508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977640" h="1508760">
                <a:moveTo>
                  <a:pt x="0" y="1333500"/>
                </a:moveTo>
                <a:lnTo>
                  <a:pt x="624840" y="655320"/>
                </a:lnTo>
                <a:lnTo>
                  <a:pt x="1264920" y="1074420"/>
                </a:lnTo>
                <a:lnTo>
                  <a:pt x="2049780" y="342900"/>
                </a:lnTo>
                <a:lnTo>
                  <a:pt x="2682240" y="982980"/>
                </a:lnTo>
                <a:lnTo>
                  <a:pt x="3406140" y="266700"/>
                </a:lnTo>
                <a:lnTo>
                  <a:pt x="3185160" y="83820"/>
                </a:lnTo>
                <a:lnTo>
                  <a:pt x="3977640" y="0"/>
                </a:lnTo>
                <a:lnTo>
                  <a:pt x="3909060" y="777240"/>
                </a:lnTo>
                <a:lnTo>
                  <a:pt x="3703320" y="594360"/>
                </a:lnTo>
                <a:lnTo>
                  <a:pt x="2689860" y="1501140"/>
                </a:lnTo>
                <a:lnTo>
                  <a:pt x="2065020" y="861060"/>
                </a:lnTo>
                <a:lnTo>
                  <a:pt x="1264920" y="1508760"/>
                </a:lnTo>
                <a:lnTo>
                  <a:pt x="655320" y="1059180"/>
                </a:lnTo>
                <a:lnTo>
                  <a:pt x="198120" y="1493520"/>
                </a:lnTo>
                <a:lnTo>
                  <a:pt x="0" y="1333500"/>
                </a:lnTo>
                <a:close/>
              </a:path>
            </a:pathLst>
          </a:cu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572002" y="2211315"/>
            <a:ext cx="3559281" cy="2657845"/>
            <a:chOff x="-148492" y="2581206"/>
            <a:chExt cx="3271249" cy="1862753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-148492" y="4443958"/>
              <a:ext cx="3271249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  <p:sp>
          <p:nvSpPr>
            <p:cNvPr id="23" name="矩形 22"/>
            <p:cNvSpPr/>
            <p:nvPr/>
          </p:nvSpPr>
          <p:spPr>
            <a:xfrm>
              <a:off x="1100875" y="3147813"/>
              <a:ext cx="335087" cy="1296144"/>
            </a:xfrm>
            <a:prstGeom prst="rect">
              <a:avLst/>
            </a:prstGeom>
            <a:solidFill>
              <a:srgbClr val="073C65"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932639" y="2934474"/>
              <a:ext cx="335087" cy="1509484"/>
            </a:xfrm>
            <a:prstGeom prst="rect">
              <a:avLst/>
            </a:prstGeom>
            <a:solidFill>
              <a:srgbClr val="073C65"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2764403" y="2581206"/>
              <a:ext cx="358354" cy="1862752"/>
            </a:xfrm>
            <a:prstGeom prst="rect">
              <a:avLst/>
            </a:prstGeom>
            <a:solidFill>
              <a:srgbClr val="073C65"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516757" y="3003799"/>
              <a:ext cx="335087" cy="1440160"/>
            </a:xfrm>
            <a:prstGeom prst="rect">
              <a:avLst/>
            </a:prstGeom>
            <a:solidFill>
              <a:srgbClr val="0D7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2348521" y="3291830"/>
              <a:ext cx="335087" cy="1152128"/>
            </a:xfrm>
            <a:prstGeom prst="rect">
              <a:avLst/>
            </a:prstGeom>
            <a:solidFill>
              <a:srgbClr val="0D7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84993" y="3291830"/>
              <a:ext cx="335087" cy="1152128"/>
            </a:xfrm>
            <a:prstGeom prst="rect">
              <a:avLst/>
            </a:prstGeom>
            <a:solidFill>
              <a:srgbClr val="0D7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267390" y="3147814"/>
              <a:ext cx="335087" cy="1296144"/>
            </a:xfrm>
            <a:prstGeom prst="rect">
              <a:avLst/>
            </a:prstGeom>
            <a:solidFill>
              <a:srgbClr val="073C65"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-148492" y="3512582"/>
              <a:ext cx="335087" cy="931376"/>
            </a:xfrm>
            <a:prstGeom prst="rect">
              <a:avLst/>
            </a:prstGeom>
            <a:solidFill>
              <a:srgbClr val="0D7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1" name="TextBox 16"/>
          <p:cNvSpPr txBox="1"/>
          <p:nvPr/>
        </p:nvSpPr>
        <p:spPr>
          <a:xfrm>
            <a:off x="899592" y="3706061"/>
            <a:ext cx="3384376" cy="95410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输入你的文字 输入你的文字 输入你的文字</a:t>
            </a:r>
          </a:p>
        </p:txBody>
      </p:sp>
      <p:sp>
        <p:nvSpPr>
          <p:cNvPr id="32" name="TextBox 17"/>
          <p:cNvSpPr txBox="1"/>
          <p:nvPr/>
        </p:nvSpPr>
        <p:spPr>
          <a:xfrm>
            <a:off x="899594" y="3219427"/>
            <a:ext cx="2317143" cy="33855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添加你的标题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43610" y="2139308"/>
            <a:ext cx="360041" cy="360041"/>
          </a:xfrm>
          <a:prstGeom prst="rect">
            <a:avLst/>
          </a:prstGeom>
          <a:solidFill>
            <a:srgbClr val="073C6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34" name="TextBox 2"/>
          <p:cNvSpPr txBox="1"/>
          <p:nvPr/>
        </p:nvSpPr>
        <p:spPr>
          <a:xfrm>
            <a:off x="1403651" y="2243611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标签文本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456586" y="2139308"/>
            <a:ext cx="360041" cy="360041"/>
          </a:xfrm>
          <a:prstGeom prst="rect">
            <a:avLst/>
          </a:prstGeom>
          <a:solidFill>
            <a:srgbClr val="0D79CA"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6" name="TextBox 29"/>
          <p:cNvSpPr txBox="1"/>
          <p:nvPr/>
        </p:nvSpPr>
        <p:spPr>
          <a:xfrm>
            <a:off x="2816627" y="2243611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标签文本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1043608" y="3579467"/>
            <a:ext cx="3096344" cy="0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600" decel="100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6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600" decel="100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6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600" decel="10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6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600" decel="100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6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1" grpId="0"/>
      <p:bldP spid="32" grpId="0"/>
      <p:bldP spid="33" grpId="0" animBg="1"/>
      <p:bldP spid="34" grpId="0"/>
      <p:bldP spid="35" grpId="0" animBg="1"/>
      <p:bldP spid="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1498196" y="1910448"/>
            <a:ext cx="850848" cy="850848"/>
          </a:xfrm>
          <a:prstGeom prst="rect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415477" y="1910448"/>
            <a:ext cx="850848" cy="850848"/>
          </a:xfrm>
          <a:prstGeom prst="rect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332758" y="1910448"/>
            <a:ext cx="850848" cy="850848"/>
          </a:xfrm>
          <a:prstGeom prst="rect">
            <a:avLst/>
          </a:prstGeom>
          <a:solidFill>
            <a:srgbClr val="E7E6E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498196" y="2820364"/>
            <a:ext cx="850848" cy="850848"/>
          </a:xfrm>
          <a:prstGeom prst="rect">
            <a:avLst/>
          </a:prstGeom>
          <a:solidFill>
            <a:srgbClr val="E7E6E6">
              <a:lumMod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415477" y="2820364"/>
            <a:ext cx="850848" cy="850848"/>
          </a:xfrm>
          <a:prstGeom prst="rect">
            <a:avLst/>
          </a:prstGeom>
          <a:solidFill>
            <a:srgbClr val="E7E6E6">
              <a:lumMod val="1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332758" y="2820364"/>
            <a:ext cx="850848" cy="850848"/>
          </a:xfrm>
          <a:prstGeom prst="rect">
            <a:avLst/>
          </a:prstGeom>
          <a:solidFill>
            <a:srgbClr val="E7E6E6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498196" y="3730280"/>
            <a:ext cx="850848" cy="850848"/>
          </a:xfrm>
          <a:prstGeom prst="rect">
            <a:avLst/>
          </a:prstGeom>
          <a:solidFill>
            <a:srgbClr val="E7E6E6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415477" y="3730280"/>
            <a:ext cx="850848" cy="850848"/>
          </a:xfrm>
          <a:prstGeom prst="rect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332758" y="3730280"/>
            <a:ext cx="850848" cy="850848"/>
          </a:xfrm>
          <a:prstGeom prst="rect">
            <a:avLst/>
          </a:prstGeom>
          <a:solidFill>
            <a:srgbClr val="E7E6E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498196" y="1910448"/>
            <a:ext cx="850848" cy="850848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415477" y="2820364"/>
            <a:ext cx="850848" cy="850848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332758" y="1910448"/>
            <a:ext cx="850848" cy="850848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332758" y="3730280"/>
            <a:ext cx="850848" cy="850848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498196" y="3730280"/>
            <a:ext cx="850848" cy="850848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5" name="线形标注 2(带强调线) 2"/>
          <p:cNvSpPr>
            <a:spLocks/>
          </p:cNvSpPr>
          <p:nvPr/>
        </p:nvSpPr>
        <p:spPr bwMode="auto">
          <a:xfrm>
            <a:off x="4935338" y="1955567"/>
            <a:ext cx="3145172" cy="428210"/>
          </a:xfrm>
          <a:prstGeom prst="accentCallout2">
            <a:avLst>
              <a:gd name="adj1" fmla="val 21366"/>
              <a:gd name="adj2" fmla="val -1991"/>
              <a:gd name="adj3" fmla="val 18745"/>
              <a:gd name="adj4" fmla="val -80296"/>
              <a:gd name="adj5" fmla="val 66369"/>
              <a:gd name="adj6" fmla="val -86411"/>
            </a:avLst>
          </a:prstGeom>
          <a:noFill/>
          <a:ln w="15875" cmpd="sng">
            <a:solidFill>
              <a:sysClr val="window" lastClr="FFFFFF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6640" tIns="28320" rIns="56640" bIns="2832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36" name="线形标注 2(带强调线) 3"/>
          <p:cNvSpPr>
            <a:spLocks/>
          </p:cNvSpPr>
          <p:nvPr/>
        </p:nvSpPr>
        <p:spPr bwMode="auto">
          <a:xfrm>
            <a:off x="4935340" y="2494461"/>
            <a:ext cx="3145171" cy="429610"/>
          </a:xfrm>
          <a:prstGeom prst="accentCallout2">
            <a:avLst>
              <a:gd name="adj1" fmla="val 21366"/>
              <a:gd name="adj2" fmla="val -1991"/>
              <a:gd name="adj3" fmla="val 20681"/>
              <a:gd name="adj4" fmla="val -22926"/>
              <a:gd name="adj5" fmla="val -57167"/>
              <a:gd name="adj6" fmla="val -31815"/>
            </a:avLst>
          </a:prstGeom>
          <a:noFill/>
          <a:ln w="15875" cmpd="sng">
            <a:solidFill>
              <a:sysClr val="window" lastClr="FFFFFF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6640" tIns="28320" rIns="56640" bIns="2832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37" name="线形标注 2(带强调线) 4"/>
          <p:cNvSpPr>
            <a:spLocks/>
          </p:cNvSpPr>
          <p:nvPr/>
        </p:nvSpPr>
        <p:spPr bwMode="auto">
          <a:xfrm>
            <a:off x="4935340" y="3026875"/>
            <a:ext cx="3145171" cy="429610"/>
          </a:xfrm>
          <a:prstGeom prst="accentCallout2">
            <a:avLst>
              <a:gd name="adj1" fmla="val 21366"/>
              <a:gd name="adj2" fmla="val -1991"/>
              <a:gd name="adj3" fmla="val 22171"/>
              <a:gd name="adj4" fmla="val -43032"/>
              <a:gd name="adj5" fmla="val 22153"/>
              <a:gd name="adj6" fmla="val -59153"/>
            </a:avLst>
          </a:prstGeom>
          <a:noFill/>
          <a:ln w="15875" cmpd="sng">
            <a:solidFill>
              <a:sysClr val="window" lastClr="FFFFFF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6640" tIns="28320" rIns="56640" bIns="2832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38" name="线形标注 2(带强调线) 5"/>
          <p:cNvSpPr>
            <a:spLocks/>
          </p:cNvSpPr>
          <p:nvPr/>
        </p:nvSpPr>
        <p:spPr bwMode="auto">
          <a:xfrm>
            <a:off x="4935338" y="3567064"/>
            <a:ext cx="3145172" cy="428210"/>
          </a:xfrm>
          <a:prstGeom prst="accentCallout2">
            <a:avLst>
              <a:gd name="adj1" fmla="val 48468"/>
              <a:gd name="adj2" fmla="val -1968"/>
              <a:gd name="adj3" fmla="val 47782"/>
              <a:gd name="adj4" fmla="val -82347"/>
              <a:gd name="adj5" fmla="val 82199"/>
              <a:gd name="adj6" fmla="val -85088"/>
            </a:avLst>
          </a:prstGeom>
          <a:noFill/>
          <a:ln w="15875" cmpd="sng">
            <a:solidFill>
              <a:sysClr val="window" lastClr="FFFFFF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6640" tIns="28320" rIns="56640" bIns="2832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39" name="线形标注 2(带强调线) 6"/>
          <p:cNvSpPr>
            <a:spLocks/>
          </p:cNvSpPr>
          <p:nvPr/>
        </p:nvSpPr>
        <p:spPr bwMode="auto">
          <a:xfrm>
            <a:off x="4935342" y="4105957"/>
            <a:ext cx="3145171" cy="429610"/>
          </a:xfrm>
          <a:prstGeom prst="accentCallout2">
            <a:avLst>
              <a:gd name="adj1" fmla="val 21366"/>
              <a:gd name="adj2" fmla="val -1991"/>
              <a:gd name="adj3" fmla="val 22616"/>
              <a:gd name="adj4" fmla="val -23181"/>
              <a:gd name="adj5" fmla="val -39750"/>
              <a:gd name="adj6" fmla="val -31556"/>
            </a:avLst>
          </a:prstGeom>
          <a:noFill/>
          <a:ln w="15875" cmpd="sng">
            <a:solidFill>
              <a:sysClr val="window" lastClr="FFFFFF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6640" tIns="28320" rIns="56640" bIns="2832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3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3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3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3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1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3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1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6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3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1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3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1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3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1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52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6" presetClass="emp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"/>
                            </p:stCondLst>
                            <p:childTnLst>
                              <p:par>
                                <p:cTn id="8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4" presetClass="entr" presetSubtype="1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4" presetClass="entr" presetSubtype="1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5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5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50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Freeform 6"/>
          <p:cNvSpPr>
            <a:spLocks/>
          </p:cNvSpPr>
          <p:nvPr/>
        </p:nvSpPr>
        <p:spPr bwMode="auto">
          <a:xfrm flipH="1">
            <a:off x="5820872" y="4855612"/>
            <a:ext cx="670226" cy="144190"/>
          </a:xfrm>
          <a:custGeom>
            <a:avLst/>
            <a:gdLst>
              <a:gd name="T0" fmla="*/ 20 w 23"/>
              <a:gd name="T1" fmla="*/ 0 h 5"/>
              <a:gd name="T2" fmla="*/ 3 w 23"/>
              <a:gd name="T3" fmla="*/ 0 h 5"/>
              <a:gd name="T4" fmla="*/ 0 w 23"/>
              <a:gd name="T5" fmla="*/ 2 h 5"/>
              <a:gd name="T6" fmla="*/ 3 w 23"/>
              <a:gd name="T7" fmla="*/ 5 h 5"/>
              <a:gd name="T8" fmla="*/ 20 w 23"/>
              <a:gd name="T9" fmla="*/ 5 h 5"/>
              <a:gd name="T10" fmla="*/ 23 w 23"/>
              <a:gd name="T11" fmla="*/ 2 h 5"/>
              <a:gd name="T12" fmla="*/ 20 w 23"/>
              <a:gd name="T13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5">
                <a:moveTo>
                  <a:pt x="20" y="0"/>
                </a:move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3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2" y="5"/>
                  <a:pt x="23" y="4"/>
                  <a:pt x="23" y="2"/>
                </a:cubicBezTo>
                <a:cubicBezTo>
                  <a:pt x="23" y="1"/>
                  <a:pt x="22" y="0"/>
                  <a:pt x="20" y="0"/>
                </a:cubicBezTo>
                <a:close/>
              </a:path>
            </a:pathLst>
          </a:custGeom>
          <a:solidFill>
            <a:srgbClr val="0D79CA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3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5" name="Freeform 24"/>
          <p:cNvSpPr/>
          <p:nvPr/>
        </p:nvSpPr>
        <p:spPr>
          <a:xfrm flipH="1">
            <a:off x="5645204" y="4557808"/>
            <a:ext cx="1021563" cy="297804"/>
          </a:xfrm>
          <a:custGeom>
            <a:avLst/>
            <a:gdLst>
              <a:gd name="connsiteX0" fmla="*/ 0 w 2645228"/>
              <a:gd name="connsiteY0" fmla="*/ 0 h 496975"/>
              <a:gd name="connsiteX1" fmla="*/ 2645228 w 2645228"/>
              <a:gd name="connsiteY1" fmla="*/ 0 h 496975"/>
              <a:gd name="connsiteX2" fmla="*/ 2645228 w 2645228"/>
              <a:gd name="connsiteY2" fmla="*/ 56095 h 496975"/>
              <a:gd name="connsiteX3" fmla="*/ 2204348 w 2645228"/>
              <a:gd name="connsiteY3" fmla="*/ 496975 h 496975"/>
              <a:gd name="connsiteX4" fmla="*/ 440880 w 2645228"/>
              <a:gd name="connsiteY4" fmla="*/ 496975 h 496975"/>
              <a:gd name="connsiteX5" fmla="*/ 0 w 2645228"/>
              <a:gd name="connsiteY5" fmla="*/ 56095 h 496975"/>
              <a:gd name="connsiteX6" fmla="*/ 0 w 2645228"/>
              <a:gd name="connsiteY6" fmla="*/ 0 h 49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45228" h="496975">
                <a:moveTo>
                  <a:pt x="0" y="0"/>
                </a:moveTo>
                <a:lnTo>
                  <a:pt x="2645228" y="0"/>
                </a:lnTo>
                <a:lnTo>
                  <a:pt x="2645228" y="56095"/>
                </a:lnTo>
                <a:cubicBezTo>
                  <a:pt x="2645228" y="299586"/>
                  <a:pt x="2447839" y="496975"/>
                  <a:pt x="2204348" y="496975"/>
                </a:cubicBezTo>
                <a:lnTo>
                  <a:pt x="440880" y="496975"/>
                </a:lnTo>
                <a:cubicBezTo>
                  <a:pt x="197389" y="496975"/>
                  <a:pt x="0" y="299586"/>
                  <a:pt x="0" y="56095"/>
                </a:cubicBez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6" name="Freeform 25"/>
          <p:cNvSpPr/>
          <p:nvPr/>
        </p:nvSpPr>
        <p:spPr>
          <a:xfrm flipH="1">
            <a:off x="5928132" y="5059911"/>
            <a:ext cx="455706" cy="97281"/>
          </a:xfrm>
          <a:custGeom>
            <a:avLst/>
            <a:gdLst>
              <a:gd name="connsiteX0" fmla="*/ 0 w 694404"/>
              <a:gd name="connsiteY0" fmla="*/ 0 h 288475"/>
              <a:gd name="connsiteX1" fmla="*/ 694404 w 694404"/>
              <a:gd name="connsiteY1" fmla="*/ 0 h 288475"/>
              <a:gd name="connsiteX2" fmla="*/ 693800 w 694404"/>
              <a:gd name="connsiteY2" fmla="*/ 5989 h 288475"/>
              <a:gd name="connsiteX3" fmla="*/ 347202 w 694404"/>
              <a:gd name="connsiteY3" fmla="*/ 288475 h 288475"/>
              <a:gd name="connsiteX4" fmla="*/ 604 w 694404"/>
              <a:gd name="connsiteY4" fmla="*/ 5989 h 288475"/>
              <a:gd name="connsiteX5" fmla="*/ 0 w 694404"/>
              <a:gd name="connsiteY5" fmla="*/ 0 h 288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4404" h="288475">
                <a:moveTo>
                  <a:pt x="0" y="0"/>
                </a:moveTo>
                <a:lnTo>
                  <a:pt x="694404" y="0"/>
                </a:lnTo>
                <a:lnTo>
                  <a:pt x="693800" y="5989"/>
                </a:lnTo>
                <a:cubicBezTo>
                  <a:pt x="660811" y="167204"/>
                  <a:pt x="518169" y="288475"/>
                  <a:pt x="347202" y="288475"/>
                </a:cubicBezTo>
                <a:cubicBezTo>
                  <a:pt x="176235" y="288475"/>
                  <a:pt x="33593" y="167204"/>
                  <a:pt x="604" y="5989"/>
                </a:cubicBezTo>
                <a:lnTo>
                  <a:pt x="0" y="0"/>
                </a:lnTo>
                <a:close/>
              </a:path>
            </a:pathLst>
          </a:custGeom>
          <a:solidFill>
            <a:sysClr val="windowText" lastClr="000000">
              <a:lumMod val="50000"/>
              <a:lumOff val="5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7" name="Freeform 5"/>
          <p:cNvSpPr>
            <a:spLocks/>
          </p:cNvSpPr>
          <p:nvPr/>
        </p:nvSpPr>
        <p:spPr bwMode="auto">
          <a:xfrm>
            <a:off x="6074008" y="3982397"/>
            <a:ext cx="133315" cy="393995"/>
          </a:xfrm>
          <a:custGeom>
            <a:avLst/>
            <a:gdLst>
              <a:gd name="T0" fmla="*/ 77 w 112"/>
              <a:gd name="T1" fmla="*/ 270 h 331"/>
              <a:gd name="T2" fmla="*/ 44 w 112"/>
              <a:gd name="T3" fmla="*/ 331 h 331"/>
              <a:gd name="T4" fmla="*/ 15 w 112"/>
              <a:gd name="T5" fmla="*/ 328 h 331"/>
              <a:gd name="T6" fmla="*/ 0 w 112"/>
              <a:gd name="T7" fmla="*/ 261 h 331"/>
              <a:gd name="T8" fmla="*/ 35 w 112"/>
              <a:gd name="T9" fmla="*/ 0 h 331"/>
              <a:gd name="T10" fmla="*/ 112 w 112"/>
              <a:gd name="T11" fmla="*/ 11 h 331"/>
              <a:gd name="T12" fmla="*/ 77 w 112"/>
              <a:gd name="T13" fmla="*/ 270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2" h="331">
                <a:moveTo>
                  <a:pt x="77" y="270"/>
                </a:moveTo>
                <a:lnTo>
                  <a:pt x="44" y="331"/>
                </a:lnTo>
                <a:lnTo>
                  <a:pt x="15" y="328"/>
                </a:lnTo>
                <a:lnTo>
                  <a:pt x="0" y="261"/>
                </a:lnTo>
                <a:lnTo>
                  <a:pt x="35" y="0"/>
                </a:lnTo>
                <a:lnTo>
                  <a:pt x="112" y="11"/>
                </a:lnTo>
                <a:lnTo>
                  <a:pt x="77" y="27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8" name="Freeform 6"/>
          <p:cNvSpPr>
            <a:spLocks/>
          </p:cNvSpPr>
          <p:nvPr/>
        </p:nvSpPr>
        <p:spPr bwMode="auto">
          <a:xfrm>
            <a:off x="6112095" y="3912167"/>
            <a:ext cx="104748" cy="121412"/>
          </a:xfrm>
          <a:custGeom>
            <a:avLst/>
            <a:gdLst>
              <a:gd name="T0" fmla="*/ 58 w 64"/>
              <a:gd name="T1" fmla="*/ 48 h 74"/>
              <a:gd name="T2" fmla="*/ 27 w 64"/>
              <a:gd name="T3" fmla="*/ 72 h 74"/>
              <a:gd name="T4" fmla="*/ 26 w 64"/>
              <a:gd name="T5" fmla="*/ 72 h 74"/>
              <a:gd name="T6" fmla="*/ 2 w 64"/>
              <a:gd name="T7" fmla="*/ 41 h 74"/>
              <a:gd name="T8" fmla="*/ 6 w 64"/>
              <a:gd name="T9" fmla="*/ 15 h 74"/>
              <a:gd name="T10" fmla="*/ 35 w 64"/>
              <a:gd name="T11" fmla="*/ 7 h 74"/>
              <a:gd name="T12" fmla="*/ 36 w 64"/>
              <a:gd name="T13" fmla="*/ 7 h 74"/>
              <a:gd name="T14" fmla="*/ 62 w 64"/>
              <a:gd name="T15" fmla="*/ 22 h 74"/>
              <a:gd name="T16" fmla="*/ 58 w 64"/>
              <a:gd name="T17" fmla="*/ 4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74">
                <a:moveTo>
                  <a:pt x="58" y="48"/>
                </a:moveTo>
                <a:cubicBezTo>
                  <a:pt x="56" y="63"/>
                  <a:pt x="42" y="74"/>
                  <a:pt x="27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11" y="70"/>
                  <a:pt x="0" y="56"/>
                  <a:pt x="2" y="41"/>
                </a:cubicBezTo>
                <a:cubicBezTo>
                  <a:pt x="6" y="15"/>
                  <a:pt x="6" y="15"/>
                  <a:pt x="6" y="15"/>
                </a:cubicBezTo>
                <a:cubicBezTo>
                  <a:pt x="8" y="0"/>
                  <a:pt x="20" y="5"/>
                  <a:pt x="35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51" y="9"/>
                  <a:pt x="64" y="7"/>
                  <a:pt x="62" y="22"/>
                </a:cubicBezTo>
                <a:lnTo>
                  <a:pt x="58" y="48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9" name="Freeform 7"/>
          <p:cNvSpPr>
            <a:spLocks/>
          </p:cNvSpPr>
          <p:nvPr/>
        </p:nvSpPr>
        <p:spPr bwMode="auto">
          <a:xfrm>
            <a:off x="6100193" y="3956208"/>
            <a:ext cx="114270" cy="110700"/>
          </a:xfrm>
          <a:custGeom>
            <a:avLst/>
            <a:gdLst>
              <a:gd name="T0" fmla="*/ 85 w 96"/>
              <a:gd name="T1" fmla="*/ 93 h 93"/>
              <a:gd name="T2" fmla="*/ 0 w 96"/>
              <a:gd name="T3" fmla="*/ 81 h 93"/>
              <a:gd name="T4" fmla="*/ 11 w 96"/>
              <a:gd name="T5" fmla="*/ 0 h 93"/>
              <a:gd name="T6" fmla="*/ 96 w 96"/>
              <a:gd name="T7" fmla="*/ 12 h 93"/>
              <a:gd name="T8" fmla="*/ 85 w 96"/>
              <a:gd name="T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93">
                <a:moveTo>
                  <a:pt x="85" y="93"/>
                </a:moveTo>
                <a:lnTo>
                  <a:pt x="0" y="81"/>
                </a:lnTo>
                <a:lnTo>
                  <a:pt x="11" y="0"/>
                </a:lnTo>
                <a:lnTo>
                  <a:pt x="96" y="12"/>
                </a:lnTo>
                <a:lnTo>
                  <a:pt x="85" y="9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0" name="Freeform 8"/>
          <p:cNvSpPr>
            <a:spLocks/>
          </p:cNvSpPr>
          <p:nvPr/>
        </p:nvSpPr>
        <p:spPr bwMode="auto">
          <a:xfrm>
            <a:off x="6091860" y="4362107"/>
            <a:ext cx="34520" cy="57135"/>
          </a:xfrm>
          <a:custGeom>
            <a:avLst/>
            <a:gdLst>
              <a:gd name="T0" fmla="*/ 0 w 21"/>
              <a:gd name="T1" fmla="*/ 5 h 35"/>
              <a:gd name="T2" fmla="*/ 5 w 21"/>
              <a:gd name="T3" fmla="*/ 26 h 35"/>
              <a:gd name="T4" fmla="*/ 21 w 21"/>
              <a:gd name="T5" fmla="*/ 9 h 35"/>
              <a:gd name="T6" fmla="*/ 0 w 21"/>
              <a:gd name="T7" fmla="*/ 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35">
                <a:moveTo>
                  <a:pt x="0" y="5"/>
                </a:moveTo>
                <a:cubicBezTo>
                  <a:pt x="0" y="5"/>
                  <a:pt x="3" y="22"/>
                  <a:pt x="5" y="26"/>
                </a:cubicBezTo>
                <a:cubicBezTo>
                  <a:pt x="6" y="31"/>
                  <a:pt x="9" y="35"/>
                  <a:pt x="21" y="9"/>
                </a:cubicBezTo>
                <a:cubicBezTo>
                  <a:pt x="21" y="9"/>
                  <a:pt x="13" y="0"/>
                  <a:pt x="0" y="5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1" name="Freeform 9"/>
          <p:cNvSpPr>
            <a:spLocks/>
          </p:cNvSpPr>
          <p:nvPr/>
        </p:nvSpPr>
        <p:spPr bwMode="auto">
          <a:xfrm>
            <a:off x="6212085" y="3981206"/>
            <a:ext cx="132125" cy="393995"/>
          </a:xfrm>
          <a:custGeom>
            <a:avLst/>
            <a:gdLst>
              <a:gd name="T0" fmla="*/ 75 w 111"/>
              <a:gd name="T1" fmla="*/ 269 h 331"/>
              <a:gd name="T2" fmla="*/ 44 w 111"/>
              <a:gd name="T3" fmla="*/ 331 h 331"/>
              <a:gd name="T4" fmla="*/ 15 w 111"/>
              <a:gd name="T5" fmla="*/ 326 h 331"/>
              <a:gd name="T6" fmla="*/ 0 w 111"/>
              <a:gd name="T7" fmla="*/ 259 h 331"/>
              <a:gd name="T8" fmla="*/ 34 w 111"/>
              <a:gd name="T9" fmla="*/ 0 h 331"/>
              <a:gd name="T10" fmla="*/ 111 w 111"/>
              <a:gd name="T11" fmla="*/ 9 h 331"/>
              <a:gd name="T12" fmla="*/ 75 w 111"/>
              <a:gd name="T13" fmla="*/ 269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1" h="331">
                <a:moveTo>
                  <a:pt x="75" y="269"/>
                </a:moveTo>
                <a:lnTo>
                  <a:pt x="44" y="331"/>
                </a:lnTo>
                <a:lnTo>
                  <a:pt x="15" y="326"/>
                </a:lnTo>
                <a:lnTo>
                  <a:pt x="0" y="259"/>
                </a:lnTo>
                <a:lnTo>
                  <a:pt x="34" y="0"/>
                </a:lnTo>
                <a:lnTo>
                  <a:pt x="111" y="9"/>
                </a:lnTo>
                <a:lnTo>
                  <a:pt x="75" y="269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2" name="Freeform 10"/>
          <p:cNvSpPr>
            <a:spLocks/>
          </p:cNvSpPr>
          <p:nvPr/>
        </p:nvSpPr>
        <p:spPr bwMode="auto">
          <a:xfrm>
            <a:off x="6248982" y="3908596"/>
            <a:ext cx="104748" cy="121412"/>
          </a:xfrm>
          <a:custGeom>
            <a:avLst/>
            <a:gdLst>
              <a:gd name="T0" fmla="*/ 58 w 64"/>
              <a:gd name="T1" fmla="*/ 48 h 74"/>
              <a:gd name="T2" fmla="*/ 27 w 64"/>
              <a:gd name="T3" fmla="*/ 72 h 74"/>
              <a:gd name="T4" fmla="*/ 26 w 64"/>
              <a:gd name="T5" fmla="*/ 72 h 74"/>
              <a:gd name="T6" fmla="*/ 2 w 64"/>
              <a:gd name="T7" fmla="*/ 41 h 74"/>
              <a:gd name="T8" fmla="*/ 6 w 64"/>
              <a:gd name="T9" fmla="*/ 15 h 74"/>
              <a:gd name="T10" fmla="*/ 35 w 64"/>
              <a:gd name="T11" fmla="*/ 7 h 74"/>
              <a:gd name="T12" fmla="*/ 36 w 64"/>
              <a:gd name="T13" fmla="*/ 7 h 74"/>
              <a:gd name="T14" fmla="*/ 61 w 64"/>
              <a:gd name="T15" fmla="*/ 23 h 74"/>
              <a:gd name="T16" fmla="*/ 58 w 64"/>
              <a:gd name="T17" fmla="*/ 4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74">
                <a:moveTo>
                  <a:pt x="58" y="48"/>
                </a:moveTo>
                <a:cubicBezTo>
                  <a:pt x="56" y="64"/>
                  <a:pt x="42" y="74"/>
                  <a:pt x="27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11" y="70"/>
                  <a:pt x="0" y="56"/>
                  <a:pt x="2" y="41"/>
                </a:cubicBezTo>
                <a:cubicBezTo>
                  <a:pt x="6" y="15"/>
                  <a:pt x="6" y="15"/>
                  <a:pt x="6" y="15"/>
                </a:cubicBezTo>
                <a:cubicBezTo>
                  <a:pt x="8" y="0"/>
                  <a:pt x="20" y="5"/>
                  <a:pt x="35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51" y="9"/>
                  <a:pt x="64" y="7"/>
                  <a:pt x="61" y="23"/>
                </a:cubicBezTo>
                <a:lnTo>
                  <a:pt x="58" y="48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3" name="Freeform 11"/>
          <p:cNvSpPr>
            <a:spLocks/>
          </p:cNvSpPr>
          <p:nvPr/>
        </p:nvSpPr>
        <p:spPr bwMode="auto">
          <a:xfrm>
            <a:off x="6238269" y="3955019"/>
            <a:ext cx="114270" cy="109509"/>
          </a:xfrm>
          <a:custGeom>
            <a:avLst/>
            <a:gdLst>
              <a:gd name="T0" fmla="*/ 85 w 96"/>
              <a:gd name="T1" fmla="*/ 92 h 92"/>
              <a:gd name="T2" fmla="*/ 0 w 96"/>
              <a:gd name="T3" fmla="*/ 81 h 92"/>
              <a:gd name="T4" fmla="*/ 11 w 96"/>
              <a:gd name="T5" fmla="*/ 0 h 92"/>
              <a:gd name="T6" fmla="*/ 96 w 96"/>
              <a:gd name="T7" fmla="*/ 11 h 92"/>
              <a:gd name="T8" fmla="*/ 85 w 96"/>
              <a:gd name="T9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92">
                <a:moveTo>
                  <a:pt x="85" y="92"/>
                </a:moveTo>
                <a:lnTo>
                  <a:pt x="0" y="81"/>
                </a:lnTo>
                <a:lnTo>
                  <a:pt x="11" y="0"/>
                </a:lnTo>
                <a:lnTo>
                  <a:pt x="96" y="11"/>
                </a:lnTo>
                <a:lnTo>
                  <a:pt x="85" y="92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4" name="Freeform 12"/>
          <p:cNvSpPr>
            <a:spLocks/>
          </p:cNvSpPr>
          <p:nvPr/>
        </p:nvSpPr>
        <p:spPr bwMode="auto">
          <a:xfrm>
            <a:off x="6229937" y="4358535"/>
            <a:ext cx="34520" cy="57135"/>
          </a:xfrm>
          <a:custGeom>
            <a:avLst/>
            <a:gdLst>
              <a:gd name="T0" fmla="*/ 0 w 21"/>
              <a:gd name="T1" fmla="*/ 6 h 35"/>
              <a:gd name="T2" fmla="*/ 5 w 21"/>
              <a:gd name="T3" fmla="*/ 27 h 35"/>
              <a:gd name="T4" fmla="*/ 21 w 21"/>
              <a:gd name="T5" fmla="*/ 10 h 35"/>
              <a:gd name="T6" fmla="*/ 0 w 21"/>
              <a:gd name="T7" fmla="*/ 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35">
                <a:moveTo>
                  <a:pt x="0" y="6"/>
                </a:moveTo>
                <a:cubicBezTo>
                  <a:pt x="0" y="6"/>
                  <a:pt x="3" y="22"/>
                  <a:pt x="5" y="27"/>
                </a:cubicBezTo>
                <a:cubicBezTo>
                  <a:pt x="6" y="31"/>
                  <a:pt x="9" y="35"/>
                  <a:pt x="21" y="10"/>
                </a:cubicBezTo>
                <a:cubicBezTo>
                  <a:pt x="21" y="10"/>
                  <a:pt x="13" y="0"/>
                  <a:pt x="0" y="6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5" name="Freeform 13"/>
          <p:cNvSpPr>
            <a:spLocks/>
          </p:cNvSpPr>
          <p:nvPr/>
        </p:nvSpPr>
        <p:spPr bwMode="auto">
          <a:xfrm>
            <a:off x="6332305" y="3983586"/>
            <a:ext cx="30948" cy="199973"/>
          </a:xfrm>
          <a:custGeom>
            <a:avLst/>
            <a:gdLst>
              <a:gd name="T0" fmla="*/ 4 w 19"/>
              <a:gd name="T1" fmla="*/ 0 h 122"/>
              <a:gd name="T2" fmla="*/ 19 w 19"/>
              <a:gd name="T3" fmla="*/ 16 h 122"/>
              <a:gd name="T4" fmla="*/ 7 w 19"/>
              <a:gd name="T5" fmla="*/ 115 h 122"/>
              <a:gd name="T6" fmla="*/ 0 w 19"/>
              <a:gd name="T7" fmla="*/ 121 h 122"/>
              <a:gd name="T8" fmla="*/ 10 w 19"/>
              <a:gd name="T9" fmla="*/ 43 h 122"/>
              <a:gd name="T10" fmla="*/ 5 w 19"/>
              <a:gd name="T11" fmla="*/ 34 h 122"/>
              <a:gd name="T12" fmla="*/ 4 w 19"/>
              <a:gd name="T13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122">
                <a:moveTo>
                  <a:pt x="4" y="0"/>
                </a:moveTo>
                <a:cubicBezTo>
                  <a:pt x="4" y="0"/>
                  <a:pt x="18" y="10"/>
                  <a:pt x="19" y="16"/>
                </a:cubicBezTo>
                <a:cubicBezTo>
                  <a:pt x="19" y="21"/>
                  <a:pt x="7" y="115"/>
                  <a:pt x="7" y="115"/>
                </a:cubicBezTo>
                <a:cubicBezTo>
                  <a:pt x="7" y="115"/>
                  <a:pt x="8" y="122"/>
                  <a:pt x="0" y="121"/>
                </a:cubicBezTo>
                <a:cubicBezTo>
                  <a:pt x="10" y="43"/>
                  <a:pt x="10" y="43"/>
                  <a:pt x="10" y="43"/>
                </a:cubicBezTo>
                <a:cubicBezTo>
                  <a:pt x="5" y="34"/>
                  <a:pt x="5" y="34"/>
                  <a:pt x="5" y="34"/>
                </a:cubicBezTo>
                <a:cubicBezTo>
                  <a:pt x="4" y="0"/>
                  <a:pt x="4" y="0"/>
                  <a:pt x="4" y="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26" name="Group 123"/>
          <p:cNvGrpSpPr/>
          <p:nvPr/>
        </p:nvGrpSpPr>
        <p:grpSpPr>
          <a:xfrm>
            <a:off x="5406241" y="3891635"/>
            <a:ext cx="613013" cy="465414"/>
            <a:chOff x="7170738" y="4168775"/>
            <a:chExt cx="817563" cy="620713"/>
          </a:xfrm>
          <a:solidFill>
            <a:srgbClr val="0D79CA"/>
          </a:solidFill>
        </p:grpSpPr>
        <p:sp>
          <p:nvSpPr>
            <p:cNvPr id="127" name="Freeform 14"/>
            <p:cNvSpPr>
              <a:spLocks/>
            </p:cNvSpPr>
            <p:nvPr/>
          </p:nvSpPr>
          <p:spPr bwMode="auto">
            <a:xfrm>
              <a:off x="7170738" y="4168775"/>
              <a:ext cx="785813" cy="354013"/>
            </a:xfrm>
            <a:custGeom>
              <a:avLst/>
              <a:gdLst>
                <a:gd name="T0" fmla="*/ 246 w 495"/>
                <a:gd name="T1" fmla="*/ 223 h 223"/>
                <a:gd name="T2" fmla="*/ 0 w 495"/>
                <a:gd name="T3" fmla="*/ 111 h 223"/>
                <a:gd name="T4" fmla="*/ 252 w 495"/>
                <a:gd name="T5" fmla="*/ 0 h 223"/>
                <a:gd name="T6" fmla="*/ 495 w 495"/>
                <a:gd name="T7" fmla="*/ 109 h 223"/>
                <a:gd name="T8" fmla="*/ 246 w 495"/>
                <a:gd name="T9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5" h="223">
                  <a:moveTo>
                    <a:pt x="246" y="223"/>
                  </a:moveTo>
                  <a:lnTo>
                    <a:pt x="0" y="111"/>
                  </a:lnTo>
                  <a:lnTo>
                    <a:pt x="252" y="0"/>
                  </a:lnTo>
                  <a:lnTo>
                    <a:pt x="495" y="109"/>
                  </a:lnTo>
                  <a:lnTo>
                    <a:pt x="246" y="2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8" name="Rectangle 15"/>
            <p:cNvSpPr>
              <a:spLocks noChangeArrowheads="1"/>
            </p:cNvSpPr>
            <p:nvPr/>
          </p:nvSpPr>
          <p:spPr bwMode="auto">
            <a:xfrm>
              <a:off x="7924800" y="4335463"/>
              <a:ext cx="23813" cy="257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9" name="Oval 16"/>
            <p:cNvSpPr>
              <a:spLocks noChangeArrowheads="1"/>
            </p:cNvSpPr>
            <p:nvPr/>
          </p:nvSpPr>
          <p:spPr bwMode="auto">
            <a:xfrm>
              <a:off x="7897813" y="4564063"/>
              <a:ext cx="76200" cy="77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0" name="Freeform 17"/>
            <p:cNvSpPr>
              <a:spLocks/>
            </p:cNvSpPr>
            <p:nvPr/>
          </p:nvSpPr>
          <p:spPr bwMode="auto">
            <a:xfrm>
              <a:off x="7888288" y="4605338"/>
              <a:ext cx="55563" cy="171450"/>
            </a:xfrm>
            <a:custGeom>
              <a:avLst/>
              <a:gdLst>
                <a:gd name="T0" fmla="*/ 14 w 26"/>
                <a:gd name="T1" fmla="*/ 4 h 79"/>
                <a:gd name="T2" fmla="*/ 6 w 26"/>
                <a:gd name="T3" fmla="*/ 79 h 79"/>
                <a:gd name="T4" fmla="*/ 26 w 26"/>
                <a:gd name="T5" fmla="*/ 79 h 79"/>
                <a:gd name="T6" fmla="*/ 26 w 26"/>
                <a:gd name="T7" fmla="*/ 0 h 79"/>
                <a:gd name="T8" fmla="*/ 14 w 26"/>
                <a:gd name="T9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79">
                  <a:moveTo>
                    <a:pt x="14" y="4"/>
                  </a:moveTo>
                  <a:cubicBezTo>
                    <a:pt x="14" y="4"/>
                    <a:pt x="0" y="34"/>
                    <a:pt x="6" y="79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14" y="7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1" name="Freeform 18"/>
            <p:cNvSpPr>
              <a:spLocks/>
            </p:cNvSpPr>
            <p:nvPr/>
          </p:nvSpPr>
          <p:spPr bwMode="auto">
            <a:xfrm>
              <a:off x="7932738" y="4605338"/>
              <a:ext cx="55563" cy="171450"/>
            </a:xfrm>
            <a:custGeom>
              <a:avLst/>
              <a:gdLst>
                <a:gd name="T0" fmla="*/ 11 w 25"/>
                <a:gd name="T1" fmla="*/ 4 h 79"/>
                <a:gd name="T2" fmla="*/ 20 w 25"/>
                <a:gd name="T3" fmla="*/ 79 h 79"/>
                <a:gd name="T4" fmla="*/ 0 w 25"/>
                <a:gd name="T5" fmla="*/ 79 h 79"/>
                <a:gd name="T6" fmla="*/ 0 w 25"/>
                <a:gd name="T7" fmla="*/ 0 h 79"/>
                <a:gd name="T8" fmla="*/ 11 w 25"/>
                <a:gd name="T9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9">
                  <a:moveTo>
                    <a:pt x="11" y="4"/>
                  </a:moveTo>
                  <a:cubicBezTo>
                    <a:pt x="11" y="4"/>
                    <a:pt x="25" y="34"/>
                    <a:pt x="2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1" y="7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2" name="Freeform 19"/>
            <p:cNvSpPr>
              <a:spLocks/>
            </p:cNvSpPr>
            <p:nvPr/>
          </p:nvSpPr>
          <p:spPr bwMode="auto">
            <a:xfrm>
              <a:off x="7327900" y="4449763"/>
              <a:ext cx="455613" cy="339725"/>
            </a:xfrm>
            <a:custGeom>
              <a:avLst/>
              <a:gdLst>
                <a:gd name="T0" fmla="*/ 209 w 209"/>
                <a:gd name="T1" fmla="*/ 0 h 156"/>
                <a:gd name="T2" fmla="*/ 104 w 209"/>
                <a:gd name="T3" fmla="*/ 49 h 156"/>
                <a:gd name="T4" fmla="*/ 0 w 209"/>
                <a:gd name="T5" fmla="*/ 0 h 156"/>
                <a:gd name="T6" fmla="*/ 0 w 209"/>
                <a:gd name="T7" fmla="*/ 120 h 156"/>
                <a:gd name="T8" fmla="*/ 102 w 209"/>
                <a:gd name="T9" fmla="*/ 156 h 156"/>
                <a:gd name="T10" fmla="*/ 102 w 209"/>
                <a:gd name="T11" fmla="*/ 156 h 156"/>
                <a:gd name="T12" fmla="*/ 104 w 209"/>
                <a:gd name="T13" fmla="*/ 156 h 156"/>
                <a:gd name="T14" fmla="*/ 107 w 209"/>
                <a:gd name="T15" fmla="*/ 156 h 156"/>
                <a:gd name="T16" fmla="*/ 107 w 209"/>
                <a:gd name="T17" fmla="*/ 156 h 156"/>
                <a:gd name="T18" fmla="*/ 209 w 209"/>
                <a:gd name="T19" fmla="*/ 120 h 156"/>
                <a:gd name="T20" fmla="*/ 209 w 209"/>
                <a:gd name="T2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6">
                  <a:moveTo>
                    <a:pt x="209" y="0"/>
                  </a:moveTo>
                  <a:cubicBezTo>
                    <a:pt x="209" y="1"/>
                    <a:pt x="121" y="41"/>
                    <a:pt x="104" y="49"/>
                  </a:cubicBezTo>
                  <a:cubicBezTo>
                    <a:pt x="87" y="41"/>
                    <a:pt x="0" y="1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28" y="150"/>
                    <a:pt x="84" y="155"/>
                    <a:pt x="102" y="156"/>
                  </a:cubicBezTo>
                  <a:cubicBezTo>
                    <a:pt x="102" y="156"/>
                    <a:pt x="102" y="156"/>
                    <a:pt x="102" y="156"/>
                  </a:cubicBezTo>
                  <a:cubicBezTo>
                    <a:pt x="102" y="156"/>
                    <a:pt x="103" y="156"/>
                    <a:pt x="104" y="156"/>
                  </a:cubicBezTo>
                  <a:cubicBezTo>
                    <a:pt x="106" y="156"/>
                    <a:pt x="107" y="156"/>
                    <a:pt x="107" y="156"/>
                  </a:cubicBezTo>
                  <a:cubicBezTo>
                    <a:pt x="107" y="156"/>
                    <a:pt x="107" y="156"/>
                    <a:pt x="107" y="156"/>
                  </a:cubicBezTo>
                  <a:cubicBezTo>
                    <a:pt x="125" y="155"/>
                    <a:pt x="181" y="150"/>
                    <a:pt x="209" y="120"/>
                  </a:cubicBezTo>
                  <a:lnTo>
                    <a:pt x="20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33" name="Freeform 20"/>
          <p:cNvSpPr>
            <a:spLocks noEditPoints="1"/>
          </p:cNvSpPr>
          <p:nvPr/>
        </p:nvSpPr>
        <p:spPr bwMode="auto">
          <a:xfrm>
            <a:off x="4907498" y="2302862"/>
            <a:ext cx="358285" cy="377330"/>
          </a:xfrm>
          <a:custGeom>
            <a:avLst/>
            <a:gdLst>
              <a:gd name="T0" fmla="*/ 168 w 219"/>
              <a:gd name="T1" fmla="*/ 224 h 231"/>
              <a:gd name="T2" fmla="*/ 197 w 219"/>
              <a:gd name="T3" fmla="*/ 212 h 231"/>
              <a:gd name="T4" fmla="*/ 168 w 219"/>
              <a:gd name="T5" fmla="*/ 132 h 231"/>
              <a:gd name="T6" fmla="*/ 168 w 219"/>
              <a:gd name="T7" fmla="*/ 150 h 231"/>
              <a:gd name="T8" fmla="*/ 192 w 219"/>
              <a:gd name="T9" fmla="*/ 190 h 231"/>
              <a:gd name="T10" fmla="*/ 168 w 219"/>
              <a:gd name="T11" fmla="*/ 209 h 231"/>
              <a:gd name="T12" fmla="*/ 168 w 219"/>
              <a:gd name="T13" fmla="*/ 224 h 231"/>
              <a:gd name="T14" fmla="*/ 168 w 219"/>
              <a:gd name="T15" fmla="*/ 203 h 231"/>
              <a:gd name="T16" fmla="*/ 168 w 219"/>
              <a:gd name="T17" fmla="*/ 157 h 231"/>
              <a:gd name="T18" fmla="*/ 181 w 219"/>
              <a:gd name="T19" fmla="*/ 187 h 231"/>
              <a:gd name="T20" fmla="*/ 168 w 219"/>
              <a:gd name="T21" fmla="*/ 203 h 231"/>
              <a:gd name="T22" fmla="*/ 146 w 219"/>
              <a:gd name="T23" fmla="*/ 112 h 231"/>
              <a:gd name="T24" fmla="*/ 141 w 219"/>
              <a:gd name="T25" fmla="*/ 98 h 231"/>
              <a:gd name="T26" fmla="*/ 141 w 219"/>
              <a:gd name="T27" fmla="*/ 44 h 231"/>
              <a:gd name="T28" fmla="*/ 146 w 219"/>
              <a:gd name="T29" fmla="*/ 37 h 231"/>
              <a:gd name="T30" fmla="*/ 148 w 219"/>
              <a:gd name="T31" fmla="*/ 37 h 231"/>
              <a:gd name="T32" fmla="*/ 148 w 219"/>
              <a:gd name="T33" fmla="*/ 14 h 231"/>
              <a:gd name="T34" fmla="*/ 146 w 219"/>
              <a:gd name="T35" fmla="*/ 14 h 231"/>
              <a:gd name="T36" fmla="*/ 146 w 219"/>
              <a:gd name="T37" fmla="*/ 13 h 231"/>
              <a:gd name="T38" fmla="*/ 114 w 219"/>
              <a:gd name="T39" fmla="*/ 0 h 231"/>
              <a:gd name="T40" fmla="*/ 81 w 219"/>
              <a:gd name="T41" fmla="*/ 13 h 231"/>
              <a:gd name="T42" fmla="*/ 81 w 219"/>
              <a:gd name="T43" fmla="*/ 14 h 231"/>
              <a:gd name="T44" fmla="*/ 80 w 219"/>
              <a:gd name="T45" fmla="*/ 14 h 231"/>
              <a:gd name="T46" fmla="*/ 80 w 219"/>
              <a:gd name="T47" fmla="*/ 37 h 231"/>
              <a:gd name="T48" fmla="*/ 81 w 219"/>
              <a:gd name="T49" fmla="*/ 37 h 231"/>
              <a:gd name="T50" fmla="*/ 90 w 219"/>
              <a:gd name="T51" fmla="*/ 45 h 231"/>
              <a:gd name="T52" fmla="*/ 90 w 219"/>
              <a:gd name="T53" fmla="*/ 98 h 231"/>
              <a:gd name="T54" fmla="*/ 83 w 219"/>
              <a:gd name="T55" fmla="*/ 112 h 231"/>
              <a:gd name="T56" fmla="*/ 31 w 219"/>
              <a:gd name="T57" fmla="*/ 212 h 231"/>
              <a:gd name="T58" fmla="*/ 114 w 219"/>
              <a:gd name="T59" fmla="*/ 230 h 231"/>
              <a:gd name="T60" fmla="*/ 168 w 219"/>
              <a:gd name="T61" fmla="*/ 224 h 231"/>
              <a:gd name="T62" fmla="*/ 168 w 219"/>
              <a:gd name="T63" fmla="*/ 209 h 231"/>
              <a:gd name="T64" fmla="*/ 144 w 219"/>
              <a:gd name="T65" fmla="*/ 212 h 231"/>
              <a:gd name="T66" fmla="*/ 144 w 219"/>
              <a:gd name="T67" fmla="*/ 212 h 231"/>
              <a:gd name="T68" fmla="*/ 168 w 219"/>
              <a:gd name="T69" fmla="*/ 203 h 231"/>
              <a:gd name="T70" fmla="*/ 168 w 219"/>
              <a:gd name="T71" fmla="*/ 157 h 231"/>
              <a:gd name="T72" fmla="*/ 149 w 219"/>
              <a:gd name="T73" fmla="*/ 134 h 231"/>
              <a:gd name="T74" fmla="*/ 168 w 219"/>
              <a:gd name="T75" fmla="*/ 150 h 231"/>
              <a:gd name="T76" fmla="*/ 168 w 219"/>
              <a:gd name="T77" fmla="*/ 132 h 231"/>
              <a:gd name="T78" fmla="*/ 146 w 219"/>
              <a:gd name="T79" fmla="*/ 1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9" h="231">
                <a:moveTo>
                  <a:pt x="168" y="224"/>
                </a:moveTo>
                <a:cubicBezTo>
                  <a:pt x="179" y="221"/>
                  <a:pt x="189" y="217"/>
                  <a:pt x="197" y="212"/>
                </a:cubicBezTo>
                <a:cubicBezTo>
                  <a:pt x="219" y="196"/>
                  <a:pt x="191" y="157"/>
                  <a:pt x="168" y="132"/>
                </a:cubicBezTo>
                <a:cubicBezTo>
                  <a:pt x="168" y="150"/>
                  <a:pt x="168" y="150"/>
                  <a:pt x="168" y="150"/>
                </a:cubicBezTo>
                <a:cubicBezTo>
                  <a:pt x="180" y="162"/>
                  <a:pt x="193" y="177"/>
                  <a:pt x="192" y="190"/>
                </a:cubicBezTo>
                <a:cubicBezTo>
                  <a:pt x="192" y="201"/>
                  <a:pt x="180" y="207"/>
                  <a:pt x="168" y="209"/>
                </a:cubicBezTo>
                <a:cubicBezTo>
                  <a:pt x="168" y="224"/>
                  <a:pt x="168" y="224"/>
                  <a:pt x="168" y="224"/>
                </a:cubicBezTo>
                <a:close/>
                <a:moveTo>
                  <a:pt x="168" y="203"/>
                </a:moveTo>
                <a:cubicBezTo>
                  <a:pt x="168" y="157"/>
                  <a:pt x="168" y="157"/>
                  <a:pt x="168" y="157"/>
                </a:cubicBezTo>
                <a:cubicBezTo>
                  <a:pt x="175" y="167"/>
                  <a:pt x="182" y="179"/>
                  <a:pt x="181" y="187"/>
                </a:cubicBezTo>
                <a:cubicBezTo>
                  <a:pt x="180" y="194"/>
                  <a:pt x="175" y="199"/>
                  <a:pt x="168" y="203"/>
                </a:cubicBezTo>
                <a:close/>
                <a:moveTo>
                  <a:pt x="146" y="112"/>
                </a:moveTo>
                <a:cubicBezTo>
                  <a:pt x="146" y="112"/>
                  <a:pt x="141" y="109"/>
                  <a:pt x="141" y="98"/>
                </a:cubicBezTo>
                <a:cubicBezTo>
                  <a:pt x="141" y="90"/>
                  <a:pt x="141" y="56"/>
                  <a:pt x="141" y="44"/>
                </a:cubicBezTo>
                <a:cubicBezTo>
                  <a:pt x="144" y="43"/>
                  <a:pt x="146" y="40"/>
                  <a:pt x="146" y="37"/>
                </a:cubicBezTo>
                <a:cubicBezTo>
                  <a:pt x="148" y="37"/>
                  <a:pt x="148" y="37"/>
                  <a:pt x="148" y="37"/>
                </a:cubicBezTo>
                <a:cubicBezTo>
                  <a:pt x="148" y="14"/>
                  <a:pt x="148" y="14"/>
                  <a:pt x="148" y="14"/>
                </a:cubicBezTo>
                <a:cubicBezTo>
                  <a:pt x="146" y="14"/>
                  <a:pt x="146" y="14"/>
                  <a:pt x="146" y="14"/>
                </a:cubicBezTo>
                <a:cubicBezTo>
                  <a:pt x="146" y="14"/>
                  <a:pt x="146" y="13"/>
                  <a:pt x="146" y="13"/>
                </a:cubicBezTo>
                <a:cubicBezTo>
                  <a:pt x="146" y="6"/>
                  <a:pt x="132" y="0"/>
                  <a:pt x="114" y="0"/>
                </a:cubicBezTo>
                <a:cubicBezTo>
                  <a:pt x="95" y="0"/>
                  <a:pt x="81" y="6"/>
                  <a:pt x="81" y="13"/>
                </a:cubicBezTo>
                <a:cubicBezTo>
                  <a:pt x="81" y="13"/>
                  <a:pt x="81" y="14"/>
                  <a:pt x="81" y="14"/>
                </a:cubicBezTo>
                <a:cubicBezTo>
                  <a:pt x="80" y="14"/>
                  <a:pt x="80" y="14"/>
                  <a:pt x="80" y="14"/>
                </a:cubicBezTo>
                <a:cubicBezTo>
                  <a:pt x="80" y="37"/>
                  <a:pt x="80" y="37"/>
                  <a:pt x="80" y="37"/>
                </a:cubicBezTo>
                <a:cubicBezTo>
                  <a:pt x="81" y="37"/>
                  <a:pt x="81" y="37"/>
                  <a:pt x="81" y="37"/>
                </a:cubicBezTo>
                <a:cubicBezTo>
                  <a:pt x="81" y="40"/>
                  <a:pt x="84" y="43"/>
                  <a:pt x="90" y="45"/>
                </a:cubicBezTo>
                <a:cubicBezTo>
                  <a:pt x="90" y="56"/>
                  <a:pt x="90" y="90"/>
                  <a:pt x="90" y="98"/>
                </a:cubicBezTo>
                <a:cubicBezTo>
                  <a:pt x="90" y="109"/>
                  <a:pt x="83" y="112"/>
                  <a:pt x="83" y="112"/>
                </a:cubicBezTo>
                <a:cubicBezTo>
                  <a:pt x="71" y="119"/>
                  <a:pt x="0" y="190"/>
                  <a:pt x="31" y="212"/>
                </a:cubicBezTo>
                <a:cubicBezTo>
                  <a:pt x="58" y="231"/>
                  <a:pt x="105" y="230"/>
                  <a:pt x="114" y="230"/>
                </a:cubicBezTo>
                <a:cubicBezTo>
                  <a:pt x="121" y="230"/>
                  <a:pt x="145" y="230"/>
                  <a:pt x="168" y="224"/>
                </a:cubicBezTo>
                <a:cubicBezTo>
                  <a:pt x="168" y="209"/>
                  <a:pt x="168" y="209"/>
                  <a:pt x="168" y="209"/>
                </a:cubicBezTo>
                <a:cubicBezTo>
                  <a:pt x="156" y="212"/>
                  <a:pt x="144" y="212"/>
                  <a:pt x="144" y="212"/>
                </a:cubicBezTo>
                <a:cubicBezTo>
                  <a:pt x="144" y="212"/>
                  <a:pt x="144" y="212"/>
                  <a:pt x="144" y="212"/>
                </a:cubicBezTo>
                <a:cubicBezTo>
                  <a:pt x="144" y="212"/>
                  <a:pt x="158" y="210"/>
                  <a:pt x="168" y="203"/>
                </a:cubicBezTo>
                <a:cubicBezTo>
                  <a:pt x="168" y="157"/>
                  <a:pt x="168" y="157"/>
                  <a:pt x="168" y="157"/>
                </a:cubicBezTo>
                <a:cubicBezTo>
                  <a:pt x="159" y="144"/>
                  <a:pt x="149" y="134"/>
                  <a:pt x="149" y="134"/>
                </a:cubicBezTo>
                <a:cubicBezTo>
                  <a:pt x="149" y="134"/>
                  <a:pt x="158" y="141"/>
                  <a:pt x="168" y="150"/>
                </a:cubicBezTo>
                <a:cubicBezTo>
                  <a:pt x="168" y="132"/>
                  <a:pt x="168" y="132"/>
                  <a:pt x="168" y="132"/>
                </a:cubicBezTo>
                <a:cubicBezTo>
                  <a:pt x="159" y="122"/>
                  <a:pt x="150" y="114"/>
                  <a:pt x="146" y="112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4" name="Oval 21"/>
          <p:cNvSpPr>
            <a:spLocks noChangeArrowheads="1"/>
          </p:cNvSpPr>
          <p:nvPr/>
        </p:nvSpPr>
        <p:spPr bwMode="auto">
          <a:xfrm>
            <a:off x="7194093" y="2214778"/>
            <a:ext cx="105938" cy="105938"/>
          </a:xfrm>
          <a:prstGeom prst="ellipse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5" name="Freeform 22"/>
          <p:cNvSpPr>
            <a:spLocks/>
          </p:cNvSpPr>
          <p:nvPr/>
        </p:nvSpPr>
        <p:spPr bwMode="auto">
          <a:xfrm>
            <a:off x="7232182" y="2293339"/>
            <a:ext cx="166644" cy="347572"/>
          </a:xfrm>
          <a:custGeom>
            <a:avLst/>
            <a:gdLst>
              <a:gd name="T0" fmla="*/ 0 w 102"/>
              <a:gd name="T1" fmla="*/ 6 h 213"/>
              <a:gd name="T2" fmla="*/ 68 w 102"/>
              <a:gd name="T3" fmla="*/ 184 h 213"/>
              <a:gd name="T4" fmla="*/ 99 w 102"/>
              <a:gd name="T5" fmla="*/ 213 h 213"/>
              <a:gd name="T6" fmla="*/ 23 w 102"/>
              <a:gd name="T7" fmla="*/ 0 h 213"/>
              <a:gd name="T8" fmla="*/ 0 w 102"/>
              <a:gd name="T9" fmla="*/ 6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213">
                <a:moveTo>
                  <a:pt x="0" y="6"/>
                </a:moveTo>
                <a:cubicBezTo>
                  <a:pt x="0" y="7"/>
                  <a:pt x="68" y="184"/>
                  <a:pt x="68" y="184"/>
                </a:cubicBezTo>
                <a:cubicBezTo>
                  <a:pt x="68" y="184"/>
                  <a:pt x="96" y="213"/>
                  <a:pt x="99" y="213"/>
                </a:cubicBezTo>
                <a:cubicBezTo>
                  <a:pt x="102" y="213"/>
                  <a:pt x="23" y="0"/>
                  <a:pt x="23" y="0"/>
                </a:cubicBezTo>
                <a:lnTo>
                  <a:pt x="0" y="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6" name="Freeform 23"/>
          <p:cNvSpPr>
            <a:spLocks/>
          </p:cNvSpPr>
          <p:nvPr/>
        </p:nvSpPr>
        <p:spPr bwMode="auto">
          <a:xfrm>
            <a:off x="7085776" y="2293339"/>
            <a:ext cx="178547" cy="342811"/>
          </a:xfrm>
          <a:custGeom>
            <a:avLst/>
            <a:gdLst>
              <a:gd name="T0" fmla="*/ 149 w 150"/>
              <a:gd name="T1" fmla="*/ 14 h 288"/>
              <a:gd name="T2" fmla="*/ 40 w 150"/>
              <a:gd name="T3" fmla="*/ 248 h 288"/>
              <a:gd name="T4" fmla="*/ 0 w 150"/>
              <a:gd name="T5" fmla="*/ 288 h 288"/>
              <a:gd name="T6" fmla="*/ 11 w 150"/>
              <a:gd name="T7" fmla="*/ 233 h 288"/>
              <a:gd name="T8" fmla="*/ 117 w 150"/>
              <a:gd name="T9" fmla="*/ 0 h 288"/>
              <a:gd name="T10" fmla="*/ 150 w 150"/>
              <a:gd name="T11" fmla="*/ 11 h 288"/>
              <a:gd name="T12" fmla="*/ 149 w 150"/>
              <a:gd name="T13" fmla="*/ 1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" h="288">
                <a:moveTo>
                  <a:pt x="149" y="14"/>
                </a:moveTo>
                <a:lnTo>
                  <a:pt x="40" y="248"/>
                </a:lnTo>
                <a:lnTo>
                  <a:pt x="0" y="288"/>
                </a:lnTo>
                <a:lnTo>
                  <a:pt x="11" y="233"/>
                </a:lnTo>
                <a:lnTo>
                  <a:pt x="117" y="0"/>
                </a:lnTo>
                <a:lnTo>
                  <a:pt x="150" y="11"/>
                </a:lnTo>
                <a:lnTo>
                  <a:pt x="149" y="14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7" name="Freeform 24"/>
          <p:cNvSpPr>
            <a:spLocks/>
          </p:cNvSpPr>
          <p:nvPr/>
        </p:nvSpPr>
        <p:spPr bwMode="auto">
          <a:xfrm>
            <a:off x="7241707" y="2176688"/>
            <a:ext cx="19045" cy="59516"/>
          </a:xfrm>
          <a:custGeom>
            <a:avLst/>
            <a:gdLst>
              <a:gd name="T0" fmla="*/ 12 w 12"/>
              <a:gd name="T1" fmla="*/ 30 h 36"/>
              <a:gd name="T2" fmla="*/ 6 w 12"/>
              <a:gd name="T3" fmla="*/ 36 h 36"/>
              <a:gd name="T4" fmla="*/ 0 w 12"/>
              <a:gd name="T5" fmla="*/ 30 h 36"/>
              <a:gd name="T6" fmla="*/ 0 w 12"/>
              <a:gd name="T7" fmla="*/ 6 h 36"/>
              <a:gd name="T8" fmla="*/ 6 w 12"/>
              <a:gd name="T9" fmla="*/ 0 h 36"/>
              <a:gd name="T10" fmla="*/ 12 w 12"/>
              <a:gd name="T11" fmla="*/ 6 h 36"/>
              <a:gd name="T12" fmla="*/ 12 w 12"/>
              <a:gd name="T13" fmla="*/ 3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36">
                <a:moveTo>
                  <a:pt x="12" y="30"/>
                </a:moveTo>
                <a:cubicBezTo>
                  <a:pt x="12" y="33"/>
                  <a:pt x="10" y="36"/>
                  <a:pt x="6" y="36"/>
                </a:cubicBezTo>
                <a:cubicBezTo>
                  <a:pt x="3" y="36"/>
                  <a:pt x="0" y="33"/>
                  <a:pt x="0" y="30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0" y="0"/>
                  <a:pt x="12" y="3"/>
                  <a:pt x="12" y="6"/>
                </a:cubicBezTo>
                <a:lnTo>
                  <a:pt x="12" y="3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8" name="Freeform 25"/>
          <p:cNvSpPr>
            <a:spLocks noEditPoints="1"/>
          </p:cNvSpPr>
          <p:nvPr/>
        </p:nvSpPr>
        <p:spPr bwMode="auto">
          <a:xfrm>
            <a:off x="6389441" y="1920771"/>
            <a:ext cx="169025" cy="457081"/>
          </a:xfrm>
          <a:custGeom>
            <a:avLst/>
            <a:gdLst>
              <a:gd name="T0" fmla="*/ 51 w 103"/>
              <a:gd name="T1" fmla="*/ 280 h 280"/>
              <a:gd name="T2" fmla="*/ 103 w 103"/>
              <a:gd name="T3" fmla="*/ 140 h 280"/>
              <a:gd name="T4" fmla="*/ 51 w 103"/>
              <a:gd name="T5" fmla="*/ 0 h 280"/>
              <a:gd name="T6" fmla="*/ 51 w 103"/>
              <a:gd name="T7" fmla="*/ 22 h 280"/>
              <a:gd name="T8" fmla="*/ 94 w 103"/>
              <a:gd name="T9" fmla="*/ 140 h 280"/>
              <a:gd name="T10" fmla="*/ 51 w 103"/>
              <a:gd name="T11" fmla="*/ 257 h 280"/>
              <a:gd name="T12" fmla="*/ 51 w 103"/>
              <a:gd name="T13" fmla="*/ 280 h 280"/>
              <a:gd name="T14" fmla="*/ 51 w 103"/>
              <a:gd name="T15" fmla="*/ 0 h 280"/>
              <a:gd name="T16" fmla="*/ 0 w 103"/>
              <a:gd name="T17" fmla="*/ 140 h 280"/>
              <a:gd name="T18" fmla="*/ 51 w 103"/>
              <a:gd name="T19" fmla="*/ 280 h 280"/>
              <a:gd name="T20" fmla="*/ 51 w 103"/>
              <a:gd name="T21" fmla="*/ 280 h 280"/>
              <a:gd name="T22" fmla="*/ 51 w 103"/>
              <a:gd name="T23" fmla="*/ 257 h 280"/>
              <a:gd name="T24" fmla="*/ 51 w 103"/>
              <a:gd name="T25" fmla="*/ 257 h 280"/>
              <a:gd name="T26" fmla="*/ 51 w 103"/>
              <a:gd name="T27" fmla="*/ 257 h 280"/>
              <a:gd name="T28" fmla="*/ 8 w 103"/>
              <a:gd name="T29" fmla="*/ 140 h 280"/>
              <a:gd name="T30" fmla="*/ 51 w 103"/>
              <a:gd name="T31" fmla="*/ 22 h 280"/>
              <a:gd name="T32" fmla="*/ 51 w 103"/>
              <a:gd name="T33" fmla="*/ 22 h 280"/>
              <a:gd name="T34" fmla="*/ 51 w 103"/>
              <a:gd name="T35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3" h="280">
                <a:moveTo>
                  <a:pt x="51" y="280"/>
                </a:moveTo>
                <a:cubicBezTo>
                  <a:pt x="80" y="280"/>
                  <a:pt x="103" y="217"/>
                  <a:pt x="103" y="140"/>
                </a:cubicBezTo>
                <a:cubicBezTo>
                  <a:pt x="103" y="62"/>
                  <a:pt x="80" y="0"/>
                  <a:pt x="51" y="0"/>
                </a:cubicBezTo>
                <a:cubicBezTo>
                  <a:pt x="51" y="22"/>
                  <a:pt x="51" y="22"/>
                  <a:pt x="51" y="22"/>
                </a:cubicBezTo>
                <a:cubicBezTo>
                  <a:pt x="75" y="22"/>
                  <a:pt x="94" y="75"/>
                  <a:pt x="94" y="140"/>
                </a:cubicBezTo>
                <a:cubicBezTo>
                  <a:pt x="94" y="204"/>
                  <a:pt x="75" y="257"/>
                  <a:pt x="51" y="257"/>
                </a:cubicBezTo>
                <a:lnTo>
                  <a:pt x="51" y="280"/>
                </a:lnTo>
                <a:close/>
                <a:moveTo>
                  <a:pt x="51" y="0"/>
                </a:moveTo>
                <a:cubicBezTo>
                  <a:pt x="23" y="0"/>
                  <a:pt x="0" y="62"/>
                  <a:pt x="0" y="140"/>
                </a:cubicBezTo>
                <a:cubicBezTo>
                  <a:pt x="0" y="217"/>
                  <a:pt x="23" y="280"/>
                  <a:pt x="51" y="280"/>
                </a:cubicBezTo>
                <a:cubicBezTo>
                  <a:pt x="51" y="280"/>
                  <a:pt x="51" y="280"/>
                  <a:pt x="51" y="280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27" y="257"/>
                  <a:pt x="8" y="204"/>
                  <a:pt x="8" y="140"/>
                </a:cubicBezTo>
                <a:cubicBezTo>
                  <a:pt x="8" y="75"/>
                  <a:pt x="27" y="22"/>
                  <a:pt x="51" y="22"/>
                </a:cubicBezTo>
                <a:cubicBezTo>
                  <a:pt x="51" y="22"/>
                  <a:pt x="51" y="22"/>
                  <a:pt x="51" y="22"/>
                </a:cubicBezTo>
                <a:cubicBezTo>
                  <a:pt x="51" y="0"/>
                  <a:pt x="51" y="0"/>
                  <a:pt x="51" y="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9" name="Freeform 26"/>
          <p:cNvSpPr>
            <a:spLocks noEditPoints="1"/>
          </p:cNvSpPr>
          <p:nvPr/>
        </p:nvSpPr>
        <p:spPr bwMode="auto">
          <a:xfrm>
            <a:off x="6244221" y="2064798"/>
            <a:ext cx="458272" cy="167835"/>
          </a:xfrm>
          <a:custGeom>
            <a:avLst/>
            <a:gdLst>
              <a:gd name="T0" fmla="*/ 280 w 280"/>
              <a:gd name="T1" fmla="*/ 52 h 103"/>
              <a:gd name="T2" fmla="*/ 140 w 280"/>
              <a:gd name="T3" fmla="*/ 0 h 103"/>
              <a:gd name="T4" fmla="*/ 140 w 280"/>
              <a:gd name="T5" fmla="*/ 8 h 103"/>
              <a:gd name="T6" fmla="*/ 257 w 280"/>
              <a:gd name="T7" fmla="*/ 52 h 103"/>
              <a:gd name="T8" fmla="*/ 140 w 280"/>
              <a:gd name="T9" fmla="*/ 95 h 103"/>
              <a:gd name="T10" fmla="*/ 140 w 280"/>
              <a:gd name="T11" fmla="*/ 103 h 103"/>
              <a:gd name="T12" fmla="*/ 280 w 280"/>
              <a:gd name="T13" fmla="*/ 52 h 103"/>
              <a:gd name="T14" fmla="*/ 140 w 280"/>
              <a:gd name="T15" fmla="*/ 0 h 103"/>
              <a:gd name="T16" fmla="*/ 140 w 280"/>
              <a:gd name="T17" fmla="*/ 0 h 103"/>
              <a:gd name="T18" fmla="*/ 0 w 280"/>
              <a:gd name="T19" fmla="*/ 52 h 103"/>
              <a:gd name="T20" fmla="*/ 140 w 280"/>
              <a:gd name="T21" fmla="*/ 103 h 103"/>
              <a:gd name="T22" fmla="*/ 140 w 280"/>
              <a:gd name="T23" fmla="*/ 103 h 103"/>
              <a:gd name="T24" fmla="*/ 140 w 280"/>
              <a:gd name="T25" fmla="*/ 95 h 103"/>
              <a:gd name="T26" fmla="*/ 140 w 280"/>
              <a:gd name="T27" fmla="*/ 95 h 103"/>
              <a:gd name="T28" fmla="*/ 23 w 280"/>
              <a:gd name="T29" fmla="*/ 52 h 103"/>
              <a:gd name="T30" fmla="*/ 23 w 280"/>
              <a:gd name="T31" fmla="*/ 52 h 103"/>
              <a:gd name="T32" fmla="*/ 140 w 280"/>
              <a:gd name="T33" fmla="*/ 8 h 103"/>
              <a:gd name="T34" fmla="*/ 140 w 280"/>
              <a:gd name="T35" fmla="*/ 8 h 103"/>
              <a:gd name="T36" fmla="*/ 140 w 280"/>
              <a:gd name="T37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0" h="103">
                <a:moveTo>
                  <a:pt x="280" y="52"/>
                </a:moveTo>
                <a:cubicBezTo>
                  <a:pt x="280" y="23"/>
                  <a:pt x="217" y="0"/>
                  <a:pt x="140" y="0"/>
                </a:cubicBezTo>
                <a:cubicBezTo>
                  <a:pt x="140" y="8"/>
                  <a:pt x="140" y="8"/>
                  <a:pt x="140" y="8"/>
                </a:cubicBezTo>
                <a:cubicBezTo>
                  <a:pt x="205" y="8"/>
                  <a:pt x="257" y="28"/>
                  <a:pt x="257" y="52"/>
                </a:cubicBezTo>
                <a:cubicBezTo>
                  <a:pt x="257" y="75"/>
                  <a:pt x="205" y="95"/>
                  <a:pt x="140" y="95"/>
                </a:cubicBezTo>
                <a:cubicBezTo>
                  <a:pt x="140" y="103"/>
                  <a:pt x="140" y="103"/>
                  <a:pt x="140" y="103"/>
                </a:cubicBezTo>
                <a:cubicBezTo>
                  <a:pt x="217" y="103"/>
                  <a:pt x="280" y="80"/>
                  <a:pt x="280" y="52"/>
                </a:cubicBezTo>
                <a:close/>
                <a:moveTo>
                  <a:pt x="140" y="0"/>
                </a:moveTo>
                <a:cubicBezTo>
                  <a:pt x="140" y="0"/>
                  <a:pt x="140" y="0"/>
                  <a:pt x="140" y="0"/>
                </a:cubicBezTo>
                <a:cubicBezTo>
                  <a:pt x="63" y="0"/>
                  <a:pt x="0" y="23"/>
                  <a:pt x="0" y="52"/>
                </a:cubicBezTo>
                <a:cubicBezTo>
                  <a:pt x="0" y="80"/>
                  <a:pt x="63" y="103"/>
                  <a:pt x="140" y="103"/>
                </a:cubicBezTo>
                <a:cubicBezTo>
                  <a:pt x="140" y="103"/>
                  <a:pt x="140" y="103"/>
                  <a:pt x="140" y="103"/>
                </a:cubicBezTo>
                <a:cubicBezTo>
                  <a:pt x="140" y="95"/>
                  <a:pt x="140" y="95"/>
                  <a:pt x="140" y="95"/>
                </a:cubicBezTo>
                <a:cubicBezTo>
                  <a:pt x="140" y="95"/>
                  <a:pt x="140" y="95"/>
                  <a:pt x="140" y="95"/>
                </a:cubicBezTo>
                <a:cubicBezTo>
                  <a:pt x="75" y="95"/>
                  <a:pt x="23" y="75"/>
                  <a:pt x="23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28"/>
                  <a:pt x="75" y="8"/>
                  <a:pt x="140" y="8"/>
                </a:cubicBezTo>
                <a:cubicBezTo>
                  <a:pt x="140" y="8"/>
                  <a:pt x="140" y="8"/>
                  <a:pt x="140" y="8"/>
                </a:cubicBezTo>
                <a:lnTo>
                  <a:pt x="140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0" name="Freeform 27"/>
          <p:cNvSpPr>
            <a:spLocks noEditPoints="1"/>
          </p:cNvSpPr>
          <p:nvPr/>
        </p:nvSpPr>
        <p:spPr bwMode="auto">
          <a:xfrm>
            <a:off x="6278740" y="1961242"/>
            <a:ext cx="389233" cy="373759"/>
          </a:xfrm>
          <a:custGeom>
            <a:avLst/>
            <a:gdLst>
              <a:gd name="T0" fmla="*/ 218 w 238"/>
              <a:gd name="T1" fmla="*/ 16 h 229"/>
              <a:gd name="T2" fmla="*/ 119 w 238"/>
              <a:gd name="T3" fmla="*/ 46 h 229"/>
              <a:gd name="T4" fmla="*/ 119 w 238"/>
              <a:gd name="T5" fmla="*/ 57 h 229"/>
              <a:gd name="T6" fmla="*/ 202 w 238"/>
              <a:gd name="T7" fmla="*/ 32 h 229"/>
              <a:gd name="T8" fmla="*/ 150 w 238"/>
              <a:gd name="T9" fmla="*/ 145 h 229"/>
              <a:gd name="T10" fmla="*/ 119 w 238"/>
              <a:gd name="T11" fmla="*/ 172 h 229"/>
              <a:gd name="T12" fmla="*/ 119 w 238"/>
              <a:gd name="T13" fmla="*/ 183 h 229"/>
              <a:gd name="T14" fmla="*/ 156 w 238"/>
              <a:gd name="T15" fmla="*/ 151 h 229"/>
              <a:gd name="T16" fmla="*/ 218 w 238"/>
              <a:gd name="T17" fmla="*/ 16 h 229"/>
              <a:gd name="T18" fmla="*/ 119 w 238"/>
              <a:gd name="T19" fmla="*/ 46 h 229"/>
              <a:gd name="T20" fmla="*/ 83 w 238"/>
              <a:gd name="T21" fmla="*/ 78 h 229"/>
              <a:gd name="T22" fmla="*/ 20 w 238"/>
              <a:gd name="T23" fmla="*/ 214 h 229"/>
              <a:gd name="T24" fmla="*/ 119 w 238"/>
              <a:gd name="T25" fmla="*/ 183 h 229"/>
              <a:gd name="T26" fmla="*/ 119 w 238"/>
              <a:gd name="T27" fmla="*/ 172 h 229"/>
              <a:gd name="T28" fmla="*/ 36 w 238"/>
              <a:gd name="T29" fmla="*/ 197 h 229"/>
              <a:gd name="T30" fmla="*/ 36 w 238"/>
              <a:gd name="T31" fmla="*/ 197 h 229"/>
              <a:gd name="T32" fmla="*/ 89 w 238"/>
              <a:gd name="T33" fmla="*/ 84 h 229"/>
              <a:gd name="T34" fmla="*/ 119 w 238"/>
              <a:gd name="T35" fmla="*/ 57 h 229"/>
              <a:gd name="T36" fmla="*/ 119 w 238"/>
              <a:gd name="T37" fmla="*/ 4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8" h="229">
                <a:moveTo>
                  <a:pt x="218" y="16"/>
                </a:moveTo>
                <a:cubicBezTo>
                  <a:pt x="202" y="0"/>
                  <a:pt x="162" y="13"/>
                  <a:pt x="119" y="46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55" y="30"/>
                  <a:pt x="189" y="19"/>
                  <a:pt x="202" y="32"/>
                </a:cubicBezTo>
                <a:cubicBezTo>
                  <a:pt x="219" y="49"/>
                  <a:pt x="195" y="99"/>
                  <a:pt x="150" y="145"/>
                </a:cubicBezTo>
                <a:cubicBezTo>
                  <a:pt x="140" y="155"/>
                  <a:pt x="129" y="164"/>
                  <a:pt x="119" y="172"/>
                </a:cubicBezTo>
                <a:cubicBezTo>
                  <a:pt x="119" y="183"/>
                  <a:pt x="119" y="183"/>
                  <a:pt x="119" y="183"/>
                </a:cubicBezTo>
                <a:cubicBezTo>
                  <a:pt x="131" y="174"/>
                  <a:pt x="144" y="163"/>
                  <a:pt x="156" y="151"/>
                </a:cubicBezTo>
                <a:cubicBezTo>
                  <a:pt x="210" y="96"/>
                  <a:pt x="238" y="36"/>
                  <a:pt x="218" y="16"/>
                </a:cubicBezTo>
                <a:close/>
                <a:moveTo>
                  <a:pt x="119" y="46"/>
                </a:moveTo>
                <a:cubicBezTo>
                  <a:pt x="107" y="55"/>
                  <a:pt x="95" y="66"/>
                  <a:pt x="83" y="78"/>
                </a:cubicBezTo>
                <a:cubicBezTo>
                  <a:pt x="28" y="133"/>
                  <a:pt x="0" y="193"/>
                  <a:pt x="20" y="214"/>
                </a:cubicBezTo>
                <a:cubicBezTo>
                  <a:pt x="36" y="229"/>
                  <a:pt x="76" y="216"/>
                  <a:pt x="119" y="183"/>
                </a:cubicBezTo>
                <a:cubicBezTo>
                  <a:pt x="119" y="172"/>
                  <a:pt x="119" y="172"/>
                  <a:pt x="119" y="172"/>
                </a:cubicBezTo>
                <a:cubicBezTo>
                  <a:pt x="83" y="199"/>
                  <a:pt x="49" y="211"/>
                  <a:pt x="36" y="197"/>
                </a:cubicBezTo>
                <a:cubicBezTo>
                  <a:pt x="36" y="197"/>
                  <a:pt x="36" y="197"/>
                  <a:pt x="36" y="197"/>
                </a:cubicBezTo>
                <a:cubicBezTo>
                  <a:pt x="19" y="181"/>
                  <a:pt x="43" y="130"/>
                  <a:pt x="89" y="84"/>
                </a:cubicBezTo>
                <a:cubicBezTo>
                  <a:pt x="99" y="74"/>
                  <a:pt x="109" y="65"/>
                  <a:pt x="119" y="57"/>
                </a:cubicBezTo>
                <a:lnTo>
                  <a:pt x="119" y="4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1" name="Freeform 28"/>
          <p:cNvSpPr>
            <a:spLocks noEditPoints="1"/>
          </p:cNvSpPr>
          <p:nvPr/>
        </p:nvSpPr>
        <p:spPr bwMode="auto">
          <a:xfrm>
            <a:off x="6278740" y="1961242"/>
            <a:ext cx="389233" cy="373759"/>
          </a:xfrm>
          <a:custGeom>
            <a:avLst/>
            <a:gdLst>
              <a:gd name="T0" fmla="*/ 218 w 238"/>
              <a:gd name="T1" fmla="*/ 214 h 229"/>
              <a:gd name="T2" fmla="*/ 156 w 238"/>
              <a:gd name="T3" fmla="*/ 78 h 229"/>
              <a:gd name="T4" fmla="*/ 119 w 238"/>
              <a:gd name="T5" fmla="*/ 46 h 229"/>
              <a:gd name="T6" fmla="*/ 119 w 238"/>
              <a:gd name="T7" fmla="*/ 57 h 229"/>
              <a:gd name="T8" fmla="*/ 150 w 238"/>
              <a:gd name="T9" fmla="*/ 84 h 229"/>
              <a:gd name="T10" fmla="*/ 202 w 238"/>
              <a:gd name="T11" fmla="*/ 197 h 229"/>
              <a:gd name="T12" fmla="*/ 119 w 238"/>
              <a:gd name="T13" fmla="*/ 172 h 229"/>
              <a:gd name="T14" fmla="*/ 119 w 238"/>
              <a:gd name="T15" fmla="*/ 183 h 229"/>
              <a:gd name="T16" fmla="*/ 218 w 238"/>
              <a:gd name="T17" fmla="*/ 214 h 229"/>
              <a:gd name="T18" fmla="*/ 119 w 238"/>
              <a:gd name="T19" fmla="*/ 46 h 229"/>
              <a:gd name="T20" fmla="*/ 20 w 238"/>
              <a:gd name="T21" fmla="*/ 16 h 229"/>
              <a:gd name="T22" fmla="*/ 83 w 238"/>
              <a:gd name="T23" fmla="*/ 151 h 229"/>
              <a:gd name="T24" fmla="*/ 119 w 238"/>
              <a:gd name="T25" fmla="*/ 183 h 229"/>
              <a:gd name="T26" fmla="*/ 119 w 238"/>
              <a:gd name="T27" fmla="*/ 172 h 229"/>
              <a:gd name="T28" fmla="*/ 89 w 238"/>
              <a:gd name="T29" fmla="*/ 145 h 229"/>
              <a:gd name="T30" fmla="*/ 36 w 238"/>
              <a:gd name="T31" fmla="*/ 32 h 229"/>
              <a:gd name="T32" fmla="*/ 36 w 238"/>
              <a:gd name="T33" fmla="*/ 32 h 229"/>
              <a:gd name="T34" fmla="*/ 119 w 238"/>
              <a:gd name="T35" fmla="*/ 57 h 229"/>
              <a:gd name="T36" fmla="*/ 119 w 238"/>
              <a:gd name="T37" fmla="*/ 4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8" h="229">
                <a:moveTo>
                  <a:pt x="218" y="214"/>
                </a:moveTo>
                <a:cubicBezTo>
                  <a:pt x="238" y="193"/>
                  <a:pt x="210" y="133"/>
                  <a:pt x="156" y="78"/>
                </a:cubicBezTo>
                <a:cubicBezTo>
                  <a:pt x="144" y="66"/>
                  <a:pt x="131" y="55"/>
                  <a:pt x="119" y="46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29" y="65"/>
                  <a:pt x="140" y="74"/>
                  <a:pt x="150" y="84"/>
                </a:cubicBezTo>
                <a:cubicBezTo>
                  <a:pt x="195" y="130"/>
                  <a:pt x="219" y="181"/>
                  <a:pt x="202" y="197"/>
                </a:cubicBezTo>
                <a:cubicBezTo>
                  <a:pt x="189" y="211"/>
                  <a:pt x="155" y="199"/>
                  <a:pt x="119" y="172"/>
                </a:cubicBezTo>
                <a:cubicBezTo>
                  <a:pt x="119" y="183"/>
                  <a:pt x="119" y="183"/>
                  <a:pt x="119" y="183"/>
                </a:cubicBezTo>
                <a:cubicBezTo>
                  <a:pt x="162" y="216"/>
                  <a:pt x="202" y="229"/>
                  <a:pt x="218" y="214"/>
                </a:cubicBezTo>
                <a:close/>
                <a:moveTo>
                  <a:pt x="119" y="46"/>
                </a:moveTo>
                <a:cubicBezTo>
                  <a:pt x="76" y="13"/>
                  <a:pt x="36" y="0"/>
                  <a:pt x="20" y="16"/>
                </a:cubicBezTo>
                <a:cubicBezTo>
                  <a:pt x="0" y="36"/>
                  <a:pt x="28" y="96"/>
                  <a:pt x="83" y="151"/>
                </a:cubicBezTo>
                <a:cubicBezTo>
                  <a:pt x="95" y="163"/>
                  <a:pt x="107" y="174"/>
                  <a:pt x="119" y="183"/>
                </a:cubicBezTo>
                <a:cubicBezTo>
                  <a:pt x="119" y="172"/>
                  <a:pt x="119" y="172"/>
                  <a:pt x="119" y="172"/>
                </a:cubicBezTo>
                <a:cubicBezTo>
                  <a:pt x="109" y="164"/>
                  <a:pt x="99" y="155"/>
                  <a:pt x="89" y="145"/>
                </a:cubicBezTo>
                <a:cubicBezTo>
                  <a:pt x="43" y="99"/>
                  <a:pt x="19" y="49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49" y="19"/>
                  <a:pt x="83" y="30"/>
                  <a:pt x="119" y="57"/>
                </a:cubicBezTo>
                <a:lnTo>
                  <a:pt x="119" y="4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2" name="Oval 29"/>
          <p:cNvSpPr>
            <a:spLocks noChangeArrowheads="1"/>
          </p:cNvSpPr>
          <p:nvPr/>
        </p:nvSpPr>
        <p:spPr bwMode="auto">
          <a:xfrm>
            <a:off x="6439435" y="2113602"/>
            <a:ext cx="70229" cy="70229"/>
          </a:xfrm>
          <a:prstGeom prst="ellipse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3" name="Freeform 30"/>
          <p:cNvSpPr>
            <a:spLocks noEditPoints="1"/>
          </p:cNvSpPr>
          <p:nvPr/>
        </p:nvSpPr>
        <p:spPr bwMode="auto">
          <a:xfrm>
            <a:off x="6978647" y="1791026"/>
            <a:ext cx="192831" cy="365427"/>
          </a:xfrm>
          <a:custGeom>
            <a:avLst/>
            <a:gdLst>
              <a:gd name="T0" fmla="*/ 67 w 162"/>
              <a:gd name="T1" fmla="*/ 307 h 307"/>
              <a:gd name="T2" fmla="*/ 162 w 162"/>
              <a:gd name="T3" fmla="*/ 307 h 307"/>
              <a:gd name="T4" fmla="*/ 67 w 162"/>
              <a:gd name="T5" fmla="*/ 127 h 307"/>
              <a:gd name="T6" fmla="*/ 67 w 162"/>
              <a:gd name="T7" fmla="*/ 193 h 307"/>
              <a:gd name="T8" fmla="*/ 110 w 162"/>
              <a:gd name="T9" fmla="*/ 267 h 307"/>
              <a:gd name="T10" fmla="*/ 67 w 162"/>
              <a:gd name="T11" fmla="*/ 267 h 307"/>
              <a:gd name="T12" fmla="*/ 67 w 162"/>
              <a:gd name="T13" fmla="*/ 307 h 307"/>
              <a:gd name="T14" fmla="*/ 0 w 162"/>
              <a:gd name="T15" fmla="*/ 0 h 307"/>
              <a:gd name="T16" fmla="*/ 0 w 162"/>
              <a:gd name="T17" fmla="*/ 307 h 307"/>
              <a:gd name="T18" fmla="*/ 67 w 162"/>
              <a:gd name="T19" fmla="*/ 307 h 307"/>
              <a:gd name="T20" fmla="*/ 67 w 162"/>
              <a:gd name="T21" fmla="*/ 267 h 307"/>
              <a:gd name="T22" fmla="*/ 24 w 162"/>
              <a:gd name="T23" fmla="*/ 267 h 307"/>
              <a:gd name="T24" fmla="*/ 24 w 162"/>
              <a:gd name="T25" fmla="*/ 120 h 307"/>
              <a:gd name="T26" fmla="*/ 24 w 162"/>
              <a:gd name="T27" fmla="*/ 120 h 307"/>
              <a:gd name="T28" fmla="*/ 67 w 162"/>
              <a:gd name="T29" fmla="*/ 193 h 307"/>
              <a:gd name="T30" fmla="*/ 67 w 162"/>
              <a:gd name="T31" fmla="*/ 127 h 307"/>
              <a:gd name="T32" fmla="*/ 0 w 162"/>
              <a:gd name="T33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2" h="307">
                <a:moveTo>
                  <a:pt x="67" y="307"/>
                </a:moveTo>
                <a:lnTo>
                  <a:pt x="162" y="307"/>
                </a:lnTo>
                <a:lnTo>
                  <a:pt x="67" y="127"/>
                </a:lnTo>
                <a:lnTo>
                  <a:pt x="67" y="193"/>
                </a:lnTo>
                <a:lnTo>
                  <a:pt x="110" y="267"/>
                </a:lnTo>
                <a:lnTo>
                  <a:pt x="67" y="267"/>
                </a:lnTo>
                <a:lnTo>
                  <a:pt x="67" y="307"/>
                </a:lnTo>
                <a:close/>
                <a:moveTo>
                  <a:pt x="0" y="0"/>
                </a:moveTo>
                <a:lnTo>
                  <a:pt x="0" y="307"/>
                </a:lnTo>
                <a:lnTo>
                  <a:pt x="67" y="307"/>
                </a:lnTo>
                <a:lnTo>
                  <a:pt x="67" y="267"/>
                </a:lnTo>
                <a:lnTo>
                  <a:pt x="24" y="267"/>
                </a:lnTo>
                <a:lnTo>
                  <a:pt x="24" y="120"/>
                </a:lnTo>
                <a:lnTo>
                  <a:pt x="24" y="120"/>
                </a:lnTo>
                <a:lnTo>
                  <a:pt x="67" y="193"/>
                </a:lnTo>
                <a:lnTo>
                  <a:pt x="67" y="127"/>
                </a:lnTo>
                <a:lnTo>
                  <a:pt x="0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4" name="Rectangle 31"/>
          <p:cNvSpPr>
            <a:spLocks noChangeArrowheads="1"/>
          </p:cNvSpPr>
          <p:nvPr/>
        </p:nvSpPr>
        <p:spPr bwMode="auto">
          <a:xfrm>
            <a:off x="6882232" y="1789836"/>
            <a:ext cx="48803" cy="355905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5" name="Freeform 32"/>
          <p:cNvSpPr>
            <a:spLocks noEditPoints="1"/>
          </p:cNvSpPr>
          <p:nvPr/>
        </p:nvSpPr>
        <p:spPr bwMode="auto">
          <a:xfrm>
            <a:off x="5301492" y="3582450"/>
            <a:ext cx="421372" cy="308292"/>
          </a:xfrm>
          <a:custGeom>
            <a:avLst/>
            <a:gdLst>
              <a:gd name="T0" fmla="*/ 213 w 258"/>
              <a:gd name="T1" fmla="*/ 31 h 189"/>
              <a:gd name="T2" fmla="*/ 204 w 258"/>
              <a:gd name="T3" fmla="*/ 69 h 189"/>
              <a:gd name="T4" fmla="*/ 228 w 258"/>
              <a:gd name="T5" fmla="*/ 109 h 189"/>
              <a:gd name="T6" fmla="*/ 204 w 258"/>
              <a:gd name="T7" fmla="*/ 146 h 189"/>
              <a:gd name="T8" fmla="*/ 204 w 258"/>
              <a:gd name="T9" fmla="*/ 27 h 189"/>
              <a:gd name="T10" fmla="*/ 91 w 258"/>
              <a:gd name="T11" fmla="*/ 14 h 189"/>
              <a:gd name="T12" fmla="*/ 97 w 258"/>
              <a:gd name="T13" fmla="*/ 15 h 189"/>
              <a:gd name="T14" fmla="*/ 91 w 258"/>
              <a:gd name="T15" fmla="*/ 42 h 189"/>
              <a:gd name="T16" fmla="*/ 91 w 258"/>
              <a:gd name="T17" fmla="*/ 162 h 189"/>
              <a:gd name="T18" fmla="*/ 166 w 258"/>
              <a:gd name="T19" fmla="*/ 145 h 189"/>
              <a:gd name="T20" fmla="*/ 204 w 258"/>
              <a:gd name="T21" fmla="*/ 125 h 189"/>
              <a:gd name="T22" fmla="*/ 191 w 258"/>
              <a:gd name="T23" fmla="*/ 122 h 189"/>
              <a:gd name="T24" fmla="*/ 204 w 258"/>
              <a:gd name="T25" fmla="*/ 69 h 189"/>
              <a:gd name="T26" fmla="*/ 91 w 258"/>
              <a:gd name="T27" fmla="*/ 6 h 189"/>
              <a:gd name="T28" fmla="*/ 78 w 258"/>
              <a:gd name="T29" fmla="*/ 24 h 189"/>
              <a:gd name="T30" fmla="*/ 91 w 258"/>
              <a:gd name="T31" fmla="*/ 14 h 189"/>
              <a:gd name="T32" fmla="*/ 78 w 258"/>
              <a:gd name="T33" fmla="*/ 188 h 189"/>
              <a:gd name="T34" fmla="*/ 91 w 258"/>
              <a:gd name="T35" fmla="*/ 162 h 189"/>
              <a:gd name="T36" fmla="*/ 78 w 258"/>
              <a:gd name="T37" fmla="*/ 176 h 189"/>
              <a:gd name="T38" fmla="*/ 91 w 258"/>
              <a:gd name="T39" fmla="*/ 42 h 189"/>
              <a:gd name="T40" fmla="*/ 80 w 258"/>
              <a:gd name="T41" fmla="*/ 134 h 189"/>
              <a:gd name="T42" fmla="*/ 78 w 258"/>
              <a:gd name="T43" fmla="*/ 64 h 189"/>
              <a:gd name="T44" fmla="*/ 78 w 258"/>
              <a:gd name="T45" fmla="*/ 33 h 189"/>
              <a:gd name="T46" fmla="*/ 91 w 258"/>
              <a:gd name="T47" fmla="*/ 42 h 189"/>
              <a:gd name="T48" fmla="*/ 60 w 258"/>
              <a:gd name="T49" fmla="*/ 18 h 189"/>
              <a:gd name="T50" fmla="*/ 68 w 258"/>
              <a:gd name="T51" fmla="*/ 42 h 189"/>
              <a:gd name="T52" fmla="*/ 78 w 258"/>
              <a:gd name="T53" fmla="*/ 33 h 189"/>
              <a:gd name="T54" fmla="*/ 78 w 258"/>
              <a:gd name="T55" fmla="*/ 9 h 189"/>
              <a:gd name="T56" fmla="*/ 78 w 258"/>
              <a:gd name="T57" fmla="*/ 188 h 189"/>
              <a:gd name="T58" fmla="*/ 60 w 258"/>
              <a:gd name="T59" fmla="*/ 176 h 189"/>
              <a:gd name="T60" fmla="*/ 78 w 258"/>
              <a:gd name="T61" fmla="*/ 64 h 189"/>
              <a:gd name="T62" fmla="*/ 60 w 258"/>
              <a:gd name="T63" fmla="*/ 134 h 189"/>
              <a:gd name="T64" fmla="*/ 70 w 258"/>
              <a:gd name="T65" fmla="*/ 116 h 189"/>
              <a:gd name="T66" fmla="*/ 60 w 258"/>
              <a:gd name="T67" fmla="*/ 87 h 189"/>
              <a:gd name="T68" fmla="*/ 76 w 258"/>
              <a:gd name="T69" fmla="*/ 68 h 189"/>
              <a:gd name="T70" fmla="*/ 60 w 258"/>
              <a:gd name="T71" fmla="*/ 18 h 189"/>
              <a:gd name="T72" fmla="*/ 60 w 258"/>
              <a:gd name="T73" fmla="*/ 187 h 189"/>
              <a:gd name="T74" fmla="*/ 59 w 258"/>
              <a:gd name="T75" fmla="*/ 175 h 189"/>
              <a:gd name="T76" fmla="*/ 49 w 258"/>
              <a:gd name="T77" fmla="*/ 144 h 189"/>
              <a:gd name="T78" fmla="*/ 60 w 258"/>
              <a:gd name="T79" fmla="*/ 125 h 189"/>
              <a:gd name="T80" fmla="*/ 41 w 258"/>
              <a:gd name="T81" fmla="*/ 125 h 189"/>
              <a:gd name="T82" fmla="*/ 60 w 258"/>
              <a:gd name="T83" fmla="*/ 87 h 189"/>
              <a:gd name="T84" fmla="*/ 51 w 258"/>
              <a:gd name="T85" fmla="*/ 76 h 189"/>
              <a:gd name="T86" fmla="*/ 43 w 258"/>
              <a:gd name="T87" fmla="*/ 51 h 189"/>
              <a:gd name="T88" fmla="*/ 60 w 258"/>
              <a:gd name="T89" fmla="*/ 1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58" h="189">
                <a:moveTo>
                  <a:pt x="253" y="104"/>
                </a:moveTo>
                <a:cubicBezTo>
                  <a:pt x="258" y="60"/>
                  <a:pt x="213" y="31"/>
                  <a:pt x="213" y="31"/>
                </a:cubicBezTo>
                <a:cubicBezTo>
                  <a:pt x="210" y="30"/>
                  <a:pt x="207" y="28"/>
                  <a:pt x="204" y="27"/>
                </a:cubicBezTo>
                <a:cubicBezTo>
                  <a:pt x="204" y="69"/>
                  <a:pt x="204" y="69"/>
                  <a:pt x="204" y="69"/>
                </a:cubicBezTo>
                <a:cubicBezTo>
                  <a:pt x="208" y="69"/>
                  <a:pt x="212" y="70"/>
                  <a:pt x="216" y="72"/>
                </a:cubicBezTo>
                <a:cubicBezTo>
                  <a:pt x="230" y="79"/>
                  <a:pt x="235" y="95"/>
                  <a:pt x="228" y="109"/>
                </a:cubicBezTo>
                <a:cubicBezTo>
                  <a:pt x="224" y="119"/>
                  <a:pt x="214" y="125"/>
                  <a:pt x="204" y="125"/>
                </a:cubicBezTo>
                <a:cubicBezTo>
                  <a:pt x="204" y="146"/>
                  <a:pt x="204" y="146"/>
                  <a:pt x="204" y="146"/>
                </a:cubicBezTo>
                <a:cubicBezTo>
                  <a:pt x="230" y="144"/>
                  <a:pt x="249" y="134"/>
                  <a:pt x="253" y="104"/>
                </a:cubicBezTo>
                <a:close/>
                <a:moveTo>
                  <a:pt x="204" y="27"/>
                </a:moveTo>
                <a:cubicBezTo>
                  <a:pt x="156" y="5"/>
                  <a:pt x="119" y="0"/>
                  <a:pt x="91" y="6"/>
                </a:cubicBezTo>
                <a:cubicBezTo>
                  <a:pt x="91" y="14"/>
                  <a:pt x="91" y="14"/>
                  <a:pt x="91" y="14"/>
                </a:cubicBezTo>
                <a:cubicBezTo>
                  <a:pt x="93" y="14"/>
                  <a:pt x="95" y="14"/>
                  <a:pt x="97" y="15"/>
                </a:cubicBezTo>
                <a:cubicBezTo>
                  <a:pt x="97" y="15"/>
                  <a:pt x="97" y="15"/>
                  <a:pt x="97" y="15"/>
                </a:cubicBezTo>
                <a:cubicBezTo>
                  <a:pt x="104" y="19"/>
                  <a:pt x="107" y="27"/>
                  <a:pt x="103" y="34"/>
                </a:cubicBezTo>
                <a:cubicBezTo>
                  <a:pt x="101" y="39"/>
                  <a:pt x="96" y="42"/>
                  <a:pt x="91" y="42"/>
                </a:cubicBezTo>
                <a:cubicBezTo>
                  <a:pt x="91" y="146"/>
                  <a:pt x="91" y="146"/>
                  <a:pt x="91" y="146"/>
                </a:cubicBezTo>
                <a:cubicBezTo>
                  <a:pt x="93" y="151"/>
                  <a:pt x="93" y="157"/>
                  <a:pt x="91" y="162"/>
                </a:cubicBezTo>
                <a:cubicBezTo>
                  <a:pt x="91" y="185"/>
                  <a:pt x="91" y="185"/>
                  <a:pt x="91" y="185"/>
                </a:cubicBezTo>
                <a:cubicBezTo>
                  <a:pt x="117" y="174"/>
                  <a:pt x="138" y="143"/>
                  <a:pt x="166" y="145"/>
                </a:cubicBezTo>
                <a:cubicBezTo>
                  <a:pt x="179" y="147"/>
                  <a:pt x="192" y="147"/>
                  <a:pt x="204" y="146"/>
                </a:cubicBezTo>
                <a:cubicBezTo>
                  <a:pt x="204" y="125"/>
                  <a:pt x="204" y="125"/>
                  <a:pt x="204" y="125"/>
                </a:cubicBezTo>
                <a:cubicBezTo>
                  <a:pt x="199" y="125"/>
                  <a:pt x="195" y="124"/>
                  <a:pt x="191" y="122"/>
                </a:cubicBezTo>
                <a:cubicBezTo>
                  <a:pt x="191" y="122"/>
                  <a:pt x="191" y="122"/>
                  <a:pt x="191" y="122"/>
                </a:cubicBezTo>
                <a:cubicBezTo>
                  <a:pt x="177" y="115"/>
                  <a:pt x="172" y="98"/>
                  <a:pt x="179" y="84"/>
                </a:cubicBezTo>
                <a:cubicBezTo>
                  <a:pt x="184" y="74"/>
                  <a:pt x="193" y="69"/>
                  <a:pt x="204" y="69"/>
                </a:cubicBezTo>
                <a:lnTo>
                  <a:pt x="204" y="27"/>
                </a:lnTo>
                <a:close/>
                <a:moveTo>
                  <a:pt x="91" y="6"/>
                </a:moveTo>
                <a:cubicBezTo>
                  <a:pt x="86" y="6"/>
                  <a:pt x="82" y="8"/>
                  <a:pt x="78" y="9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3"/>
                  <a:pt x="78" y="22"/>
                  <a:pt x="78" y="22"/>
                </a:cubicBezTo>
                <a:cubicBezTo>
                  <a:pt x="81" y="17"/>
                  <a:pt x="86" y="14"/>
                  <a:pt x="91" y="14"/>
                </a:cubicBezTo>
                <a:cubicBezTo>
                  <a:pt x="91" y="6"/>
                  <a:pt x="91" y="6"/>
                  <a:pt x="91" y="6"/>
                </a:cubicBezTo>
                <a:close/>
                <a:moveTo>
                  <a:pt x="78" y="188"/>
                </a:moveTo>
                <a:cubicBezTo>
                  <a:pt x="82" y="188"/>
                  <a:pt x="87" y="187"/>
                  <a:pt x="91" y="185"/>
                </a:cubicBezTo>
                <a:cubicBezTo>
                  <a:pt x="91" y="162"/>
                  <a:pt x="91" y="162"/>
                  <a:pt x="91" y="162"/>
                </a:cubicBezTo>
                <a:cubicBezTo>
                  <a:pt x="90" y="163"/>
                  <a:pt x="90" y="164"/>
                  <a:pt x="90" y="165"/>
                </a:cubicBezTo>
                <a:cubicBezTo>
                  <a:pt x="87" y="170"/>
                  <a:pt x="83" y="174"/>
                  <a:pt x="78" y="176"/>
                </a:cubicBezTo>
                <a:cubicBezTo>
                  <a:pt x="78" y="188"/>
                  <a:pt x="78" y="188"/>
                  <a:pt x="78" y="188"/>
                </a:cubicBezTo>
                <a:close/>
                <a:moveTo>
                  <a:pt x="91" y="42"/>
                </a:moveTo>
                <a:cubicBezTo>
                  <a:pt x="91" y="146"/>
                  <a:pt x="91" y="146"/>
                  <a:pt x="91" y="146"/>
                </a:cubicBezTo>
                <a:cubicBezTo>
                  <a:pt x="89" y="141"/>
                  <a:pt x="85" y="136"/>
                  <a:pt x="80" y="134"/>
                </a:cubicBezTo>
                <a:cubicBezTo>
                  <a:pt x="79" y="133"/>
                  <a:pt x="78" y="133"/>
                  <a:pt x="78" y="133"/>
                </a:cubicBezTo>
                <a:cubicBezTo>
                  <a:pt x="78" y="64"/>
                  <a:pt x="78" y="64"/>
                  <a:pt x="78" y="64"/>
                </a:cubicBezTo>
                <a:cubicBezTo>
                  <a:pt x="79" y="61"/>
                  <a:pt x="79" y="57"/>
                  <a:pt x="78" y="54"/>
                </a:cubicBezTo>
                <a:cubicBezTo>
                  <a:pt x="78" y="33"/>
                  <a:pt x="78" y="33"/>
                  <a:pt x="78" y="33"/>
                </a:cubicBezTo>
                <a:cubicBezTo>
                  <a:pt x="79" y="36"/>
                  <a:pt x="81" y="39"/>
                  <a:pt x="84" y="41"/>
                </a:cubicBezTo>
                <a:cubicBezTo>
                  <a:pt x="86" y="42"/>
                  <a:pt x="89" y="42"/>
                  <a:pt x="91" y="42"/>
                </a:cubicBezTo>
                <a:close/>
                <a:moveTo>
                  <a:pt x="78" y="9"/>
                </a:moveTo>
                <a:cubicBezTo>
                  <a:pt x="71" y="11"/>
                  <a:pt x="65" y="14"/>
                  <a:pt x="60" y="18"/>
                </a:cubicBezTo>
                <a:cubicBezTo>
                  <a:pt x="60" y="40"/>
                  <a:pt x="60" y="40"/>
                  <a:pt x="60" y="40"/>
                </a:cubicBezTo>
                <a:cubicBezTo>
                  <a:pt x="62" y="40"/>
                  <a:pt x="65" y="41"/>
                  <a:pt x="68" y="42"/>
                </a:cubicBezTo>
                <a:cubicBezTo>
                  <a:pt x="73" y="45"/>
                  <a:pt x="76" y="49"/>
                  <a:pt x="78" y="54"/>
                </a:cubicBezTo>
                <a:cubicBezTo>
                  <a:pt x="78" y="33"/>
                  <a:pt x="78" y="33"/>
                  <a:pt x="78" y="33"/>
                </a:cubicBezTo>
                <a:cubicBezTo>
                  <a:pt x="77" y="30"/>
                  <a:pt x="77" y="27"/>
                  <a:pt x="78" y="24"/>
                </a:cubicBezTo>
                <a:cubicBezTo>
                  <a:pt x="78" y="9"/>
                  <a:pt x="78" y="9"/>
                  <a:pt x="78" y="9"/>
                </a:cubicBezTo>
                <a:close/>
                <a:moveTo>
                  <a:pt x="60" y="187"/>
                </a:moveTo>
                <a:cubicBezTo>
                  <a:pt x="66" y="188"/>
                  <a:pt x="72" y="189"/>
                  <a:pt x="78" y="188"/>
                </a:cubicBezTo>
                <a:cubicBezTo>
                  <a:pt x="78" y="176"/>
                  <a:pt x="78" y="176"/>
                  <a:pt x="78" y="176"/>
                </a:cubicBezTo>
                <a:cubicBezTo>
                  <a:pt x="72" y="178"/>
                  <a:pt x="65" y="178"/>
                  <a:pt x="60" y="176"/>
                </a:cubicBezTo>
                <a:cubicBezTo>
                  <a:pt x="60" y="187"/>
                  <a:pt x="60" y="187"/>
                  <a:pt x="60" y="187"/>
                </a:cubicBezTo>
                <a:close/>
                <a:moveTo>
                  <a:pt x="78" y="64"/>
                </a:moveTo>
                <a:cubicBezTo>
                  <a:pt x="78" y="133"/>
                  <a:pt x="78" y="133"/>
                  <a:pt x="78" y="133"/>
                </a:cubicBezTo>
                <a:cubicBezTo>
                  <a:pt x="72" y="131"/>
                  <a:pt x="65" y="131"/>
                  <a:pt x="60" y="134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64" y="123"/>
                  <a:pt x="67" y="120"/>
                  <a:pt x="70" y="116"/>
                </a:cubicBezTo>
                <a:cubicBezTo>
                  <a:pt x="75" y="105"/>
                  <a:pt x="71" y="92"/>
                  <a:pt x="60" y="87"/>
                </a:cubicBezTo>
                <a:cubicBezTo>
                  <a:pt x="60" y="87"/>
                  <a:pt x="60" y="87"/>
                  <a:pt x="60" y="87"/>
                </a:cubicBezTo>
                <a:cubicBezTo>
                  <a:pt x="60" y="78"/>
                  <a:pt x="60" y="78"/>
                  <a:pt x="60" y="78"/>
                </a:cubicBezTo>
                <a:cubicBezTo>
                  <a:pt x="66" y="78"/>
                  <a:pt x="73" y="74"/>
                  <a:pt x="76" y="68"/>
                </a:cubicBezTo>
                <a:cubicBezTo>
                  <a:pt x="77" y="66"/>
                  <a:pt x="77" y="65"/>
                  <a:pt x="78" y="64"/>
                </a:cubicBezTo>
                <a:close/>
                <a:moveTo>
                  <a:pt x="60" y="18"/>
                </a:moveTo>
                <a:cubicBezTo>
                  <a:pt x="0" y="56"/>
                  <a:pt x="10" y="159"/>
                  <a:pt x="46" y="180"/>
                </a:cubicBezTo>
                <a:cubicBezTo>
                  <a:pt x="51" y="183"/>
                  <a:pt x="55" y="185"/>
                  <a:pt x="60" y="187"/>
                </a:cubicBezTo>
                <a:cubicBezTo>
                  <a:pt x="60" y="176"/>
                  <a:pt x="60" y="176"/>
                  <a:pt x="60" y="176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48" y="170"/>
                  <a:pt x="43" y="156"/>
                  <a:pt x="49" y="144"/>
                </a:cubicBezTo>
                <a:cubicBezTo>
                  <a:pt x="51" y="139"/>
                  <a:pt x="55" y="136"/>
                  <a:pt x="60" y="134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54" y="128"/>
                  <a:pt x="47" y="128"/>
                  <a:pt x="41" y="125"/>
                </a:cubicBezTo>
                <a:cubicBezTo>
                  <a:pt x="41" y="125"/>
                  <a:pt x="41" y="125"/>
                  <a:pt x="41" y="125"/>
                </a:cubicBezTo>
                <a:cubicBezTo>
                  <a:pt x="31" y="120"/>
                  <a:pt x="26" y="107"/>
                  <a:pt x="32" y="97"/>
                </a:cubicBezTo>
                <a:cubicBezTo>
                  <a:pt x="37" y="86"/>
                  <a:pt x="49" y="82"/>
                  <a:pt x="60" y="87"/>
                </a:cubicBezTo>
                <a:cubicBezTo>
                  <a:pt x="60" y="78"/>
                  <a:pt x="60" y="78"/>
                  <a:pt x="60" y="78"/>
                </a:cubicBezTo>
                <a:cubicBezTo>
                  <a:pt x="57" y="78"/>
                  <a:pt x="54" y="77"/>
                  <a:pt x="51" y="76"/>
                </a:cubicBezTo>
                <a:cubicBezTo>
                  <a:pt x="42" y="71"/>
                  <a:pt x="38" y="60"/>
                  <a:pt x="43" y="51"/>
                </a:cubicBezTo>
                <a:cubicBezTo>
                  <a:pt x="43" y="51"/>
                  <a:pt x="43" y="51"/>
                  <a:pt x="43" y="51"/>
                </a:cubicBezTo>
                <a:cubicBezTo>
                  <a:pt x="46" y="44"/>
                  <a:pt x="53" y="40"/>
                  <a:pt x="60" y="40"/>
                </a:cubicBezTo>
                <a:lnTo>
                  <a:pt x="60" y="18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46" name="Group 127"/>
          <p:cNvGrpSpPr/>
          <p:nvPr/>
        </p:nvGrpSpPr>
        <p:grpSpPr>
          <a:xfrm>
            <a:off x="6485855" y="3890741"/>
            <a:ext cx="380902" cy="490410"/>
            <a:chOff x="8610600" y="4127500"/>
            <a:chExt cx="508001" cy="654050"/>
          </a:xfrm>
          <a:solidFill>
            <a:srgbClr val="0D79CA"/>
          </a:solidFill>
        </p:grpSpPr>
        <p:sp>
          <p:nvSpPr>
            <p:cNvPr id="147" name="Freeform 33"/>
            <p:cNvSpPr>
              <a:spLocks/>
            </p:cNvSpPr>
            <p:nvPr/>
          </p:nvSpPr>
          <p:spPr bwMode="auto">
            <a:xfrm>
              <a:off x="8618538" y="4127500"/>
              <a:ext cx="500063" cy="503238"/>
            </a:xfrm>
            <a:custGeom>
              <a:avLst/>
              <a:gdLst>
                <a:gd name="T0" fmla="*/ 169 w 230"/>
                <a:gd name="T1" fmla="*/ 12 h 231"/>
                <a:gd name="T2" fmla="*/ 215 w 230"/>
                <a:gd name="T3" fmla="*/ 103 h 231"/>
                <a:gd name="T4" fmla="*/ 102 w 230"/>
                <a:gd name="T5" fmla="*/ 216 h 231"/>
                <a:gd name="T6" fmla="*/ 12 w 230"/>
                <a:gd name="T7" fmla="*/ 171 h 231"/>
                <a:gd name="T8" fmla="*/ 0 w 230"/>
                <a:gd name="T9" fmla="*/ 181 h 231"/>
                <a:gd name="T10" fmla="*/ 102 w 230"/>
                <a:gd name="T11" fmla="*/ 231 h 231"/>
                <a:gd name="T12" fmla="*/ 230 w 230"/>
                <a:gd name="T13" fmla="*/ 103 h 231"/>
                <a:gd name="T14" fmla="*/ 178 w 230"/>
                <a:gd name="T15" fmla="*/ 0 h 231"/>
                <a:gd name="T16" fmla="*/ 169 w 230"/>
                <a:gd name="T17" fmla="*/ 1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231">
                  <a:moveTo>
                    <a:pt x="169" y="12"/>
                  </a:moveTo>
                  <a:cubicBezTo>
                    <a:pt x="197" y="32"/>
                    <a:pt x="215" y="65"/>
                    <a:pt x="215" y="103"/>
                  </a:cubicBezTo>
                  <a:cubicBezTo>
                    <a:pt x="215" y="165"/>
                    <a:pt x="165" y="216"/>
                    <a:pt x="102" y="216"/>
                  </a:cubicBezTo>
                  <a:cubicBezTo>
                    <a:pt x="65" y="216"/>
                    <a:pt x="33" y="198"/>
                    <a:pt x="12" y="17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24" y="211"/>
                    <a:pt x="61" y="231"/>
                    <a:pt x="102" y="231"/>
                  </a:cubicBezTo>
                  <a:cubicBezTo>
                    <a:pt x="173" y="231"/>
                    <a:pt x="230" y="174"/>
                    <a:pt x="230" y="103"/>
                  </a:cubicBezTo>
                  <a:cubicBezTo>
                    <a:pt x="230" y="61"/>
                    <a:pt x="210" y="23"/>
                    <a:pt x="178" y="0"/>
                  </a:cubicBezTo>
                  <a:lnTo>
                    <a:pt x="16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8" name="Freeform 34"/>
            <p:cNvSpPr>
              <a:spLocks noEditPoints="1"/>
            </p:cNvSpPr>
            <p:nvPr/>
          </p:nvSpPr>
          <p:spPr bwMode="auto">
            <a:xfrm>
              <a:off x="8621713" y="4137025"/>
              <a:ext cx="442913" cy="441325"/>
            </a:xfrm>
            <a:custGeom>
              <a:avLst/>
              <a:gdLst>
                <a:gd name="T0" fmla="*/ 102 w 203"/>
                <a:gd name="T1" fmla="*/ 203 h 203"/>
                <a:gd name="T2" fmla="*/ 203 w 203"/>
                <a:gd name="T3" fmla="*/ 101 h 203"/>
                <a:gd name="T4" fmla="*/ 102 w 203"/>
                <a:gd name="T5" fmla="*/ 0 h 203"/>
                <a:gd name="T6" fmla="*/ 102 w 203"/>
                <a:gd name="T7" fmla="*/ 5 h 203"/>
                <a:gd name="T8" fmla="*/ 198 w 203"/>
                <a:gd name="T9" fmla="*/ 101 h 203"/>
                <a:gd name="T10" fmla="*/ 102 w 203"/>
                <a:gd name="T11" fmla="*/ 198 h 203"/>
                <a:gd name="T12" fmla="*/ 102 w 203"/>
                <a:gd name="T13" fmla="*/ 203 h 203"/>
                <a:gd name="T14" fmla="*/ 102 w 203"/>
                <a:gd name="T15" fmla="*/ 0 h 203"/>
                <a:gd name="T16" fmla="*/ 0 w 203"/>
                <a:gd name="T17" fmla="*/ 101 h 203"/>
                <a:gd name="T18" fmla="*/ 102 w 203"/>
                <a:gd name="T19" fmla="*/ 203 h 203"/>
                <a:gd name="T20" fmla="*/ 102 w 203"/>
                <a:gd name="T21" fmla="*/ 203 h 203"/>
                <a:gd name="T22" fmla="*/ 102 w 203"/>
                <a:gd name="T23" fmla="*/ 198 h 203"/>
                <a:gd name="T24" fmla="*/ 102 w 203"/>
                <a:gd name="T25" fmla="*/ 198 h 203"/>
                <a:gd name="T26" fmla="*/ 102 w 203"/>
                <a:gd name="T27" fmla="*/ 198 h 203"/>
                <a:gd name="T28" fmla="*/ 5 w 203"/>
                <a:gd name="T29" fmla="*/ 101 h 203"/>
                <a:gd name="T30" fmla="*/ 102 w 203"/>
                <a:gd name="T31" fmla="*/ 5 h 203"/>
                <a:gd name="T32" fmla="*/ 102 w 203"/>
                <a:gd name="T33" fmla="*/ 5 h 203"/>
                <a:gd name="T34" fmla="*/ 102 w 203"/>
                <a:gd name="T3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" h="203">
                  <a:moveTo>
                    <a:pt x="102" y="203"/>
                  </a:moveTo>
                  <a:cubicBezTo>
                    <a:pt x="158" y="203"/>
                    <a:pt x="203" y="157"/>
                    <a:pt x="203" y="101"/>
                  </a:cubicBezTo>
                  <a:cubicBezTo>
                    <a:pt x="203" y="45"/>
                    <a:pt x="158" y="0"/>
                    <a:pt x="102" y="0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55" y="5"/>
                    <a:pt x="198" y="48"/>
                    <a:pt x="198" y="101"/>
                  </a:cubicBezTo>
                  <a:cubicBezTo>
                    <a:pt x="198" y="155"/>
                    <a:pt x="155" y="198"/>
                    <a:pt x="102" y="198"/>
                  </a:cubicBezTo>
                  <a:lnTo>
                    <a:pt x="102" y="203"/>
                  </a:lnTo>
                  <a:close/>
                  <a:moveTo>
                    <a:pt x="102" y="0"/>
                  </a:moveTo>
                  <a:cubicBezTo>
                    <a:pt x="46" y="0"/>
                    <a:pt x="0" y="45"/>
                    <a:pt x="0" y="101"/>
                  </a:cubicBezTo>
                  <a:cubicBezTo>
                    <a:pt x="0" y="157"/>
                    <a:pt x="46" y="203"/>
                    <a:pt x="102" y="203"/>
                  </a:cubicBezTo>
                  <a:cubicBezTo>
                    <a:pt x="102" y="203"/>
                    <a:pt x="102" y="203"/>
                    <a:pt x="102" y="203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48" y="198"/>
                    <a:pt x="5" y="155"/>
                    <a:pt x="5" y="101"/>
                  </a:cubicBezTo>
                  <a:cubicBezTo>
                    <a:pt x="5" y="48"/>
                    <a:pt x="48" y="5"/>
                    <a:pt x="102" y="5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0"/>
                    <a:pt x="102" y="0"/>
                    <a:pt x="10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9" name="Freeform 35"/>
            <p:cNvSpPr>
              <a:spLocks/>
            </p:cNvSpPr>
            <p:nvPr/>
          </p:nvSpPr>
          <p:spPr bwMode="auto">
            <a:xfrm>
              <a:off x="8610600" y="4144963"/>
              <a:ext cx="496888" cy="433388"/>
            </a:xfrm>
            <a:custGeom>
              <a:avLst/>
              <a:gdLst>
                <a:gd name="T0" fmla="*/ 65 w 228"/>
                <a:gd name="T1" fmla="*/ 15 h 199"/>
                <a:gd name="T2" fmla="*/ 61 w 228"/>
                <a:gd name="T3" fmla="*/ 23 h 199"/>
                <a:gd name="T4" fmla="*/ 57 w 228"/>
                <a:gd name="T5" fmla="*/ 29 h 199"/>
                <a:gd name="T6" fmla="*/ 54 w 228"/>
                <a:gd name="T7" fmla="*/ 26 h 199"/>
                <a:gd name="T8" fmla="*/ 52 w 228"/>
                <a:gd name="T9" fmla="*/ 32 h 199"/>
                <a:gd name="T10" fmla="*/ 42 w 228"/>
                <a:gd name="T11" fmla="*/ 34 h 199"/>
                <a:gd name="T12" fmla="*/ 36 w 228"/>
                <a:gd name="T13" fmla="*/ 41 h 199"/>
                <a:gd name="T14" fmla="*/ 27 w 228"/>
                <a:gd name="T15" fmla="*/ 53 h 199"/>
                <a:gd name="T16" fmla="*/ 21 w 228"/>
                <a:gd name="T17" fmla="*/ 61 h 199"/>
                <a:gd name="T18" fmla="*/ 27 w 228"/>
                <a:gd name="T19" fmla="*/ 67 h 199"/>
                <a:gd name="T20" fmla="*/ 27 w 228"/>
                <a:gd name="T21" fmla="*/ 70 h 199"/>
                <a:gd name="T22" fmla="*/ 22 w 228"/>
                <a:gd name="T23" fmla="*/ 65 h 199"/>
                <a:gd name="T24" fmla="*/ 18 w 228"/>
                <a:gd name="T25" fmla="*/ 60 h 199"/>
                <a:gd name="T26" fmla="*/ 16 w 228"/>
                <a:gd name="T27" fmla="*/ 69 h 199"/>
                <a:gd name="T28" fmla="*/ 17 w 228"/>
                <a:gd name="T29" fmla="*/ 83 h 199"/>
                <a:gd name="T30" fmla="*/ 24 w 228"/>
                <a:gd name="T31" fmla="*/ 80 h 199"/>
                <a:gd name="T32" fmla="*/ 32 w 228"/>
                <a:gd name="T33" fmla="*/ 88 h 199"/>
                <a:gd name="T34" fmla="*/ 41 w 228"/>
                <a:gd name="T35" fmla="*/ 98 h 199"/>
                <a:gd name="T36" fmla="*/ 50 w 228"/>
                <a:gd name="T37" fmla="*/ 105 h 199"/>
                <a:gd name="T38" fmla="*/ 61 w 228"/>
                <a:gd name="T39" fmla="*/ 117 h 199"/>
                <a:gd name="T40" fmla="*/ 58 w 228"/>
                <a:gd name="T41" fmla="*/ 134 h 199"/>
                <a:gd name="T42" fmla="*/ 49 w 228"/>
                <a:gd name="T43" fmla="*/ 155 h 199"/>
                <a:gd name="T44" fmla="*/ 52 w 228"/>
                <a:gd name="T45" fmla="*/ 170 h 199"/>
                <a:gd name="T46" fmla="*/ 46 w 228"/>
                <a:gd name="T47" fmla="*/ 171 h 199"/>
                <a:gd name="T48" fmla="*/ 32 w 228"/>
                <a:gd name="T49" fmla="*/ 148 h 199"/>
                <a:gd name="T50" fmla="*/ 16 w 228"/>
                <a:gd name="T51" fmla="*/ 113 h 199"/>
                <a:gd name="T52" fmla="*/ 11 w 228"/>
                <a:gd name="T53" fmla="*/ 87 h 199"/>
                <a:gd name="T54" fmla="*/ 73 w 228"/>
                <a:gd name="T55" fmla="*/ 183 h 199"/>
                <a:gd name="T56" fmla="*/ 89 w 228"/>
                <a:gd name="T57" fmla="*/ 181 h 199"/>
                <a:gd name="T58" fmla="*/ 110 w 228"/>
                <a:gd name="T59" fmla="*/ 178 h 199"/>
                <a:gd name="T60" fmla="*/ 108 w 228"/>
                <a:gd name="T61" fmla="*/ 187 h 199"/>
                <a:gd name="T62" fmla="*/ 121 w 228"/>
                <a:gd name="T63" fmla="*/ 186 h 199"/>
                <a:gd name="T64" fmla="*/ 139 w 228"/>
                <a:gd name="T65" fmla="*/ 184 h 199"/>
                <a:gd name="T66" fmla="*/ 137 w 228"/>
                <a:gd name="T67" fmla="*/ 3 h 199"/>
                <a:gd name="T68" fmla="*/ 197 w 228"/>
                <a:gd name="T69" fmla="*/ 64 h 199"/>
                <a:gd name="T70" fmla="*/ 189 w 228"/>
                <a:gd name="T71" fmla="*/ 58 h 199"/>
                <a:gd name="T72" fmla="*/ 181 w 228"/>
                <a:gd name="T73" fmla="*/ 74 h 199"/>
                <a:gd name="T74" fmla="*/ 170 w 228"/>
                <a:gd name="T75" fmla="*/ 59 h 199"/>
                <a:gd name="T76" fmla="*/ 174 w 228"/>
                <a:gd name="T77" fmla="*/ 75 h 199"/>
                <a:gd name="T78" fmla="*/ 186 w 228"/>
                <a:gd name="T79" fmla="*/ 79 h 199"/>
                <a:gd name="T80" fmla="*/ 181 w 228"/>
                <a:gd name="T81" fmla="*/ 100 h 199"/>
                <a:gd name="T82" fmla="*/ 175 w 228"/>
                <a:gd name="T83" fmla="*/ 122 h 199"/>
                <a:gd name="T84" fmla="*/ 168 w 228"/>
                <a:gd name="T85" fmla="*/ 137 h 199"/>
                <a:gd name="T86" fmla="*/ 147 w 228"/>
                <a:gd name="T87" fmla="*/ 154 h 199"/>
                <a:gd name="T88" fmla="*/ 141 w 228"/>
                <a:gd name="T89" fmla="*/ 139 h 199"/>
                <a:gd name="T90" fmla="*/ 142 w 228"/>
                <a:gd name="T91" fmla="*/ 121 h 199"/>
                <a:gd name="T92" fmla="*/ 135 w 228"/>
                <a:gd name="T93" fmla="*/ 101 h 199"/>
                <a:gd name="T94" fmla="*/ 125 w 228"/>
                <a:gd name="T95" fmla="*/ 89 h 199"/>
                <a:gd name="T96" fmla="*/ 99 w 228"/>
                <a:gd name="T97" fmla="*/ 90 h 199"/>
                <a:gd name="T98" fmla="*/ 89 w 228"/>
                <a:gd name="T99" fmla="*/ 76 h 199"/>
                <a:gd name="T100" fmla="*/ 100 w 228"/>
                <a:gd name="T101" fmla="*/ 49 h 199"/>
                <a:gd name="T102" fmla="*/ 119 w 228"/>
                <a:gd name="T103" fmla="*/ 41 h 199"/>
                <a:gd name="T104" fmla="*/ 130 w 228"/>
                <a:gd name="T105" fmla="*/ 46 h 199"/>
                <a:gd name="T106" fmla="*/ 146 w 228"/>
                <a:gd name="T107" fmla="*/ 46 h 199"/>
                <a:gd name="T108" fmla="*/ 162 w 228"/>
                <a:gd name="T109" fmla="*/ 44 h 199"/>
                <a:gd name="T110" fmla="*/ 147 w 228"/>
                <a:gd name="T111" fmla="*/ 37 h 199"/>
                <a:gd name="T112" fmla="*/ 146 w 228"/>
                <a:gd name="T113" fmla="*/ 32 h 199"/>
                <a:gd name="T114" fmla="*/ 127 w 228"/>
                <a:gd name="T115" fmla="*/ 32 h 199"/>
                <a:gd name="T116" fmla="*/ 111 w 228"/>
                <a:gd name="T117" fmla="*/ 37 h 199"/>
                <a:gd name="T118" fmla="*/ 107 w 228"/>
                <a:gd name="T119" fmla="*/ 21 h 199"/>
                <a:gd name="T120" fmla="*/ 96 w 228"/>
                <a:gd name="T121" fmla="*/ 11 h 199"/>
                <a:gd name="T122" fmla="*/ 109 w 228"/>
                <a:gd name="T123" fmla="*/ 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" h="199">
                  <a:moveTo>
                    <a:pt x="92" y="0"/>
                  </a:moveTo>
                  <a:cubicBezTo>
                    <a:pt x="92" y="0"/>
                    <a:pt x="58" y="5"/>
                    <a:pt x="35" y="31"/>
                  </a:cubicBezTo>
                  <a:cubicBezTo>
                    <a:pt x="35" y="31"/>
                    <a:pt x="53" y="13"/>
                    <a:pt x="64" y="13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5"/>
                    <a:pt x="65" y="15"/>
                  </a:cubicBezTo>
                  <a:cubicBezTo>
                    <a:pt x="65" y="16"/>
                    <a:pt x="64" y="17"/>
                    <a:pt x="64" y="18"/>
                  </a:cubicBezTo>
                  <a:cubicBezTo>
                    <a:pt x="64" y="18"/>
                    <a:pt x="64" y="20"/>
                    <a:pt x="64" y="20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21"/>
                    <a:pt x="62" y="21"/>
                    <a:pt x="62" y="22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61" y="24"/>
                    <a:pt x="61" y="25"/>
                    <a:pt x="61" y="25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29"/>
                    <a:pt x="58" y="29"/>
                    <a:pt x="57" y="29"/>
                  </a:cubicBezTo>
                  <a:cubicBezTo>
                    <a:pt x="56" y="29"/>
                    <a:pt x="56" y="27"/>
                    <a:pt x="56" y="27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8" y="26"/>
                    <a:pt x="58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5" y="24"/>
                    <a:pt x="54" y="26"/>
                    <a:pt x="54" y="26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7"/>
                    <a:pt x="51" y="29"/>
                    <a:pt x="51" y="29"/>
                  </a:cubicBezTo>
                  <a:cubicBezTo>
                    <a:pt x="52" y="29"/>
                    <a:pt x="53" y="29"/>
                    <a:pt x="53" y="29"/>
                  </a:cubicBezTo>
                  <a:cubicBezTo>
                    <a:pt x="53" y="29"/>
                    <a:pt x="53" y="30"/>
                    <a:pt x="53" y="31"/>
                  </a:cubicBezTo>
                  <a:cubicBezTo>
                    <a:pt x="53" y="31"/>
                    <a:pt x="52" y="32"/>
                    <a:pt x="52" y="32"/>
                  </a:cubicBezTo>
                  <a:cubicBezTo>
                    <a:pt x="52" y="32"/>
                    <a:pt x="52" y="33"/>
                    <a:pt x="51" y="33"/>
                  </a:cubicBezTo>
                  <a:cubicBezTo>
                    <a:pt x="50" y="32"/>
                    <a:pt x="49" y="32"/>
                    <a:pt x="48" y="32"/>
                  </a:cubicBezTo>
                  <a:cubicBezTo>
                    <a:pt x="47" y="32"/>
                    <a:pt x="46" y="31"/>
                    <a:pt x="46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3"/>
                    <a:pt x="42" y="34"/>
                    <a:pt x="42" y="34"/>
                  </a:cubicBezTo>
                  <a:cubicBezTo>
                    <a:pt x="42" y="34"/>
                    <a:pt x="41" y="35"/>
                    <a:pt x="41" y="35"/>
                  </a:cubicBezTo>
                  <a:cubicBezTo>
                    <a:pt x="41" y="35"/>
                    <a:pt x="41" y="37"/>
                    <a:pt x="41" y="37"/>
                  </a:cubicBezTo>
                  <a:cubicBezTo>
                    <a:pt x="41" y="37"/>
                    <a:pt x="40" y="38"/>
                    <a:pt x="38" y="38"/>
                  </a:cubicBezTo>
                  <a:cubicBezTo>
                    <a:pt x="37" y="39"/>
                    <a:pt x="36" y="39"/>
                    <a:pt x="36" y="39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4" y="42"/>
                    <a:pt x="34" y="43"/>
                  </a:cubicBezTo>
                  <a:cubicBezTo>
                    <a:pt x="33" y="44"/>
                    <a:pt x="30" y="46"/>
                    <a:pt x="30" y="46"/>
                  </a:cubicBezTo>
                  <a:cubicBezTo>
                    <a:pt x="30" y="46"/>
                    <a:pt x="29" y="47"/>
                    <a:pt x="28" y="48"/>
                  </a:cubicBezTo>
                  <a:cubicBezTo>
                    <a:pt x="28" y="49"/>
                    <a:pt x="28" y="50"/>
                    <a:pt x="28" y="51"/>
                  </a:cubicBezTo>
                  <a:cubicBezTo>
                    <a:pt x="28" y="51"/>
                    <a:pt x="27" y="52"/>
                    <a:pt x="27" y="53"/>
                  </a:cubicBezTo>
                  <a:cubicBezTo>
                    <a:pt x="27" y="54"/>
                    <a:pt x="26" y="55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4" y="57"/>
                    <a:pt x="22" y="58"/>
                    <a:pt x="21" y="58"/>
                  </a:cubicBezTo>
                  <a:cubicBezTo>
                    <a:pt x="20" y="59"/>
                    <a:pt x="20" y="60"/>
                    <a:pt x="20" y="60"/>
                  </a:cubicBezTo>
                  <a:cubicBezTo>
                    <a:pt x="20" y="60"/>
                    <a:pt x="21" y="61"/>
                    <a:pt x="21" y="61"/>
                  </a:cubicBezTo>
                  <a:cubicBezTo>
                    <a:pt x="22" y="61"/>
                    <a:pt x="23" y="62"/>
                    <a:pt x="23" y="62"/>
                  </a:cubicBezTo>
                  <a:cubicBezTo>
                    <a:pt x="23" y="62"/>
                    <a:pt x="23" y="63"/>
                    <a:pt x="23" y="64"/>
                  </a:cubicBezTo>
                  <a:cubicBezTo>
                    <a:pt x="23" y="64"/>
                    <a:pt x="22" y="66"/>
                    <a:pt x="23" y="66"/>
                  </a:cubicBezTo>
                  <a:cubicBezTo>
                    <a:pt x="24" y="66"/>
                    <a:pt x="25" y="66"/>
                    <a:pt x="25" y="66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29" y="69"/>
                    <a:pt x="29" y="70"/>
                  </a:cubicBezTo>
                  <a:cubicBezTo>
                    <a:pt x="28" y="70"/>
                    <a:pt x="28" y="71"/>
                    <a:pt x="28" y="71"/>
                  </a:cubicBezTo>
                  <a:cubicBezTo>
                    <a:pt x="27" y="71"/>
                    <a:pt x="27" y="71"/>
                    <a:pt x="27" y="70"/>
                  </a:cubicBezTo>
                  <a:cubicBezTo>
                    <a:pt x="27" y="69"/>
                    <a:pt x="27" y="69"/>
                    <a:pt x="26" y="68"/>
                  </a:cubicBezTo>
                  <a:cubicBezTo>
                    <a:pt x="25" y="68"/>
                    <a:pt x="24" y="69"/>
                    <a:pt x="24" y="69"/>
                  </a:cubicBezTo>
                  <a:cubicBezTo>
                    <a:pt x="24" y="69"/>
                    <a:pt x="23" y="69"/>
                    <a:pt x="23" y="68"/>
                  </a:cubicBezTo>
                  <a:cubicBezTo>
                    <a:pt x="22" y="67"/>
                    <a:pt x="22" y="68"/>
                    <a:pt x="22" y="67"/>
                  </a:cubicBezTo>
                  <a:cubicBezTo>
                    <a:pt x="22" y="66"/>
                    <a:pt x="23" y="66"/>
                    <a:pt x="22" y="65"/>
                  </a:cubicBezTo>
                  <a:cubicBezTo>
                    <a:pt x="22" y="65"/>
                    <a:pt x="21" y="64"/>
                    <a:pt x="21" y="64"/>
                  </a:cubicBezTo>
                  <a:cubicBezTo>
                    <a:pt x="20" y="64"/>
                    <a:pt x="21" y="65"/>
                    <a:pt x="20" y="64"/>
                  </a:cubicBezTo>
                  <a:cubicBezTo>
                    <a:pt x="20" y="63"/>
                    <a:pt x="19" y="63"/>
                    <a:pt x="19" y="63"/>
                  </a:cubicBezTo>
                  <a:cubicBezTo>
                    <a:pt x="19" y="63"/>
                    <a:pt x="18" y="63"/>
                    <a:pt x="18" y="62"/>
                  </a:cubicBezTo>
                  <a:cubicBezTo>
                    <a:pt x="18" y="62"/>
                    <a:pt x="18" y="61"/>
                    <a:pt x="18" y="60"/>
                  </a:cubicBezTo>
                  <a:cubicBezTo>
                    <a:pt x="18" y="60"/>
                    <a:pt x="19" y="59"/>
                    <a:pt x="19" y="58"/>
                  </a:cubicBezTo>
                  <a:cubicBezTo>
                    <a:pt x="19" y="58"/>
                    <a:pt x="19" y="55"/>
                    <a:pt x="19" y="55"/>
                  </a:cubicBezTo>
                  <a:cubicBezTo>
                    <a:pt x="19" y="55"/>
                    <a:pt x="16" y="61"/>
                    <a:pt x="15" y="66"/>
                  </a:cubicBezTo>
                  <a:cubicBezTo>
                    <a:pt x="15" y="66"/>
                    <a:pt x="16" y="65"/>
                    <a:pt x="16" y="66"/>
                  </a:cubicBezTo>
                  <a:cubicBezTo>
                    <a:pt x="16" y="67"/>
                    <a:pt x="17" y="68"/>
                    <a:pt x="16" y="69"/>
                  </a:cubicBezTo>
                  <a:cubicBezTo>
                    <a:pt x="16" y="69"/>
                    <a:pt x="16" y="69"/>
                    <a:pt x="16" y="72"/>
                  </a:cubicBezTo>
                  <a:cubicBezTo>
                    <a:pt x="16" y="74"/>
                    <a:pt x="17" y="75"/>
                    <a:pt x="17" y="76"/>
                  </a:cubicBezTo>
                  <a:cubicBezTo>
                    <a:pt x="16" y="76"/>
                    <a:pt x="16" y="77"/>
                    <a:pt x="16" y="78"/>
                  </a:cubicBezTo>
                  <a:cubicBezTo>
                    <a:pt x="16" y="79"/>
                    <a:pt x="16" y="82"/>
                    <a:pt x="17" y="82"/>
                  </a:cubicBezTo>
                  <a:cubicBezTo>
                    <a:pt x="17" y="82"/>
                    <a:pt x="17" y="83"/>
                    <a:pt x="17" y="83"/>
                  </a:cubicBezTo>
                  <a:cubicBezTo>
                    <a:pt x="18" y="84"/>
                    <a:pt x="17" y="85"/>
                    <a:pt x="18" y="84"/>
                  </a:cubicBezTo>
                  <a:cubicBezTo>
                    <a:pt x="19" y="82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79"/>
                    <a:pt x="22" y="79"/>
                  </a:cubicBezTo>
                  <a:cubicBezTo>
                    <a:pt x="23" y="79"/>
                    <a:pt x="24" y="79"/>
                    <a:pt x="24" y="80"/>
                  </a:cubicBezTo>
                  <a:cubicBezTo>
                    <a:pt x="25" y="80"/>
                    <a:pt x="23" y="82"/>
                    <a:pt x="24" y="82"/>
                  </a:cubicBezTo>
                  <a:cubicBezTo>
                    <a:pt x="25" y="82"/>
                    <a:pt x="27" y="81"/>
                    <a:pt x="28" y="81"/>
                  </a:cubicBezTo>
                  <a:cubicBezTo>
                    <a:pt x="29" y="81"/>
                    <a:pt x="29" y="82"/>
                    <a:pt x="30" y="83"/>
                  </a:cubicBezTo>
                  <a:cubicBezTo>
                    <a:pt x="30" y="84"/>
                    <a:pt x="30" y="85"/>
                    <a:pt x="31" y="86"/>
                  </a:cubicBezTo>
                  <a:cubicBezTo>
                    <a:pt x="32" y="86"/>
                    <a:pt x="31" y="87"/>
                    <a:pt x="32" y="88"/>
                  </a:cubicBezTo>
                  <a:cubicBezTo>
                    <a:pt x="32" y="89"/>
                    <a:pt x="34" y="90"/>
                    <a:pt x="35" y="90"/>
                  </a:cubicBezTo>
                  <a:cubicBezTo>
                    <a:pt x="35" y="90"/>
                    <a:pt x="37" y="90"/>
                    <a:pt x="38" y="90"/>
                  </a:cubicBezTo>
                  <a:cubicBezTo>
                    <a:pt x="39" y="91"/>
                    <a:pt x="38" y="92"/>
                    <a:pt x="39" y="92"/>
                  </a:cubicBezTo>
                  <a:cubicBezTo>
                    <a:pt x="40" y="92"/>
                    <a:pt x="41" y="95"/>
                    <a:pt x="41" y="95"/>
                  </a:cubicBezTo>
                  <a:cubicBezTo>
                    <a:pt x="41" y="95"/>
                    <a:pt x="41" y="97"/>
                    <a:pt x="41" y="98"/>
                  </a:cubicBezTo>
                  <a:cubicBezTo>
                    <a:pt x="41" y="98"/>
                    <a:pt x="41" y="99"/>
                    <a:pt x="42" y="100"/>
                  </a:cubicBezTo>
                  <a:cubicBezTo>
                    <a:pt x="42" y="100"/>
                    <a:pt x="44" y="100"/>
                    <a:pt x="44" y="100"/>
                  </a:cubicBezTo>
                  <a:cubicBezTo>
                    <a:pt x="44" y="100"/>
                    <a:pt x="43" y="102"/>
                    <a:pt x="45" y="102"/>
                  </a:cubicBezTo>
                  <a:cubicBezTo>
                    <a:pt x="47" y="103"/>
                    <a:pt x="48" y="103"/>
                    <a:pt x="49" y="104"/>
                  </a:cubicBezTo>
                  <a:cubicBezTo>
                    <a:pt x="49" y="104"/>
                    <a:pt x="48" y="105"/>
                    <a:pt x="50" y="105"/>
                  </a:cubicBezTo>
                  <a:cubicBezTo>
                    <a:pt x="52" y="105"/>
                    <a:pt x="54" y="105"/>
                    <a:pt x="55" y="106"/>
                  </a:cubicBezTo>
                  <a:cubicBezTo>
                    <a:pt x="56" y="106"/>
                    <a:pt x="55" y="107"/>
                    <a:pt x="57" y="109"/>
                  </a:cubicBezTo>
                  <a:cubicBezTo>
                    <a:pt x="60" y="110"/>
                    <a:pt x="60" y="111"/>
                    <a:pt x="61" y="111"/>
                  </a:cubicBezTo>
                  <a:cubicBezTo>
                    <a:pt x="62" y="111"/>
                    <a:pt x="63" y="111"/>
                    <a:pt x="63" y="113"/>
                  </a:cubicBezTo>
                  <a:cubicBezTo>
                    <a:pt x="62" y="115"/>
                    <a:pt x="62" y="116"/>
                    <a:pt x="61" y="117"/>
                  </a:cubicBezTo>
                  <a:cubicBezTo>
                    <a:pt x="60" y="118"/>
                    <a:pt x="59" y="120"/>
                    <a:pt x="58" y="121"/>
                  </a:cubicBezTo>
                  <a:cubicBezTo>
                    <a:pt x="58" y="122"/>
                    <a:pt x="57" y="123"/>
                    <a:pt x="58" y="124"/>
                  </a:cubicBezTo>
                  <a:cubicBezTo>
                    <a:pt x="58" y="126"/>
                    <a:pt x="59" y="127"/>
                    <a:pt x="59" y="128"/>
                  </a:cubicBezTo>
                  <a:cubicBezTo>
                    <a:pt x="59" y="129"/>
                    <a:pt x="59" y="131"/>
                    <a:pt x="59" y="132"/>
                  </a:cubicBezTo>
                  <a:cubicBezTo>
                    <a:pt x="58" y="133"/>
                    <a:pt x="58" y="134"/>
                    <a:pt x="58" y="134"/>
                  </a:cubicBezTo>
                  <a:cubicBezTo>
                    <a:pt x="58" y="134"/>
                    <a:pt x="59" y="136"/>
                    <a:pt x="58" y="137"/>
                  </a:cubicBezTo>
                  <a:cubicBezTo>
                    <a:pt x="57" y="138"/>
                    <a:pt x="55" y="140"/>
                    <a:pt x="54" y="140"/>
                  </a:cubicBezTo>
                  <a:cubicBezTo>
                    <a:pt x="53" y="140"/>
                    <a:pt x="51" y="142"/>
                    <a:pt x="51" y="142"/>
                  </a:cubicBezTo>
                  <a:cubicBezTo>
                    <a:pt x="51" y="142"/>
                    <a:pt x="51" y="146"/>
                    <a:pt x="51" y="147"/>
                  </a:cubicBezTo>
                  <a:cubicBezTo>
                    <a:pt x="51" y="147"/>
                    <a:pt x="47" y="154"/>
                    <a:pt x="49" y="155"/>
                  </a:cubicBezTo>
                  <a:cubicBezTo>
                    <a:pt x="50" y="156"/>
                    <a:pt x="50" y="158"/>
                    <a:pt x="50" y="159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8" y="161"/>
                    <a:pt x="46" y="161"/>
                    <a:pt x="47" y="163"/>
                  </a:cubicBezTo>
                  <a:cubicBezTo>
                    <a:pt x="49" y="165"/>
                    <a:pt x="50" y="165"/>
                    <a:pt x="50" y="167"/>
                  </a:cubicBezTo>
                  <a:cubicBezTo>
                    <a:pt x="51" y="168"/>
                    <a:pt x="51" y="168"/>
                    <a:pt x="52" y="170"/>
                  </a:cubicBezTo>
                  <a:cubicBezTo>
                    <a:pt x="53" y="171"/>
                    <a:pt x="53" y="172"/>
                    <a:pt x="54" y="173"/>
                  </a:cubicBezTo>
                  <a:cubicBezTo>
                    <a:pt x="55" y="174"/>
                    <a:pt x="56" y="175"/>
                    <a:pt x="56" y="176"/>
                  </a:cubicBezTo>
                  <a:cubicBezTo>
                    <a:pt x="56" y="177"/>
                    <a:pt x="59" y="179"/>
                    <a:pt x="56" y="177"/>
                  </a:cubicBezTo>
                  <a:cubicBezTo>
                    <a:pt x="53" y="175"/>
                    <a:pt x="56" y="177"/>
                    <a:pt x="52" y="174"/>
                  </a:cubicBezTo>
                  <a:cubicBezTo>
                    <a:pt x="49" y="171"/>
                    <a:pt x="48" y="173"/>
                    <a:pt x="46" y="171"/>
                  </a:cubicBezTo>
                  <a:cubicBezTo>
                    <a:pt x="45" y="169"/>
                    <a:pt x="47" y="175"/>
                    <a:pt x="44" y="168"/>
                  </a:cubicBezTo>
                  <a:cubicBezTo>
                    <a:pt x="41" y="160"/>
                    <a:pt x="40" y="161"/>
                    <a:pt x="39" y="159"/>
                  </a:cubicBezTo>
                  <a:cubicBezTo>
                    <a:pt x="39" y="157"/>
                    <a:pt x="39" y="159"/>
                    <a:pt x="37" y="155"/>
                  </a:cubicBezTo>
                  <a:cubicBezTo>
                    <a:pt x="35" y="151"/>
                    <a:pt x="37" y="154"/>
                    <a:pt x="35" y="151"/>
                  </a:cubicBezTo>
                  <a:cubicBezTo>
                    <a:pt x="33" y="149"/>
                    <a:pt x="33" y="152"/>
                    <a:pt x="32" y="148"/>
                  </a:cubicBezTo>
                  <a:cubicBezTo>
                    <a:pt x="31" y="143"/>
                    <a:pt x="31" y="146"/>
                    <a:pt x="30" y="141"/>
                  </a:cubicBezTo>
                  <a:cubicBezTo>
                    <a:pt x="28" y="136"/>
                    <a:pt x="31" y="136"/>
                    <a:pt x="28" y="133"/>
                  </a:cubicBezTo>
                  <a:cubicBezTo>
                    <a:pt x="25" y="131"/>
                    <a:pt x="25" y="132"/>
                    <a:pt x="24" y="131"/>
                  </a:cubicBezTo>
                  <a:cubicBezTo>
                    <a:pt x="23" y="129"/>
                    <a:pt x="25" y="130"/>
                    <a:pt x="22" y="126"/>
                  </a:cubicBezTo>
                  <a:cubicBezTo>
                    <a:pt x="20" y="122"/>
                    <a:pt x="16" y="120"/>
                    <a:pt x="16" y="113"/>
                  </a:cubicBezTo>
                  <a:cubicBezTo>
                    <a:pt x="16" y="105"/>
                    <a:pt x="16" y="104"/>
                    <a:pt x="16" y="104"/>
                  </a:cubicBezTo>
                  <a:cubicBezTo>
                    <a:pt x="16" y="104"/>
                    <a:pt x="13" y="101"/>
                    <a:pt x="14" y="97"/>
                  </a:cubicBezTo>
                  <a:cubicBezTo>
                    <a:pt x="15" y="92"/>
                    <a:pt x="16" y="94"/>
                    <a:pt x="15" y="92"/>
                  </a:cubicBezTo>
                  <a:cubicBezTo>
                    <a:pt x="15" y="91"/>
                    <a:pt x="14" y="91"/>
                    <a:pt x="13" y="89"/>
                  </a:cubicBezTo>
                  <a:cubicBezTo>
                    <a:pt x="12" y="88"/>
                    <a:pt x="12" y="88"/>
                    <a:pt x="11" y="87"/>
                  </a:cubicBezTo>
                  <a:cubicBezTo>
                    <a:pt x="11" y="86"/>
                    <a:pt x="11" y="83"/>
                    <a:pt x="11" y="83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10" y="84"/>
                    <a:pt x="0" y="182"/>
                    <a:pt x="97" y="197"/>
                  </a:cubicBezTo>
                  <a:cubicBezTo>
                    <a:pt x="97" y="197"/>
                    <a:pt x="75" y="192"/>
                    <a:pt x="73" y="187"/>
                  </a:cubicBezTo>
                  <a:cubicBezTo>
                    <a:pt x="73" y="187"/>
                    <a:pt x="72" y="183"/>
                    <a:pt x="73" y="183"/>
                  </a:cubicBezTo>
                  <a:cubicBezTo>
                    <a:pt x="74" y="183"/>
                    <a:pt x="76" y="184"/>
                    <a:pt x="77" y="183"/>
                  </a:cubicBezTo>
                  <a:cubicBezTo>
                    <a:pt x="79" y="181"/>
                    <a:pt x="80" y="180"/>
                    <a:pt x="80" y="180"/>
                  </a:cubicBezTo>
                  <a:cubicBezTo>
                    <a:pt x="80" y="182"/>
                    <a:pt x="80" y="182"/>
                    <a:pt x="80" y="182"/>
                  </a:cubicBezTo>
                  <a:cubicBezTo>
                    <a:pt x="80" y="182"/>
                    <a:pt x="79" y="182"/>
                    <a:pt x="83" y="181"/>
                  </a:cubicBezTo>
                  <a:cubicBezTo>
                    <a:pt x="88" y="181"/>
                    <a:pt x="88" y="181"/>
                    <a:pt x="89" y="181"/>
                  </a:cubicBezTo>
                  <a:cubicBezTo>
                    <a:pt x="91" y="180"/>
                    <a:pt x="93" y="176"/>
                    <a:pt x="94" y="178"/>
                  </a:cubicBezTo>
                  <a:cubicBezTo>
                    <a:pt x="95" y="181"/>
                    <a:pt x="93" y="180"/>
                    <a:pt x="95" y="181"/>
                  </a:cubicBezTo>
                  <a:cubicBezTo>
                    <a:pt x="97" y="181"/>
                    <a:pt x="101" y="180"/>
                    <a:pt x="101" y="180"/>
                  </a:cubicBezTo>
                  <a:cubicBezTo>
                    <a:pt x="101" y="180"/>
                    <a:pt x="108" y="181"/>
                    <a:pt x="108" y="180"/>
                  </a:cubicBezTo>
                  <a:cubicBezTo>
                    <a:pt x="109" y="179"/>
                    <a:pt x="109" y="178"/>
                    <a:pt x="110" y="178"/>
                  </a:cubicBezTo>
                  <a:cubicBezTo>
                    <a:pt x="111" y="178"/>
                    <a:pt x="112" y="180"/>
                    <a:pt x="112" y="180"/>
                  </a:cubicBezTo>
                  <a:cubicBezTo>
                    <a:pt x="108" y="182"/>
                    <a:pt x="108" y="182"/>
                    <a:pt x="108" y="182"/>
                  </a:cubicBezTo>
                  <a:cubicBezTo>
                    <a:pt x="105" y="185"/>
                    <a:pt x="105" y="185"/>
                    <a:pt x="105" y="185"/>
                  </a:cubicBezTo>
                  <a:cubicBezTo>
                    <a:pt x="105" y="185"/>
                    <a:pt x="103" y="185"/>
                    <a:pt x="105" y="186"/>
                  </a:cubicBezTo>
                  <a:cubicBezTo>
                    <a:pt x="106" y="187"/>
                    <a:pt x="107" y="187"/>
                    <a:pt x="108" y="187"/>
                  </a:cubicBezTo>
                  <a:cubicBezTo>
                    <a:pt x="110" y="187"/>
                    <a:pt x="114" y="190"/>
                    <a:pt x="115" y="188"/>
                  </a:cubicBezTo>
                  <a:cubicBezTo>
                    <a:pt x="116" y="186"/>
                    <a:pt x="116" y="186"/>
                    <a:pt x="117" y="185"/>
                  </a:cubicBezTo>
                  <a:cubicBezTo>
                    <a:pt x="117" y="184"/>
                    <a:pt x="117" y="182"/>
                    <a:pt x="119" y="182"/>
                  </a:cubicBezTo>
                  <a:cubicBezTo>
                    <a:pt x="120" y="182"/>
                    <a:pt x="122" y="183"/>
                    <a:pt x="122" y="183"/>
                  </a:cubicBezTo>
                  <a:cubicBezTo>
                    <a:pt x="121" y="186"/>
                    <a:pt x="121" y="186"/>
                    <a:pt x="121" y="186"/>
                  </a:cubicBezTo>
                  <a:cubicBezTo>
                    <a:pt x="121" y="186"/>
                    <a:pt x="123" y="186"/>
                    <a:pt x="125" y="186"/>
                  </a:cubicBezTo>
                  <a:cubicBezTo>
                    <a:pt x="126" y="186"/>
                    <a:pt x="126" y="188"/>
                    <a:pt x="128" y="186"/>
                  </a:cubicBezTo>
                  <a:cubicBezTo>
                    <a:pt x="129" y="184"/>
                    <a:pt x="129" y="184"/>
                    <a:pt x="131" y="184"/>
                  </a:cubicBezTo>
                  <a:cubicBezTo>
                    <a:pt x="133" y="184"/>
                    <a:pt x="135" y="183"/>
                    <a:pt x="136" y="183"/>
                  </a:cubicBezTo>
                  <a:cubicBezTo>
                    <a:pt x="136" y="184"/>
                    <a:pt x="138" y="184"/>
                    <a:pt x="139" y="184"/>
                  </a:cubicBezTo>
                  <a:cubicBezTo>
                    <a:pt x="139" y="184"/>
                    <a:pt x="143" y="186"/>
                    <a:pt x="143" y="186"/>
                  </a:cubicBezTo>
                  <a:cubicBezTo>
                    <a:pt x="144" y="185"/>
                    <a:pt x="148" y="186"/>
                    <a:pt x="148" y="186"/>
                  </a:cubicBezTo>
                  <a:cubicBezTo>
                    <a:pt x="148" y="186"/>
                    <a:pt x="137" y="196"/>
                    <a:pt x="113" y="197"/>
                  </a:cubicBezTo>
                  <a:cubicBezTo>
                    <a:pt x="113" y="197"/>
                    <a:pt x="167" y="199"/>
                    <a:pt x="197" y="146"/>
                  </a:cubicBezTo>
                  <a:cubicBezTo>
                    <a:pt x="228" y="94"/>
                    <a:pt x="206" y="26"/>
                    <a:pt x="137" y="3"/>
                  </a:cubicBezTo>
                  <a:cubicBezTo>
                    <a:pt x="137" y="3"/>
                    <a:pt x="189" y="22"/>
                    <a:pt x="203" y="71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1" y="71"/>
                    <a:pt x="201" y="72"/>
                    <a:pt x="200" y="69"/>
                  </a:cubicBezTo>
                  <a:cubicBezTo>
                    <a:pt x="199" y="67"/>
                    <a:pt x="199" y="68"/>
                    <a:pt x="199" y="66"/>
                  </a:cubicBezTo>
                  <a:cubicBezTo>
                    <a:pt x="198" y="64"/>
                    <a:pt x="198" y="65"/>
                    <a:pt x="197" y="64"/>
                  </a:cubicBezTo>
                  <a:cubicBezTo>
                    <a:pt x="195" y="62"/>
                    <a:pt x="195" y="62"/>
                    <a:pt x="194" y="61"/>
                  </a:cubicBezTo>
                  <a:cubicBezTo>
                    <a:pt x="193" y="61"/>
                    <a:pt x="192" y="58"/>
                    <a:pt x="192" y="57"/>
                  </a:cubicBezTo>
                  <a:cubicBezTo>
                    <a:pt x="191" y="56"/>
                    <a:pt x="189" y="55"/>
                    <a:pt x="188" y="55"/>
                  </a:cubicBezTo>
                  <a:cubicBezTo>
                    <a:pt x="187" y="55"/>
                    <a:pt x="188" y="54"/>
                    <a:pt x="187" y="55"/>
                  </a:cubicBezTo>
                  <a:cubicBezTo>
                    <a:pt x="187" y="56"/>
                    <a:pt x="189" y="58"/>
                    <a:pt x="189" y="58"/>
                  </a:cubicBezTo>
                  <a:cubicBezTo>
                    <a:pt x="189" y="62"/>
                    <a:pt x="189" y="62"/>
                    <a:pt x="189" y="62"/>
                  </a:cubicBezTo>
                  <a:cubicBezTo>
                    <a:pt x="189" y="62"/>
                    <a:pt x="190" y="65"/>
                    <a:pt x="190" y="66"/>
                  </a:cubicBezTo>
                  <a:cubicBezTo>
                    <a:pt x="190" y="67"/>
                    <a:pt x="189" y="70"/>
                    <a:pt x="189" y="70"/>
                  </a:cubicBezTo>
                  <a:cubicBezTo>
                    <a:pt x="189" y="70"/>
                    <a:pt x="188" y="72"/>
                    <a:pt x="187" y="73"/>
                  </a:cubicBezTo>
                  <a:cubicBezTo>
                    <a:pt x="186" y="73"/>
                    <a:pt x="181" y="74"/>
                    <a:pt x="181" y="74"/>
                  </a:cubicBezTo>
                  <a:cubicBezTo>
                    <a:pt x="181" y="74"/>
                    <a:pt x="179" y="72"/>
                    <a:pt x="179" y="71"/>
                  </a:cubicBezTo>
                  <a:cubicBezTo>
                    <a:pt x="178" y="69"/>
                    <a:pt x="175" y="69"/>
                    <a:pt x="174" y="68"/>
                  </a:cubicBezTo>
                  <a:cubicBezTo>
                    <a:pt x="174" y="67"/>
                    <a:pt x="175" y="66"/>
                    <a:pt x="173" y="64"/>
                  </a:cubicBezTo>
                  <a:cubicBezTo>
                    <a:pt x="172" y="62"/>
                    <a:pt x="173" y="63"/>
                    <a:pt x="172" y="61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0" y="59"/>
                    <a:pt x="166" y="58"/>
                    <a:pt x="167" y="60"/>
                  </a:cubicBezTo>
                  <a:cubicBezTo>
                    <a:pt x="168" y="63"/>
                    <a:pt x="167" y="65"/>
                    <a:pt x="168" y="65"/>
                  </a:cubicBezTo>
                  <a:cubicBezTo>
                    <a:pt x="169" y="66"/>
                    <a:pt x="170" y="65"/>
                    <a:pt x="171" y="67"/>
                  </a:cubicBezTo>
                  <a:cubicBezTo>
                    <a:pt x="172" y="69"/>
                    <a:pt x="172" y="70"/>
                    <a:pt x="172" y="71"/>
                  </a:cubicBezTo>
                  <a:cubicBezTo>
                    <a:pt x="173" y="71"/>
                    <a:pt x="173" y="74"/>
                    <a:pt x="174" y="75"/>
                  </a:cubicBezTo>
                  <a:cubicBezTo>
                    <a:pt x="175" y="75"/>
                    <a:pt x="178" y="75"/>
                    <a:pt x="178" y="76"/>
                  </a:cubicBezTo>
                  <a:cubicBezTo>
                    <a:pt x="177" y="77"/>
                    <a:pt x="176" y="78"/>
                    <a:pt x="178" y="79"/>
                  </a:cubicBezTo>
                  <a:cubicBezTo>
                    <a:pt x="179" y="79"/>
                    <a:pt x="179" y="80"/>
                    <a:pt x="180" y="80"/>
                  </a:cubicBezTo>
                  <a:cubicBezTo>
                    <a:pt x="181" y="80"/>
                    <a:pt x="181" y="80"/>
                    <a:pt x="182" y="79"/>
                  </a:cubicBezTo>
                  <a:cubicBezTo>
                    <a:pt x="184" y="79"/>
                    <a:pt x="186" y="79"/>
                    <a:pt x="186" y="79"/>
                  </a:cubicBezTo>
                  <a:cubicBezTo>
                    <a:pt x="186" y="79"/>
                    <a:pt x="188" y="80"/>
                    <a:pt x="188" y="81"/>
                  </a:cubicBezTo>
                  <a:cubicBezTo>
                    <a:pt x="188" y="82"/>
                    <a:pt x="187" y="86"/>
                    <a:pt x="187" y="86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90"/>
                    <a:pt x="185" y="97"/>
                    <a:pt x="184" y="97"/>
                  </a:cubicBezTo>
                  <a:cubicBezTo>
                    <a:pt x="183" y="97"/>
                    <a:pt x="182" y="100"/>
                    <a:pt x="181" y="100"/>
                  </a:cubicBezTo>
                  <a:cubicBezTo>
                    <a:pt x="180" y="101"/>
                    <a:pt x="180" y="105"/>
                    <a:pt x="180" y="105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8" y="108"/>
                    <a:pt x="178" y="111"/>
                    <a:pt x="178" y="112"/>
                  </a:cubicBezTo>
                  <a:cubicBezTo>
                    <a:pt x="178" y="113"/>
                    <a:pt x="179" y="117"/>
                    <a:pt x="178" y="119"/>
                  </a:cubicBezTo>
                  <a:cubicBezTo>
                    <a:pt x="178" y="121"/>
                    <a:pt x="175" y="122"/>
                    <a:pt x="175" y="122"/>
                  </a:cubicBezTo>
                  <a:cubicBezTo>
                    <a:pt x="175" y="122"/>
                    <a:pt x="179" y="126"/>
                    <a:pt x="177" y="126"/>
                  </a:cubicBezTo>
                  <a:cubicBezTo>
                    <a:pt x="175" y="127"/>
                    <a:pt x="173" y="129"/>
                    <a:pt x="173" y="130"/>
                  </a:cubicBezTo>
                  <a:cubicBezTo>
                    <a:pt x="172" y="131"/>
                    <a:pt x="172" y="132"/>
                    <a:pt x="171" y="132"/>
                  </a:cubicBezTo>
                  <a:cubicBezTo>
                    <a:pt x="170" y="133"/>
                    <a:pt x="168" y="133"/>
                    <a:pt x="168" y="134"/>
                  </a:cubicBezTo>
                  <a:cubicBezTo>
                    <a:pt x="168" y="134"/>
                    <a:pt x="168" y="137"/>
                    <a:pt x="168" y="137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0" y="146"/>
                    <a:pt x="160" y="146"/>
                    <a:pt x="160" y="146"/>
                  </a:cubicBezTo>
                  <a:cubicBezTo>
                    <a:pt x="160" y="146"/>
                    <a:pt x="160" y="149"/>
                    <a:pt x="159" y="149"/>
                  </a:cubicBezTo>
                  <a:cubicBezTo>
                    <a:pt x="158" y="149"/>
                    <a:pt x="153" y="151"/>
                    <a:pt x="152" y="152"/>
                  </a:cubicBezTo>
                  <a:cubicBezTo>
                    <a:pt x="152" y="152"/>
                    <a:pt x="148" y="154"/>
                    <a:pt x="147" y="154"/>
                  </a:cubicBezTo>
                  <a:cubicBezTo>
                    <a:pt x="146" y="154"/>
                    <a:pt x="148" y="157"/>
                    <a:pt x="146" y="154"/>
                  </a:cubicBezTo>
                  <a:cubicBezTo>
                    <a:pt x="144" y="151"/>
                    <a:pt x="145" y="153"/>
                    <a:pt x="144" y="149"/>
                  </a:cubicBezTo>
                  <a:cubicBezTo>
                    <a:pt x="142" y="145"/>
                    <a:pt x="142" y="148"/>
                    <a:pt x="142" y="145"/>
                  </a:cubicBezTo>
                  <a:cubicBezTo>
                    <a:pt x="142" y="143"/>
                    <a:pt x="142" y="145"/>
                    <a:pt x="142" y="143"/>
                  </a:cubicBezTo>
                  <a:cubicBezTo>
                    <a:pt x="142" y="140"/>
                    <a:pt x="143" y="142"/>
                    <a:pt x="141" y="139"/>
                  </a:cubicBezTo>
                  <a:cubicBezTo>
                    <a:pt x="140" y="136"/>
                    <a:pt x="140" y="137"/>
                    <a:pt x="138" y="135"/>
                  </a:cubicBezTo>
                  <a:cubicBezTo>
                    <a:pt x="136" y="133"/>
                    <a:pt x="135" y="135"/>
                    <a:pt x="136" y="132"/>
                  </a:cubicBezTo>
                  <a:cubicBezTo>
                    <a:pt x="137" y="129"/>
                    <a:pt x="137" y="132"/>
                    <a:pt x="137" y="129"/>
                  </a:cubicBezTo>
                  <a:cubicBezTo>
                    <a:pt x="138" y="126"/>
                    <a:pt x="137" y="125"/>
                    <a:pt x="139" y="124"/>
                  </a:cubicBezTo>
                  <a:cubicBezTo>
                    <a:pt x="141" y="123"/>
                    <a:pt x="142" y="122"/>
                    <a:pt x="142" y="121"/>
                  </a:cubicBezTo>
                  <a:cubicBezTo>
                    <a:pt x="142" y="119"/>
                    <a:pt x="142" y="118"/>
                    <a:pt x="142" y="117"/>
                  </a:cubicBezTo>
                  <a:cubicBezTo>
                    <a:pt x="141" y="116"/>
                    <a:pt x="139" y="114"/>
                    <a:pt x="139" y="113"/>
                  </a:cubicBezTo>
                  <a:cubicBezTo>
                    <a:pt x="139" y="112"/>
                    <a:pt x="139" y="113"/>
                    <a:pt x="137" y="111"/>
                  </a:cubicBezTo>
                  <a:cubicBezTo>
                    <a:pt x="136" y="109"/>
                    <a:pt x="135" y="108"/>
                    <a:pt x="135" y="108"/>
                  </a:cubicBezTo>
                  <a:cubicBezTo>
                    <a:pt x="135" y="108"/>
                    <a:pt x="135" y="103"/>
                    <a:pt x="135" y="101"/>
                  </a:cubicBezTo>
                  <a:cubicBezTo>
                    <a:pt x="135" y="99"/>
                    <a:pt x="134" y="102"/>
                    <a:pt x="135" y="99"/>
                  </a:cubicBezTo>
                  <a:cubicBezTo>
                    <a:pt x="135" y="96"/>
                    <a:pt x="135" y="94"/>
                    <a:pt x="135" y="94"/>
                  </a:cubicBezTo>
                  <a:cubicBezTo>
                    <a:pt x="135" y="94"/>
                    <a:pt x="132" y="92"/>
                    <a:pt x="131" y="92"/>
                  </a:cubicBezTo>
                  <a:cubicBezTo>
                    <a:pt x="129" y="92"/>
                    <a:pt x="129" y="94"/>
                    <a:pt x="127" y="93"/>
                  </a:cubicBezTo>
                  <a:cubicBezTo>
                    <a:pt x="125" y="91"/>
                    <a:pt x="126" y="90"/>
                    <a:pt x="125" y="89"/>
                  </a:cubicBezTo>
                  <a:cubicBezTo>
                    <a:pt x="124" y="89"/>
                    <a:pt x="123" y="89"/>
                    <a:pt x="122" y="90"/>
                  </a:cubicBezTo>
                  <a:cubicBezTo>
                    <a:pt x="121" y="91"/>
                    <a:pt x="118" y="91"/>
                    <a:pt x="116" y="91"/>
                  </a:cubicBezTo>
                  <a:cubicBezTo>
                    <a:pt x="114" y="92"/>
                    <a:pt x="113" y="92"/>
                    <a:pt x="110" y="92"/>
                  </a:cubicBezTo>
                  <a:cubicBezTo>
                    <a:pt x="108" y="92"/>
                    <a:pt x="104" y="93"/>
                    <a:pt x="102" y="92"/>
                  </a:cubicBezTo>
                  <a:cubicBezTo>
                    <a:pt x="100" y="91"/>
                    <a:pt x="100" y="92"/>
                    <a:pt x="99" y="90"/>
                  </a:cubicBezTo>
                  <a:cubicBezTo>
                    <a:pt x="98" y="88"/>
                    <a:pt x="99" y="88"/>
                    <a:pt x="97" y="87"/>
                  </a:cubicBezTo>
                  <a:cubicBezTo>
                    <a:pt x="95" y="86"/>
                    <a:pt x="94" y="87"/>
                    <a:pt x="94" y="85"/>
                  </a:cubicBezTo>
                  <a:cubicBezTo>
                    <a:pt x="94" y="82"/>
                    <a:pt x="95" y="83"/>
                    <a:pt x="93" y="81"/>
                  </a:cubicBezTo>
                  <a:cubicBezTo>
                    <a:pt x="92" y="79"/>
                    <a:pt x="94" y="82"/>
                    <a:pt x="92" y="79"/>
                  </a:cubicBezTo>
                  <a:cubicBezTo>
                    <a:pt x="89" y="76"/>
                    <a:pt x="88" y="79"/>
                    <a:pt x="89" y="76"/>
                  </a:cubicBezTo>
                  <a:cubicBezTo>
                    <a:pt x="90" y="74"/>
                    <a:pt x="91" y="75"/>
                    <a:pt x="91" y="73"/>
                  </a:cubicBezTo>
                  <a:cubicBezTo>
                    <a:pt x="91" y="70"/>
                    <a:pt x="95" y="74"/>
                    <a:pt x="92" y="68"/>
                  </a:cubicBezTo>
                  <a:cubicBezTo>
                    <a:pt x="90" y="63"/>
                    <a:pt x="89" y="64"/>
                    <a:pt x="92" y="60"/>
                  </a:cubicBezTo>
                  <a:cubicBezTo>
                    <a:pt x="94" y="55"/>
                    <a:pt x="97" y="54"/>
                    <a:pt x="98" y="53"/>
                  </a:cubicBezTo>
                  <a:cubicBezTo>
                    <a:pt x="98" y="52"/>
                    <a:pt x="99" y="50"/>
                    <a:pt x="100" y="49"/>
                  </a:cubicBezTo>
                  <a:cubicBezTo>
                    <a:pt x="101" y="48"/>
                    <a:pt x="100" y="48"/>
                    <a:pt x="102" y="48"/>
                  </a:cubicBezTo>
                  <a:cubicBezTo>
                    <a:pt x="104" y="48"/>
                    <a:pt x="107" y="47"/>
                    <a:pt x="108" y="46"/>
                  </a:cubicBezTo>
                  <a:cubicBezTo>
                    <a:pt x="109" y="45"/>
                    <a:pt x="111" y="42"/>
                    <a:pt x="112" y="42"/>
                  </a:cubicBezTo>
                  <a:cubicBezTo>
                    <a:pt x="113" y="42"/>
                    <a:pt x="113" y="42"/>
                    <a:pt x="115" y="42"/>
                  </a:cubicBezTo>
                  <a:cubicBezTo>
                    <a:pt x="117" y="41"/>
                    <a:pt x="117" y="41"/>
                    <a:pt x="119" y="41"/>
                  </a:cubicBezTo>
                  <a:cubicBezTo>
                    <a:pt x="120" y="41"/>
                    <a:pt x="117" y="42"/>
                    <a:pt x="121" y="41"/>
                  </a:cubicBezTo>
                  <a:cubicBezTo>
                    <a:pt x="125" y="40"/>
                    <a:pt x="124" y="40"/>
                    <a:pt x="125" y="40"/>
                  </a:cubicBezTo>
                  <a:cubicBezTo>
                    <a:pt x="126" y="40"/>
                    <a:pt x="126" y="41"/>
                    <a:pt x="127" y="41"/>
                  </a:cubicBezTo>
                  <a:cubicBezTo>
                    <a:pt x="129" y="41"/>
                    <a:pt x="129" y="38"/>
                    <a:pt x="129" y="41"/>
                  </a:cubicBezTo>
                  <a:cubicBezTo>
                    <a:pt x="129" y="45"/>
                    <a:pt x="128" y="46"/>
                    <a:pt x="130" y="46"/>
                  </a:cubicBezTo>
                  <a:cubicBezTo>
                    <a:pt x="133" y="47"/>
                    <a:pt x="130" y="47"/>
                    <a:pt x="133" y="47"/>
                  </a:cubicBezTo>
                  <a:cubicBezTo>
                    <a:pt x="136" y="47"/>
                    <a:pt x="135" y="47"/>
                    <a:pt x="137" y="48"/>
                  </a:cubicBezTo>
                  <a:cubicBezTo>
                    <a:pt x="138" y="48"/>
                    <a:pt x="139" y="49"/>
                    <a:pt x="141" y="49"/>
                  </a:cubicBezTo>
                  <a:cubicBezTo>
                    <a:pt x="143" y="49"/>
                    <a:pt x="140" y="52"/>
                    <a:pt x="143" y="49"/>
                  </a:cubicBezTo>
                  <a:cubicBezTo>
                    <a:pt x="146" y="46"/>
                    <a:pt x="141" y="46"/>
                    <a:pt x="146" y="46"/>
                  </a:cubicBezTo>
                  <a:cubicBezTo>
                    <a:pt x="151" y="47"/>
                    <a:pt x="152" y="48"/>
                    <a:pt x="153" y="48"/>
                  </a:cubicBezTo>
                  <a:cubicBezTo>
                    <a:pt x="154" y="47"/>
                    <a:pt x="154" y="48"/>
                    <a:pt x="156" y="47"/>
                  </a:cubicBezTo>
                  <a:cubicBezTo>
                    <a:pt x="159" y="46"/>
                    <a:pt x="159" y="46"/>
                    <a:pt x="160" y="46"/>
                  </a:cubicBezTo>
                  <a:cubicBezTo>
                    <a:pt x="161" y="47"/>
                    <a:pt x="161" y="49"/>
                    <a:pt x="162" y="47"/>
                  </a:cubicBezTo>
                  <a:cubicBezTo>
                    <a:pt x="163" y="45"/>
                    <a:pt x="165" y="45"/>
                    <a:pt x="162" y="44"/>
                  </a:cubicBezTo>
                  <a:cubicBezTo>
                    <a:pt x="159" y="42"/>
                    <a:pt x="158" y="44"/>
                    <a:pt x="158" y="42"/>
                  </a:cubicBezTo>
                  <a:cubicBezTo>
                    <a:pt x="157" y="40"/>
                    <a:pt x="160" y="41"/>
                    <a:pt x="157" y="40"/>
                  </a:cubicBezTo>
                  <a:cubicBezTo>
                    <a:pt x="154" y="40"/>
                    <a:pt x="155" y="40"/>
                    <a:pt x="153" y="39"/>
                  </a:cubicBezTo>
                  <a:cubicBezTo>
                    <a:pt x="151" y="38"/>
                    <a:pt x="149" y="41"/>
                    <a:pt x="148" y="39"/>
                  </a:cubicBezTo>
                  <a:cubicBezTo>
                    <a:pt x="147" y="37"/>
                    <a:pt x="143" y="41"/>
                    <a:pt x="147" y="37"/>
                  </a:cubicBezTo>
                  <a:cubicBezTo>
                    <a:pt x="151" y="34"/>
                    <a:pt x="149" y="32"/>
                    <a:pt x="152" y="33"/>
                  </a:cubicBezTo>
                  <a:cubicBezTo>
                    <a:pt x="155" y="34"/>
                    <a:pt x="154" y="36"/>
                    <a:pt x="155" y="35"/>
                  </a:cubicBezTo>
                  <a:cubicBezTo>
                    <a:pt x="157" y="33"/>
                    <a:pt x="160" y="32"/>
                    <a:pt x="157" y="30"/>
                  </a:cubicBezTo>
                  <a:cubicBezTo>
                    <a:pt x="154" y="28"/>
                    <a:pt x="156" y="29"/>
                    <a:pt x="153" y="28"/>
                  </a:cubicBezTo>
                  <a:cubicBezTo>
                    <a:pt x="150" y="26"/>
                    <a:pt x="147" y="33"/>
                    <a:pt x="146" y="32"/>
                  </a:cubicBezTo>
                  <a:cubicBezTo>
                    <a:pt x="145" y="31"/>
                    <a:pt x="144" y="30"/>
                    <a:pt x="143" y="31"/>
                  </a:cubicBezTo>
                  <a:cubicBezTo>
                    <a:pt x="142" y="31"/>
                    <a:pt x="142" y="34"/>
                    <a:pt x="142" y="36"/>
                  </a:cubicBezTo>
                  <a:cubicBezTo>
                    <a:pt x="142" y="38"/>
                    <a:pt x="143" y="38"/>
                    <a:pt x="140" y="37"/>
                  </a:cubicBezTo>
                  <a:cubicBezTo>
                    <a:pt x="137" y="35"/>
                    <a:pt x="144" y="36"/>
                    <a:pt x="137" y="33"/>
                  </a:cubicBezTo>
                  <a:cubicBezTo>
                    <a:pt x="130" y="31"/>
                    <a:pt x="128" y="31"/>
                    <a:pt x="127" y="32"/>
                  </a:cubicBezTo>
                  <a:cubicBezTo>
                    <a:pt x="126" y="33"/>
                    <a:pt x="125" y="33"/>
                    <a:pt x="124" y="34"/>
                  </a:cubicBezTo>
                  <a:cubicBezTo>
                    <a:pt x="123" y="35"/>
                    <a:pt x="126" y="36"/>
                    <a:pt x="123" y="35"/>
                  </a:cubicBezTo>
                  <a:cubicBezTo>
                    <a:pt x="120" y="33"/>
                    <a:pt x="118" y="35"/>
                    <a:pt x="118" y="35"/>
                  </a:cubicBezTo>
                  <a:cubicBezTo>
                    <a:pt x="118" y="35"/>
                    <a:pt x="117" y="35"/>
                    <a:pt x="116" y="36"/>
                  </a:cubicBezTo>
                  <a:cubicBezTo>
                    <a:pt x="114" y="37"/>
                    <a:pt x="112" y="38"/>
                    <a:pt x="111" y="37"/>
                  </a:cubicBezTo>
                  <a:cubicBezTo>
                    <a:pt x="109" y="37"/>
                    <a:pt x="106" y="38"/>
                    <a:pt x="109" y="34"/>
                  </a:cubicBezTo>
                  <a:cubicBezTo>
                    <a:pt x="111" y="31"/>
                    <a:pt x="109" y="33"/>
                    <a:pt x="113" y="31"/>
                  </a:cubicBezTo>
                  <a:cubicBezTo>
                    <a:pt x="117" y="30"/>
                    <a:pt x="123" y="29"/>
                    <a:pt x="118" y="28"/>
                  </a:cubicBezTo>
                  <a:cubicBezTo>
                    <a:pt x="113" y="27"/>
                    <a:pt x="121" y="27"/>
                    <a:pt x="114" y="24"/>
                  </a:cubicBezTo>
                  <a:cubicBezTo>
                    <a:pt x="107" y="21"/>
                    <a:pt x="107" y="25"/>
                    <a:pt x="107" y="21"/>
                  </a:cubicBezTo>
                  <a:cubicBezTo>
                    <a:pt x="108" y="16"/>
                    <a:pt x="107" y="16"/>
                    <a:pt x="106" y="16"/>
                  </a:cubicBezTo>
                  <a:cubicBezTo>
                    <a:pt x="104" y="16"/>
                    <a:pt x="100" y="17"/>
                    <a:pt x="98" y="18"/>
                  </a:cubicBezTo>
                  <a:cubicBezTo>
                    <a:pt x="97" y="18"/>
                    <a:pt x="99" y="19"/>
                    <a:pt x="96" y="17"/>
                  </a:cubicBezTo>
                  <a:cubicBezTo>
                    <a:pt x="92" y="15"/>
                    <a:pt x="91" y="18"/>
                    <a:pt x="92" y="15"/>
                  </a:cubicBezTo>
                  <a:cubicBezTo>
                    <a:pt x="94" y="13"/>
                    <a:pt x="94" y="12"/>
                    <a:pt x="96" y="11"/>
                  </a:cubicBezTo>
                  <a:cubicBezTo>
                    <a:pt x="98" y="9"/>
                    <a:pt x="97" y="3"/>
                    <a:pt x="102" y="5"/>
                  </a:cubicBezTo>
                  <a:cubicBezTo>
                    <a:pt x="106" y="8"/>
                    <a:pt x="105" y="7"/>
                    <a:pt x="108" y="7"/>
                  </a:cubicBezTo>
                  <a:cubicBezTo>
                    <a:pt x="112" y="7"/>
                    <a:pt x="114" y="7"/>
                    <a:pt x="114" y="6"/>
                  </a:cubicBezTo>
                  <a:cubicBezTo>
                    <a:pt x="114" y="5"/>
                    <a:pt x="109" y="3"/>
                    <a:pt x="109" y="3"/>
                  </a:cubicBezTo>
                  <a:cubicBezTo>
                    <a:pt x="109" y="3"/>
                    <a:pt x="108" y="4"/>
                    <a:pt x="109" y="3"/>
                  </a:cubicBezTo>
                  <a:cubicBezTo>
                    <a:pt x="109" y="2"/>
                    <a:pt x="110" y="1"/>
                    <a:pt x="110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96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0" name="Freeform 36"/>
            <p:cNvSpPr>
              <a:spLocks/>
            </p:cNvSpPr>
            <p:nvPr/>
          </p:nvSpPr>
          <p:spPr bwMode="auto">
            <a:xfrm>
              <a:off x="8729663" y="4613275"/>
              <a:ext cx="141288" cy="168275"/>
            </a:xfrm>
            <a:custGeom>
              <a:avLst/>
              <a:gdLst>
                <a:gd name="T0" fmla="*/ 45 w 65"/>
                <a:gd name="T1" fmla="*/ 5 h 77"/>
                <a:gd name="T2" fmla="*/ 45 w 65"/>
                <a:gd name="T3" fmla="*/ 28 h 77"/>
                <a:gd name="T4" fmla="*/ 25 w 65"/>
                <a:gd name="T5" fmla="*/ 45 h 77"/>
                <a:gd name="T6" fmla="*/ 1 w 65"/>
                <a:gd name="T7" fmla="*/ 64 h 77"/>
                <a:gd name="T8" fmla="*/ 65 w 65"/>
                <a:gd name="T9" fmla="*/ 77 h 77"/>
                <a:gd name="T10" fmla="*/ 65 w 65"/>
                <a:gd name="T11" fmla="*/ 0 h 77"/>
                <a:gd name="T12" fmla="*/ 45 w 65"/>
                <a:gd name="T13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7">
                  <a:moveTo>
                    <a:pt x="45" y="5"/>
                  </a:moveTo>
                  <a:cubicBezTo>
                    <a:pt x="45" y="28"/>
                    <a:pt x="45" y="28"/>
                    <a:pt x="45" y="28"/>
                  </a:cubicBezTo>
                  <a:cubicBezTo>
                    <a:pt x="45" y="28"/>
                    <a:pt x="39" y="40"/>
                    <a:pt x="25" y="45"/>
                  </a:cubicBezTo>
                  <a:cubicBezTo>
                    <a:pt x="12" y="49"/>
                    <a:pt x="0" y="56"/>
                    <a:pt x="1" y="64"/>
                  </a:cubicBezTo>
                  <a:cubicBezTo>
                    <a:pt x="2" y="71"/>
                    <a:pt x="18" y="77"/>
                    <a:pt x="65" y="77"/>
                  </a:cubicBezTo>
                  <a:cubicBezTo>
                    <a:pt x="65" y="0"/>
                    <a:pt x="65" y="0"/>
                    <a:pt x="65" y="0"/>
                  </a:cubicBezTo>
                  <a:lnTo>
                    <a:pt x="4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1" name="Freeform 37"/>
            <p:cNvSpPr>
              <a:spLocks/>
            </p:cNvSpPr>
            <p:nvPr/>
          </p:nvSpPr>
          <p:spPr bwMode="auto">
            <a:xfrm>
              <a:off x="8855075" y="4613275"/>
              <a:ext cx="134938" cy="168275"/>
            </a:xfrm>
            <a:custGeom>
              <a:avLst/>
              <a:gdLst>
                <a:gd name="T0" fmla="*/ 14 w 62"/>
                <a:gd name="T1" fmla="*/ 5 h 77"/>
                <a:gd name="T2" fmla="*/ 14 w 62"/>
                <a:gd name="T3" fmla="*/ 28 h 77"/>
                <a:gd name="T4" fmla="*/ 32 w 62"/>
                <a:gd name="T5" fmla="*/ 45 h 77"/>
                <a:gd name="T6" fmla="*/ 61 w 62"/>
                <a:gd name="T7" fmla="*/ 64 h 77"/>
                <a:gd name="T8" fmla="*/ 0 w 62"/>
                <a:gd name="T9" fmla="*/ 77 h 77"/>
                <a:gd name="T10" fmla="*/ 0 w 62"/>
                <a:gd name="T11" fmla="*/ 0 h 77"/>
                <a:gd name="T12" fmla="*/ 14 w 62"/>
                <a:gd name="T13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77">
                  <a:moveTo>
                    <a:pt x="14" y="5"/>
                  </a:move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9" y="40"/>
                    <a:pt x="32" y="45"/>
                  </a:cubicBezTo>
                  <a:cubicBezTo>
                    <a:pt x="46" y="49"/>
                    <a:pt x="62" y="56"/>
                    <a:pt x="61" y="64"/>
                  </a:cubicBezTo>
                  <a:cubicBezTo>
                    <a:pt x="60" y="71"/>
                    <a:pt x="34" y="77"/>
                    <a:pt x="0" y="7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2" name="Freeform 38"/>
            <p:cNvSpPr>
              <a:spLocks/>
            </p:cNvSpPr>
            <p:nvPr/>
          </p:nvSpPr>
          <p:spPr bwMode="auto">
            <a:xfrm>
              <a:off x="8618538" y="4127500"/>
              <a:ext cx="500063" cy="503238"/>
            </a:xfrm>
            <a:custGeom>
              <a:avLst/>
              <a:gdLst>
                <a:gd name="T0" fmla="*/ 169 w 230"/>
                <a:gd name="T1" fmla="*/ 12 h 231"/>
                <a:gd name="T2" fmla="*/ 215 w 230"/>
                <a:gd name="T3" fmla="*/ 103 h 231"/>
                <a:gd name="T4" fmla="*/ 102 w 230"/>
                <a:gd name="T5" fmla="*/ 216 h 231"/>
                <a:gd name="T6" fmla="*/ 12 w 230"/>
                <a:gd name="T7" fmla="*/ 171 h 231"/>
                <a:gd name="T8" fmla="*/ 0 w 230"/>
                <a:gd name="T9" fmla="*/ 181 h 231"/>
                <a:gd name="T10" fmla="*/ 102 w 230"/>
                <a:gd name="T11" fmla="*/ 231 h 231"/>
                <a:gd name="T12" fmla="*/ 230 w 230"/>
                <a:gd name="T13" fmla="*/ 103 h 231"/>
                <a:gd name="T14" fmla="*/ 178 w 230"/>
                <a:gd name="T15" fmla="*/ 0 h 231"/>
                <a:gd name="T16" fmla="*/ 169 w 230"/>
                <a:gd name="T17" fmla="*/ 1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231">
                  <a:moveTo>
                    <a:pt x="169" y="12"/>
                  </a:moveTo>
                  <a:cubicBezTo>
                    <a:pt x="197" y="32"/>
                    <a:pt x="215" y="65"/>
                    <a:pt x="215" y="103"/>
                  </a:cubicBezTo>
                  <a:cubicBezTo>
                    <a:pt x="215" y="165"/>
                    <a:pt x="165" y="216"/>
                    <a:pt x="102" y="216"/>
                  </a:cubicBezTo>
                  <a:cubicBezTo>
                    <a:pt x="65" y="216"/>
                    <a:pt x="33" y="198"/>
                    <a:pt x="12" y="17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24" y="211"/>
                    <a:pt x="61" y="231"/>
                    <a:pt x="102" y="231"/>
                  </a:cubicBezTo>
                  <a:cubicBezTo>
                    <a:pt x="173" y="231"/>
                    <a:pt x="230" y="174"/>
                    <a:pt x="230" y="103"/>
                  </a:cubicBezTo>
                  <a:cubicBezTo>
                    <a:pt x="230" y="61"/>
                    <a:pt x="210" y="23"/>
                    <a:pt x="178" y="0"/>
                  </a:cubicBezTo>
                  <a:lnTo>
                    <a:pt x="16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" name="Freeform 39"/>
            <p:cNvSpPr>
              <a:spLocks noEditPoints="1"/>
            </p:cNvSpPr>
            <p:nvPr/>
          </p:nvSpPr>
          <p:spPr bwMode="auto">
            <a:xfrm>
              <a:off x="8621713" y="4137025"/>
              <a:ext cx="442913" cy="441325"/>
            </a:xfrm>
            <a:custGeom>
              <a:avLst/>
              <a:gdLst>
                <a:gd name="T0" fmla="*/ 102 w 203"/>
                <a:gd name="T1" fmla="*/ 203 h 203"/>
                <a:gd name="T2" fmla="*/ 203 w 203"/>
                <a:gd name="T3" fmla="*/ 101 h 203"/>
                <a:gd name="T4" fmla="*/ 102 w 203"/>
                <a:gd name="T5" fmla="*/ 0 h 203"/>
                <a:gd name="T6" fmla="*/ 102 w 203"/>
                <a:gd name="T7" fmla="*/ 5 h 203"/>
                <a:gd name="T8" fmla="*/ 198 w 203"/>
                <a:gd name="T9" fmla="*/ 101 h 203"/>
                <a:gd name="T10" fmla="*/ 102 w 203"/>
                <a:gd name="T11" fmla="*/ 198 h 203"/>
                <a:gd name="T12" fmla="*/ 102 w 203"/>
                <a:gd name="T13" fmla="*/ 203 h 203"/>
                <a:gd name="T14" fmla="*/ 102 w 203"/>
                <a:gd name="T15" fmla="*/ 0 h 203"/>
                <a:gd name="T16" fmla="*/ 0 w 203"/>
                <a:gd name="T17" fmla="*/ 101 h 203"/>
                <a:gd name="T18" fmla="*/ 102 w 203"/>
                <a:gd name="T19" fmla="*/ 203 h 203"/>
                <a:gd name="T20" fmla="*/ 102 w 203"/>
                <a:gd name="T21" fmla="*/ 203 h 203"/>
                <a:gd name="T22" fmla="*/ 102 w 203"/>
                <a:gd name="T23" fmla="*/ 198 h 203"/>
                <a:gd name="T24" fmla="*/ 102 w 203"/>
                <a:gd name="T25" fmla="*/ 198 h 203"/>
                <a:gd name="T26" fmla="*/ 102 w 203"/>
                <a:gd name="T27" fmla="*/ 198 h 203"/>
                <a:gd name="T28" fmla="*/ 5 w 203"/>
                <a:gd name="T29" fmla="*/ 101 h 203"/>
                <a:gd name="T30" fmla="*/ 102 w 203"/>
                <a:gd name="T31" fmla="*/ 5 h 203"/>
                <a:gd name="T32" fmla="*/ 102 w 203"/>
                <a:gd name="T33" fmla="*/ 5 h 203"/>
                <a:gd name="T34" fmla="*/ 102 w 203"/>
                <a:gd name="T3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" h="203">
                  <a:moveTo>
                    <a:pt x="102" y="203"/>
                  </a:moveTo>
                  <a:cubicBezTo>
                    <a:pt x="158" y="203"/>
                    <a:pt x="203" y="157"/>
                    <a:pt x="203" y="101"/>
                  </a:cubicBezTo>
                  <a:cubicBezTo>
                    <a:pt x="203" y="45"/>
                    <a:pt x="158" y="0"/>
                    <a:pt x="102" y="0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55" y="5"/>
                    <a:pt x="198" y="48"/>
                    <a:pt x="198" y="101"/>
                  </a:cubicBezTo>
                  <a:cubicBezTo>
                    <a:pt x="198" y="155"/>
                    <a:pt x="155" y="198"/>
                    <a:pt x="102" y="198"/>
                  </a:cubicBezTo>
                  <a:lnTo>
                    <a:pt x="102" y="203"/>
                  </a:lnTo>
                  <a:close/>
                  <a:moveTo>
                    <a:pt x="102" y="0"/>
                  </a:moveTo>
                  <a:cubicBezTo>
                    <a:pt x="46" y="0"/>
                    <a:pt x="0" y="45"/>
                    <a:pt x="0" y="101"/>
                  </a:cubicBezTo>
                  <a:cubicBezTo>
                    <a:pt x="0" y="157"/>
                    <a:pt x="46" y="203"/>
                    <a:pt x="102" y="203"/>
                  </a:cubicBezTo>
                  <a:cubicBezTo>
                    <a:pt x="102" y="203"/>
                    <a:pt x="102" y="203"/>
                    <a:pt x="102" y="203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48" y="198"/>
                    <a:pt x="5" y="155"/>
                    <a:pt x="5" y="101"/>
                  </a:cubicBezTo>
                  <a:cubicBezTo>
                    <a:pt x="5" y="48"/>
                    <a:pt x="48" y="5"/>
                    <a:pt x="102" y="5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0"/>
                    <a:pt x="102" y="0"/>
                    <a:pt x="10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4" name="Freeform 40"/>
            <p:cNvSpPr>
              <a:spLocks/>
            </p:cNvSpPr>
            <p:nvPr/>
          </p:nvSpPr>
          <p:spPr bwMode="auto">
            <a:xfrm>
              <a:off x="8610600" y="4144963"/>
              <a:ext cx="496888" cy="433388"/>
            </a:xfrm>
            <a:custGeom>
              <a:avLst/>
              <a:gdLst>
                <a:gd name="T0" fmla="*/ 65 w 228"/>
                <a:gd name="T1" fmla="*/ 15 h 199"/>
                <a:gd name="T2" fmla="*/ 61 w 228"/>
                <a:gd name="T3" fmla="*/ 23 h 199"/>
                <a:gd name="T4" fmla="*/ 57 w 228"/>
                <a:gd name="T5" fmla="*/ 29 h 199"/>
                <a:gd name="T6" fmla="*/ 54 w 228"/>
                <a:gd name="T7" fmla="*/ 26 h 199"/>
                <a:gd name="T8" fmla="*/ 52 w 228"/>
                <a:gd name="T9" fmla="*/ 32 h 199"/>
                <a:gd name="T10" fmla="*/ 42 w 228"/>
                <a:gd name="T11" fmla="*/ 34 h 199"/>
                <a:gd name="T12" fmla="*/ 36 w 228"/>
                <a:gd name="T13" fmla="*/ 41 h 199"/>
                <a:gd name="T14" fmla="*/ 27 w 228"/>
                <a:gd name="T15" fmla="*/ 53 h 199"/>
                <a:gd name="T16" fmla="*/ 21 w 228"/>
                <a:gd name="T17" fmla="*/ 61 h 199"/>
                <a:gd name="T18" fmla="*/ 27 w 228"/>
                <a:gd name="T19" fmla="*/ 67 h 199"/>
                <a:gd name="T20" fmla="*/ 27 w 228"/>
                <a:gd name="T21" fmla="*/ 70 h 199"/>
                <a:gd name="T22" fmla="*/ 22 w 228"/>
                <a:gd name="T23" fmla="*/ 65 h 199"/>
                <a:gd name="T24" fmla="*/ 18 w 228"/>
                <a:gd name="T25" fmla="*/ 60 h 199"/>
                <a:gd name="T26" fmla="*/ 16 w 228"/>
                <a:gd name="T27" fmla="*/ 69 h 199"/>
                <a:gd name="T28" fmla="*/ 17 w 228"/>
                <a:gd name="T29" fmla="*/ 83 h 199"/>
                <a:gd name="T30" fmla="*/ 24 w 228"/>
                <a:gd name="T31" fmla="*/ 80 h 199"/>
                <a:gd name="T32" fmla="*/ 32 w 228"/>
                <a:gd name="T33" fmla="*/ 88 h 199"/>
                <a:gd name="T34" fmla="*/ 41 w 228"/>
                <a:gd name="T35" fmla="*/ 98 h 199"/>
                <a:gd name="T36" fmla="*/ 50 w 228"/>
                <a:gd name="T37" fmla="*/ 105 h 199"/>
                <a:gd name="T38" fmla="*/ 61 w 228"/>
                <a:gd name="T39" fmla="*/ 117 h 199"/>
                <a:gd name="T40" fmla="*/ 58 w 228"/>
                <a:gd name="T41" fmla="*/ 134 h 199"/>
                <a:gd name="T42" fmla="*/ 49 w 228"/>
                <a:gd name="T43" fmla="*/ 155 h 199"/>
                <a:gd name="T44" fmla="*/ 52 w 228"/>
                <a:gd name="T45" fmla="*/ 170 h 199"/>
                <a:gd name="T46" fmla="*/ 46 w 228"/>
                <a:gd name="T47" fmla="*/ 171 h 199"/>
                <a:gd name="T48" fmla="*/ 32 w 228"/>
                <a:gd name="T49" fmla="*/ 148 h 199"/>
                <a:gd name="T50" fmla="*/ 16 w 228"/>
                <a:gd name="T51" fmla="*/ 113 h 199"/>
                <a:gd name="T52" fmla="*/ 11 w 228"/>
                <a:gd name="T53" fmla="*/ 87 h 199"/>
                <a:gd name="T54" fmla="*/ 73 w 228"/>
                <a:gd name="T55" fmla="*/ 183 h 199"/>
                <a:gd name="T56" fmla="*/ 89 w 228"/>
                <a:gd name="T57" fmla="*/ 181 h 199"/>
                <a:gd name="T58" fmla="*/ 110 w 228"/>
                <a:gd name="T59" fmla="*/ 178 h 199"/>
                <a:gd name="T60" fmla="*/ 108 w 228"/>
                <a:gd name="T61" fmla="*/ 187 h 199"/>
                <a:gd name="T62" fmla="*/ 121 w 228"/>
                <a:gd name="T63" fmla="*/ 186 h 199"/>
                <a:gd name="T64" fmla="*/ 139 w 228"/>
                <a:gd name="T65" fmla="*/ 184 h 199"/>
                <a:gd name="T66" fmla="*/ 137 w 228"/>
                <a:gd name="T67" fmla="*/ 3 h 199"/>
                <a:gd name="T68" fmla="*/ 197 w 228"/>
                <a:gd name="T69" fmla="*/ 64 h 199"/>
                <a:gd name="T70" fmla="*/ 189 w 228"/>
                <a:gd name="T71" fmla="*/ 58 h 199"/>
                <a:gd name="T72" fmla="*/ 181 w 228"/>
                <a:gd name="T73" fmla="*/ 74 h 199"/>
                <a:gd name="T74" fmla="*/ 170 w 228"/>
                <a:gd name="T75" fmla="*/ 59 h 199"/>
                <a:gd name="T76" fmla="*/ 174 w 228"/>
                <a:gd name="T77" fmla="*/ 75 h 199"/>
                <a:gd name="T78" fmla="*/ 186 w 228"/>
                <a:gd name="T79" fmla="*/ 79 h 199"/>
                <a:gd name="T80" fmla="*/ 181 w 228"/>
                <a:gd name="T81" fmla="*/ 100 h 199"/>
                <a:gd name="T82" fmla="*/ 175 w 228"/>
                <a:gd name="T83" fmla="*/ 122 h 199"/>
                <a:gd name="T84" fmla="*/ 168 w 228"/>
                <a:gd name="T85" fmla="*/ 137 h 199"/>
                <a:gd name="T86" fmla="*/ 147 w 228"/>
                <a:gd name="T87" fmla="*/ 154 h 199"/>
                <a:gd name="T88" fmla="*/ 141 w 228"/>
                <a:gd name="T89" fmla="*/ 139 h 199"/>
                <a:gd name="T90" fmla="*/ 142 w 228"/>
                <a:gd name="T91" fmla="*/ 121 h 199"/>
                <a:gd name="T92" fmla="*/ 135 w 228"/>
                <a:gd name="T93" fmla="*/ 101 h 199"/>
                <a:gd name="T94" fmla="*/ 125 w 228"/>
                <a:gd name="T95" fmla="*/ 89 h 199"/>
                <a:gd name="T96" fmla="*/ 99 w 228"/>
                <a:gd name="T97" fmla="*/ 90 h 199"/>
                <a:gd name="T98" fmla="*/ 89 w 228"/>
                <a:gd name="T99" fmla="*/ 76 h 199"/>
                <a:gd name="T100" fmla="*/ 100 w 228"/>
                <a:gd name="T101" fmla="*/ 49 h 199"/>
                <a:gd name="T102" fmla="*/ 119 w 228"/>
                <a:gd name="T103" fmla="*/ 41 h 199"/>
                <a:gd name="T104" fmla="*/ 130 w 228"/>
                <a:gd name="T105" fmla="*/ 46 h 199"/>
                <a:gd name="T106" fmla="*/ 146 w 228"/>
                <a:gd name="T107" fmla="*/ 46 h 199"/>
                <a:gd name="T108" fmla="*/ 162 w 228"/>
                <a:gd name="T109" fmla="*/ 44 h 199"/>
                <a:gd name="T110" fmla="*/ 147 w 228"/>
                <a:gd name="T111" fmla="*/ 37 h 199"/>
                <a:gd name="T112" fmla="*/ 146 w 228"/>
                <a:gd name="T113" fmla="*/ 32 h 199"/>
                <a:gd name="T114" fmla="*/ 127 w 228"/>
                <a:gd name="T115" fmla="*/ 32 h 199"/>
                <a:gd name="T116" fmla="*/ 111 w 228"/>
                <a:gd name="T117" fmla="*/ 37 h 199"/>
                <a:gd name="T118" fmla="*/ 107 w 228"/>
                <a:gd name="T119" fmla="*/ 21 h 199"/>
                <a:gd name="T120" fmla="*/ 96 w 228"/>
                <a:gd name="T121" fmla="*/ 11 h 199"/>
                <a:gd name="T122" fmla="*/ 109 w 228"/>
                <a:gd name="T123" fmla="*/ 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" h="199">
                  <a:moveTo>
                    <a:pt x="92" y="0"/>
                  </a:moveTo>
                  <a:cubicBezTo>
                    <a:pt x="92" y="0"/>
                    <a:pt x="58" y="5"/>
                    <a:pt x="35" y="31"/>
                  </a:cubicBezTo>
                  <a:cubicBezTo>
                    <a:pt x="35" y="31"/>
                    <a:pt x="53" y="13"/>
                    <a:pt x="64" y="13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5"/>
                    <a:pt x="65" y="15"/>
                  </a:cubicBezTo>
                  <a:cubicBezTo>
                    <a:pt x="65" y="16"/>
                    <a:pt x="64" y="17"/>
                    <a:pt x="64" y="18"/>
                  </a:cubicBezTo>
                  <a:cubicBezTo>
                    <a:pt x="64" y="18"/>
                    <a:pt x="64" y="20"/>
                    <a:pt x="64" y="20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21"/>
                    <a:pt x="62" y="21"/>
                    <a:pt x="62" y="22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61" y="24"/>
                    <a:pt x="61" y="25"/>
                    <a:pt x="61" y="25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29"/>
                    <a:pt x="58" y="29"/>
                    <a:pt x="57" y="29"/>
                  </a:cubicBezTo>
                  <a:cubicBezTo>
                    <a:pt x="56" y="29"/>
                    <a:pt x="56" y="27"/>
                    <a:pt x="56" y="27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8" y="26"/>
                    <a:pt x="58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5" y="24"/>
                    <a:pt x="54" y="26"/>
                    <a:pt x="54" y="26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7"/>
                    <a:pt x="51" y="29"/>
                    <a:pt x="51" y="29"/>
                  </a:cubicBezTo>
                  <a:cubicBezTo>
                    <a:pt x="52" y="29"/>
                    <a:pt x="53" y="29"/>
                    <a:pt x="53" y="29"/>
                  </a:cubicBezTo>
                  <a:cubicBezTo>
                    <a:pt x="53" y="29"/>
                    <a:pt x="53" y="30"/>
                    <a:pt x="53" y="31"/>
                  </a:cubicBezTo>
                  <a:cubicBezTo>
                    <a:pt x="53" y="31"/>
                    <a:pt x="52" y="32"/>
                    <a:pt x="52" y="32"/>
                  </a:cubicBezTo>
                  <a:cubicBezTo>
                    <a:pt x="52" y="32"/>
                    <a:pt x="52" y="33"/>
                    <a:pt x="51" y="33"/>
                  </a:cubicBezTo>
                  <a:cubicBezTo>
                    <a:pt x="50" y="32"/>
                    <a:pt x="49" y="32"/>
                    <a:pt x="48" y="32"/>
                  </a:cubicBezTo>
                  <a:cubicBezTo>
                    <a:pt x="47" y="32"/>
                    <a:pt x="46" y="31"/>
                    <a:pt x="46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3"/>
                    <a:pt x="42" y="34"/>
                    <a:pt x="42" y="34"/>
                  </a:cubicBezTo>
                  <a:cubicBezTo>
                    <a:pt x="42" y="34"/>
                    <a:pt x="41" y="35"/>
                    <a:pt x="41" y="35"/>
                  </a:cubicBezTo>
                  <a:cubicBezTo>
                    <a:pt x="41" y="35"/>
                    <a:pt x="41" y="37"/>
                    <a:pt x="41" y="37"/>
                  </a:cubicBezTo>
                  <a:cubicBezTo>
                    <a:pt x="41" y="37"/>
                    <a:pt x="40" y="38"/>
                    <a:pt x="38" y="38"/>
                  </a:cubicBezTo>
                  <a:cubicBezTo>
                    <a:pt x="37" y="39"/>
                    <a:pt x="36" y="39"/>
                    <a:pt x="36" y="39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4" y="42"/>
                    <a:pt x="34" y="43"/>
                  </a:cubicBezTo>
                  <a:cubicBezTo>
                    <a:pt x="33" y="44"/>
                    <a:pt x="30" y="46"/>
                    <a:pt x="30" y="46"/>
                  </a:cubicBezTo>
                  <a:cubicBezTo>
                    <a:pt x="30" y="46"/>
                    <a:pt x="29" y="47"/>
                    <a:pt x="28" y="48"/>
                  </a:cubicBezTo>
                  <a:cubicBezTo>
                    <a:pt x="28" y="49"/>
                    <a:pt x="28" y="50"/>
                    <a:pt x="28" y="51"/>
                  </a:cubicBezTo>
                  <a:cubicBezTo>
                    <a:pt x="28" y="51"/>
                    <a:pt x="27" y="52"/>
                    <a:pt x="27" y="53"/>
                  </a:cubicBezTo>
                  <a:cubicBezTo>
                    <a:pt x="27" y="54"/>
                    <a:pt x="26" y="55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4" y="57"/>
                    <a:pt x="22" y="58"/>
                    <a:pt x="21" y="58"/>
                  </a:cubicBezTo>
                  <a:cubicBezTo>
                    <a:pt x="20" y="59"/>
                    <a:pt x="20" y="60"/>
                    <a:pt x="20" y="60"/>
                  </a:cubicBezTo>
                  <a:cubicBezTo>
                    <a:pt x="20" y="60"/>
                    <a:pt x="21" y="61"/>
                    <a:pt x="21" y="61"/>
                  </a:cubicBezTo>
                  <a:cubicBezTo>
                    <a:pt x="22" y="61"/>
                    <a:pt x="23" y="62"/>
                    <a:pt x="23" y="62"/>
                  </a:cubicBezTo>
                  <a:cubicBezTo>
                    <a:pt x="23" y="62"/>
                    <a:pt x="23" y="63"/>
                    <a:pt x="23" y="64"/>
                  </a:cubicBezTo>
                  <a:cubicBezTo>
                    <a:pt x="23" y="64"/>
                    <a:pt x="22" y="66"/>
                    <a:pt x="23" y="66"/>
                  </a:cubicBezTo>
                  <a:cubicBezTo>
                    <a:pt x="24" y="66"/>
                    <a:pt x="25" y="66"/>
                    <a:pt x="25" y="66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29" y="69"/>
                    <a:pt x="29" y="70"/>
                  </a:cubicBezTo>
                  <a:cubicBezTo>
                    <a:pt x="28" y="70"/>
                    <a:pt x="28" y="71"/>
                    <a:pt x="28" y="71"/>
                  </a:cubicBezTo>
                  <a:cubicBezTo>
                    <a:pt x="27" y="71"/>
                    <a:pt x="27" y="71"/>
                    <a:pt x="27" y="70"/>
                  </a:cubicBezTo>
                  <a:cubicBezTo>
                    <a:pt x="27" y="69"/>
                    <a:pt x="27" y="69"/>
                    <a:pt x="26" y="68"/>
                  </a:cubicBezTo>
                  <a:cubicBezTo>
                    <a:pt x="25" y="68"/>
                    <a:pt x="24" y="69"/>
                    <a:pt x="24" y="69"/>
                  </a:cubicBezTo>
                  <a:cubicBezTo>
                    <a:pt x="24" y="69"/>
                    <a:pt x="23" y="69"/>
                    <a:pt x="23" y="68"/>
                  </a:cubicBezTo>
                  <a:cubicBezTo>
                    <a:pt x="22" y="67"/>
                    <a:pt x="22" y="68"/>
                    <a:pt x="22" y="67"/>
                  </a:cubicBezTo>
                  <a:cubicBezTo>
                    <a:pt x="22" y="66"/>
                    <a:pt x="23" y="66"/>
                    <a:pt x="22" y="65"/>
                  </a:cubicBezTo>
                  <a:cubicBezTo>
                    <a:pt x="22" y="65"/>
                    <a:pt x="21" y="64"/>
                    <a:pt x="21" y="64"/>
                  </a:cubicBezTo>
                  <a:cubicBezTo>
                    <a:pt x="20" y="64"/>
                    <a:pt x="21" y="65"/>
                    <a:pt x="20" y="64"/>
                  </a:cubicBezTo>
                  <a:cubicBezTo>
                    <a:pt x="20" y="63"/>
                    <a:pt x="19" y="63"/>
                    <a:pt x="19" y="63"/>
                  </a:cubicBezTo>
                  <a:cubicBezTo>
                    <a:pt x="19" y="63"/>
                    <a:pt x="18" y="63"/>
                    <a:pt x="18" y="62"/>
                  </a:cubicBezTo>
                  <a:cubicBezTo>
                    <a:pt x="18" y="62"/>
                    <a:pt x="18" y="61"/>
                    <a:pt x="18" y="60"/>
                  </a:cubicBezTo>
                  <a:cubicBezTo>
                    <a:pt x="18" y="60"/>
                    <a:pt x="19" y="59"/>
                    <a:pt x="19" y="58"/>
                  </a:cubicBezTo>
                  <a:cubicBezTo>
                    <a:pt x="19" y="58"/>
                    <a:pt x="19" y="55"/>
                    <a:pt x="19" y="55"/>
                  </a:cubicBezTo>
                  <a:cubicBezTo>
                    <a:pt x="19" y="55"/>
                    <a:pt x="16" y="61"/>
                    <a:pt x="15" y="66"/>
                  </a:cubicBezTo>
                  <a:cubicBezTo>
                    <a:pt x="15" y="66"/>
                    <a:pt x="16" y="65"/>
                    <a:pt x="16" y="66"/>
                  </a:cubicBezTo>
                  <a:cubicBezTo>
                    <a:pt x="16" y="67"/>
                    <a:pt x="17" y="68"/>
                    <a:pt x="16" y="69"/>
                  </a:cubicBezTo>
                  <a:cubicBezTo>
                    <a:pt x="16" y="69"/>
                    <a:pt x="16" y="69"/>
                    <a:pt x="16" y="72"/>
                  </a:cubicBezTo>
                  <a:cubicBezTo>
                    <a:pt x="16" y="74"/>
                    <a:pt x="17" y="75"/>
                    <a:pt x="17" y="76"/>
                  </a:cubicBezTo>
                  <a:cubicBezTo>
                    <a:pt x="16" y="76"/>
                    <a:pt x="16" y="77"/>
                    <a:pt x="16" y="78"/>
                  </a:cubicBezTo>
                  <a:cubicBezTo>
                    <a:pt x="16" y="79"/>
                    <a:pt x="16" y="82"/>
                    <a:pt x="17" y="82"/>
                  </a:cubicBezTo>
                  <a:cubicBezTo>
                    <a:pt x="17" y="82"/>
                    <a:pt x="17" y="83"/>
                    <a:pt x="17" y="83"/>
                  </a:cubicBezTo>
                  <a:cubicBezTo>
                    <a:pt x="18" y="84"/>
                    <a:pt x="17" y="85"/>
                    <a:pt x="18" y="84"/>
                  </a:cubicBezTo>
                  <a:cubicBezTo>
                    <a:pt x="19" y="82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79"/>
                    <a:pt x="22" y="79"/>
                  </a:cubicBezTo>
                  <a:cubicBezTo>
                    <a:pt x="23" y="79"/>
                    <a:pt x="24" y="79"/>
                    <a:pt x="24" y="80"/>
                  </a:cubicBezTo>
                  <a:cubicBezTo>
                    <a:pt x="25" y="80"/>
                    <a:pt x="23" y="82"/>
                    <a:pt x="24" y="82"/>
                  </a:cubicBezTo>
                  <a:cubicBezTo>
                    <a:pt x="25" y="82"/>
                    <a:pt x="27" y="81"/>
                    <a:pt x="28" y="81"/>
                  </a:cubicBezTo>
                  <a:cubicBezTo>
                    <a:pt x="29" y="81"/>
                    <a:pt x="29" y="82"/>
                    <a:pt x="30" y="83"/>
                  </a:cubicBezTo>
                  <a:cubicBezTo>
                    <a:pt x="30" y="84"/>
                    <a:pt x="30" y="85"/>
                    <a:pt x="31" y="86"/>
                  </a:cubicBezTo>
                  <a:cubicBezTo>
                    <a:pt x="32" y="86"/>
                    <a:pt x="31" y="87"/>
                    <a:pt x="32" y="88"/>
                  </a:cubicBezTo>
                  <a:cubicBezTo>
                    <a:pt x="32" y="89"/>
                    <a:pt x="34" y="90"/>
                    <a:pt x="35" y="90"/>
                  </a:cubicBezTo>
                  <a:cubicBezTo>
                    <a:pt x="35" y="90"/>
                    <a:pt x="37" y="90"/>
                    <a:pt x="38" y="90"/>
                  </a:cubicBezTo>
                  <a:cubicBezTo>
                    <a:pt x="39" y="91"/>
                    <a:pt x="38" y="92"/>
                    <a:pt x="39" y="92"/>
                  </a:cubicBezTo>
                  <a:cubicBezTo>
                    <a:pt x="40" y="92"/>
                    <a:pt x="41" y="95"/>
                    <a:pt x="41" y="95"/>
                  </a:cubicBezTo>
                  <a:cubicBezTo>
                    <a:pt x="41" y="95"/>
                    <a:pt x="41" y="97"/>
                    <a:pt x="41" y="98"/>
                  </a:cubicBezTo>
                  <a:cubicBezTo>
                    <a:pt x="41" y="98"/>
                    <a:pt x="41" y="99"/>
                    <a:pt x="42" y="100"/>
                  </a:cubicBezTo>
                  <a:cubicBezTo>
                    <a:pt x="42" y="100"/>
                    <a:pt x="44" y="100"/>
                    <a:pt x="44" y="100"/>
                  </a:cubicBezTo>
                  <a:cubicBezTo>
                    <a:pt x="44" y="100"/>
                    <a:pt x="43" y="102"/>
                    <a:pt x="45" y="102"/>
                  </a:cubicBezTo>
                  <a:cubicBezTo>
                    <a:pt x="47" y="103"/>
                    <a:pt x="48" y="103"/>
                    <a:pt x="49" y="104"/>
                  </a:cubicBezTo>
                  <a:cubicBezTo>
                    <a:pt x="49" y="104"/>
                    <a:pt x="48" y="105"/>
                    <a:pt x="50" y="105"/>
                  </a:cubicBezTo>
                  <a:cubicBezTo>
                    <a:pt x="52" y="105"/>
                    <a:pt x="54" y="105"/>
                    <a:pt x="55" y="106"/>
                  </a:cubicBezTo>
                  <a:cubicBezTo>
                    <a:pt x="56" y="106"/>
                    <a:pt x="55" y="107"/>
                    <a:pt x="57" y="109"/>
                  </a:cubicBezTo>
                  <a:cubicBezTo>
                    <a:pt x="60" y="110"/>
                    <a:pt x="60" y="111"/>
                    <a:pt x="61" y="111"/>
                  </a:cubicBezTo>
                  <a:cubicBezTo>
                    <a:pt x="62" y="111"/>
                    <a:pt x="63" y="111"/>
                    <a:pt x="63" y="113"/>
                  </a:cubicBezTo>
                  <a:cubicBezTo>
                    <a:pt x="62" y="115"/>
                    <a:pt x="62" y="116"/>
                    <a:pt x="61" y="117"/>
                  </a:cubicBezTo>
                  <a:cubicBezTo>
                    <a:pt x="60" y="118"/>
                    <a:pt x="59" y="120"/>
                    <a:pt x="58" y="121"/>
                  </a:cubicBezTo>
                  <a:cubicBezTo>
                    <a:pt x="58" y="122"/>
                    <a:pt x="57" y="123"/>
                    <a:pt x="58" y="124"/>
                  </a:cubicBezTo>
                  <a:cubicBezTo>
                    <a:pt x="58" y="126"/>
                    <a:pt x="59" y="127"/>
                    <a:pt x="59" y="128"/>
                  </a:cubicBezTo>
                  <a:cubicBezTo>
                    <a:pt x="59" y="129"/>
                    <a:pt x="59" y="131"/>
                    <a:pt x="59" y="132"/>
                  </a:cubicBezTo>
                  <a:cubicBezTo>
                    <a:pt x="58" y="133"/>
                    <a:pt x="58" y="134"/>
                    <a:pt x="58" y="134"/>
                  </a:cubicBezTo>
                  <a:cubicBezTo>
                    <a:pt x="58" y="134"/>
                    <a:pt x="59" y="136"/>
                    <a:pt x="58" y="137"/>
                  </a:cubicBezTo>
                  <a:cubicBezTo>
                    <a:pt x="57" y="138"/>
                    <a:pt x="55" y="140"/>
                    <a:pt x="54" y="140"/>
                  </a:cubicBezTo>
                  <a:cubicBezTo>
                    <a:pt x="53" y="140"/>
                    <a:pt x="51" y="142"/>
                    <a:pt x="51" y="142"/>
                  </a:cubicBezTo>
                  <a:cubicBezTo>
                    <a:pt x="51" y="142"/>
                    <a:pt x="51" y="146"/>
                    <a:pt x="51" y="147"/>
                  </a:cubicBezTo>
                  <a:cubicBezTo>
                    <a:pt x="51" y="147"/>
                    <a:pt x="47" y="154"/>
                    <a:pt x="49" y="155"/>
                  </a:cubicBezTo>
                  <a:cubicBezTo>
                    <a:pt x="50" y="156"/>
                    <a:pt x="50" y="158"/>
                    <a:pt x="50" y="159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8" y="161"/>
                    <a:pt x="46" y="161"/>
                    <a:pt x="47" y="163"/>
                  </a:cubicBezTo>
                  <a:cubicBezTo>
                    <a:pt x="49" y="165"/>
                    <a:pt x="50" y="165"/>
                    <a:pt x="50" y="167"/>
                  </a:cubicBezTo>
                  <a:cubicBezTo>
                    <a:pt x="51" y="168"/>
                    <a:pt x="51" y="168"/>
                    <a:pt x="52" y="170"/>
                  </a:cubicBezTo>
                  <a:cubicBezTo>
                    <a:pt x="53" y="171"/>
                    <a:pt x="53" y="172"/>
                    <a:pt x="54" y="173"/>
                  </a:cubicBezTo>
                  <a:cubicBezTo>
                    <a:pt x="55" y="174"/>
                    <a:pt x="56" y="175"/>
                    <a:pt x="56" y="176"/>
                  </a:cubicBezTo>
                  <a:cubicBezTo>
                    <a:pt x="56" y="177"/>
                    <a:pt x="59" y="179"/>
                    <a:pt x="56" y="177"/>
                  </a:cubicBezTo>
                  <a:cubicBezTo>
                    <a:pt x="53" y="175"/>
                    <a:pt x="56" y="177"/>
                    <a:pt x="52" y="174"/>
                  </a:cubicBezTo>
                  <a:cubicBezTo>
                    <a:pt x="49" y="171"/>
                    <a:pt x="48" y="173"/>
                    <a:pt x="46" y="171"/>
                  </a:cubicBezTo>
                  <a:cubicBezTo>
                    <a:pt x="45" y="169"/>
                    <a:pt x="47" y="175"/>
                    <a:pt x="44" y="168"/>
                  </a:cubicBezTo>
                  <a:cubicBezTo>
                    <a:pt x="41" y="160"/>
                    <a:pt x="40" y="161"/>
                    <a:pt x="39" y="159"/>
                  </a:cubicBezTo>
                  <a:cubicBezTo>
                    <a:pt x="39" y="157"/>
                    <a:pt x="39" y="159"/>
                    <a:pt x="37" y="155"/>
                  </a:cubicBezTo>
                  <a:cubicBezTo>
                    <a:pt x="35" y="151"/>
                    <a:pt x="37" y="154"/>
                    <a:pt x="35" y="151"/>
                  </a:cubicBezTo>
                  <a:cubicBezTo>
                    <a:pt x="33" y="149"/>
                    <a:pt x="33" y="152"/>
                    <a:pt x="32" y="148"/>
                  </a:cubicBezTo>
                  <a:cubicBezTo>
                    <a:pt x="31" y="143"/>
                    <a:pt x="31" y="146"/>
                    <a:pt x="30" y="141"/>
                  </a:cubicBezTo>
                  <a:cubicBezTo>
                    <a:pt x="28" y="136"/>
                    <a:pt x="31" y="136"/>
                    <a:pt x="28" y="133"/>
                  </a:cubicBezTo>
                  <a:cubicBezTo>
                    <a:pt x="25" y="131"/>
                    <a:pt x="25" y="132"/>
                    <a:pt x="24" y="131"/>
                  </a:cubicBezTo>
                  <a:cubicBezTo>
                    <a:pt x="23" y="129"/>
                    <a:pt x="25" y="130"/>
                    <a:pt x="22" y="126"/>
                  </a:cubicBezTo>
                  <a:cubicBezTo>
                    <a:pt x="20" y="122"/>
                    <a:pt x="16" y="120"/>
                    <a:pt x="16" y="113"/>
                  </a:cubicBezTo>
                  <a:cubicBezTo>
                    <a:pt x="16" y="105"/>
                    <a:pt x="16" y="104"/>
                    <a:pt x="16" y="104"/>
                  </a:cubicBezTo>
                  <a:cubicBezTo>
                    <a:pt x="16" y="104"/>
                    <a:pt x="13" y="101"/>
                    <a:pt x="14" y="97"/>
                  </a:cubicBezTo>
                  <a:cubicBezTo>
                    <a:pt x="15" y="92"/>
                    <a:pt x="16" y="94"/>
                    <a:pt x="15" y="92"/>
                  </a:cubicBezTo>
                  <a:cubicBezTo>
                    <a:pt x="15" y="91"/>
                    <a:pt x="14" y="91"/>
                    <a:pt x="13" y="89"/>
                  </a:cubicBezTo>
                  <a:cubicBezTo>
                    <a:pt x="12" y="88"/>
                    <a:pt x="12" y="88"/>
                    <a:pt x="11" y="87"/>
                  </a:cubicBezTo>
                  <a:cubicBezTo>
                    <a:pt x="11" y="86"/>
                    <a:pt x="11" y="83"/>
                    <a:pt x="11" y="83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10" y="84"/>
                    <a:pt x="0" y="182"/>
                    <a:pt x="97" y="197"/>
                  </a:cubicBezTo>
                  <a:cubicBezTo>
                    <a:pt x="97" y="197"/>
                    <a:pt x="75" y="192"/>
                    <a:pt x="73" y="187"/>
                  </a:cubicBezTo>
                  <a:cubicBezTo>
                    <a:pt x="73" y="187"/>
                    <a:pt x="72" y="183"/>
                    <a:pt x="73" y="183"/>
                  </a:cubicBezTo>
                  <a:cubicBezTo>
                    <a:pt x="74" y="183"/>
                    <a:pt x="76" y="184"/>
                    <a:pt x="77" y="183"/>
                  </a:cubicBezTo>
                  <a:cubicBezTo>
                    <a:pt x="79" y="181"/>
                    <a:pt x="80" y="180"/>
                    <a:pt x="80" y="180"/>
                  </a:cubicBezTo>
                  <a:cubicBezTo>
                    <a:pt x="80" y="182"/>
                    <a:pt x="80" y="182"/>
                    <a:pt x="80" y="182"/>
                  </a:cubicBezTo>
                  <a:cubicBezTo>
                    <a:pt x="80" y="182"/>
                    <a:pt x="79" y="182"/>
                    <a:pt x="83" y="181"/>
                  </a:cubicBezTo>
                  <a:cubicBezTo>
                    <a:pt x="88" y="181"/>
                    <a:pt x="88" y="181"/>
                    <a:pt x="89" y="181"/>
                  </a:cubicBezTo>
                  <a:cubicBezTo>
                    <a:pt x="91" y="180"/>
                    <a:pt x="93" y="176"/>
                    <a:pt x="94" y="178"/>
                  </a:cubicBezTo>
                  <a:cubicBezTo>
                    <a:pt x="95" y="181"/>
                    <a:pt x="93" y="180"/>
                    <a:pt x="95" y="181"/>
                  </a:cubicBezTo>
                  <a:cubicBezTo>
                    <a:pt x="97" y="181"/>
                    <a:pt x="101" y="180"/>
                    <a:pt x="101" y="180"/>
                  </a:cubicBezTo>
                  <a:cubicBezTo>
                    <a:pt x="101" y="180"/>
                    <a:pt x="108" y="181"/>
                    <a:pt x="108" y="180"/>
                  </a:cubicBezTo>
                  <a:cubicBezTo>
                    <a:pt x="109" y="179"/>
                    <a:pt x="109" y="178"/>
                    <a:pt x="110" y="178"/>
                  </a:cubicBezTo>
                  <a:cubicBezTo>
                    <a:pt x="111" y="178"/>
                    <a:pt x="112" y="180"/>
                    <a:pt x="112" y="180"/>
                  </a:cubicBezTo>
                  <a:cubicBezTo>
                    <a:pt x="108" y="182"/>
                    <a:pt x="108" y="182"/>
                    <a:pt x="108" y="182"/>
                  </a:cubicBezTo>
                  <a:cubicBezTo>
                    <a:pt x="105" y="185"/>
                    <a:pt x="105" y="185"/>
                    <a:pt x="105" y="185"/>
                  </a:cubicBezTo>
                  <a:cubicBezTo>
                    <a:pt x="105" y="185"/>
                    <a:pt x="103" y="185"/>
                    <a:pt x="105" y="186"/>
                  </a:cubicBezTo>
                  <a:cubicBezTo>
                    <a:pt x="106" y="187"/>
                    <a:pt x="107" y="187"/>
                    <a:pt x="108" y="187"/>
                  </a:cubicBezTo>
                  <a:cubicBezTo>
                    <a:pt x="110" y="187"/>
                    <a:pt x="114" y="190"/>
                    <a:pt x="115" y="188"/>
                  </a:cubicBezTo>
                  <a:cubicBezTo>
                    <a:pt x="116" y="186"/>
                    <a:pt x="116" y="186"/>
                    <a:pt x="117" y="185"/>
                  </a:cubicBezTo>
                  <a:cubicBezTo>
                    <a:pt x="117" y="184"/>
                    <a:pt x="117" y="182"/>
                    <a:pt x="119" y="182"/>
                  </a:cubicBezTo>
                  <a:cubicBezTo>
                    <a:pt x="120" y="182"/>
                    <a:pt x="122" y="183"/>
                    <a:pt x="122" y="183"/>
                  </a:cubicBezTo>
                  <a:cubicBezTo>
                    <a:pt x="121" y="186"/>
                    <a:pt x="121" y="186"/>
                    <a:pt x="121" y="186"/>
                  </a:cubicBezTo>
                  <a:cubicBezTo>
                    <a:pt x="121" y="186"/>
                    <a:pt x="123" y="186"/>
                    <a:pt x="125" y="186"/>
                  </a:cubicBezTo>
                  <a:cubicBezTo>
                    <a:pt x="126" y="186"/>
                    <a:pt x="126" y="188"/>
                    <a:pt x="128" y="186"/>
                  </a:cubicBezTo>
                  <a:cubicBezTo>
                    <a:pt x="129" y="184"/>
                    <a:pt x="129" y="184"/>
                    <a:pt x="131" y="184"/>
                  </a:cubicBezTo>
                  <a:cubicBezTo>
                    <a:pt x="133" y="184"/>
                    <a:pt x="135" y="183"/>
                    <a:pt x="136" y="183"/>
                  </a:cubicBezTo>
                  <a:cubicBezTo>
                    <a:pt x="136" y="184"/>
                    <a:pt x="138" y="184"/>
                    <a:pt x="139" y="184"/>
                  </a:cubicBezTo>
                  <a:cubicBezTo>
                    <a:pt x="139" y="184"/>
                    <a:pt x="143" y="186"/>
                    <a:pt x="143" y="186"/>
                  </a:cubicBezTo>
                  <a:cubicBezTo>
                    <a:pt x="144" y="185"/>
                    <a:pt x="148" y="186"/>
                    <a:pt x="148" y="186"/>
                  </a:cubicBezTo>
                  <a:cubicBezTo>
                    <a:pt x="148" y="186"/>
                    <a:pt x="137" y="196"/>
                    <a:pt x="113" y="197"/>
                  </a:cubicBezTo>
                  <a:cubicBezTo>
                    <a:pt x="113" y="197"/>
                    <a:pt x="167" y="199"/>
                    <a:pt x="197" y="146"/>
                  </a:cubicBezTo>
                  <a:cubicBezTo>
                    <a:pt x="228" y="94"/>
                    <a:pt x="206" y="26"/>
                    <a:pt x="137" y="3"/>
                  </a:cubicBezTo>
                  <a:cubicBezTo>
                    <a:pt x="137" y="3"/>
                    <a:pt x="189" y="22"/>
                    <a:pt x="203" y="71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1" y="71"/>
                    <a:pt x="201" y="72"/>
                    <a:pt x="200" y="69"/>
                  </a:cubicBezTo>
                  <a:cubicBezTo>
                    <a:pt x="199" y="67"/>
                    <a:pt x="199" y="68"/>
                    <a:pt x="199" y="66"/>
                  </a:cubicBezTo>
                  <a:cubicBezTo>
                    <a:pt x="198" y="64"/>
                    <a:pt x="198" y="65"/>
                    <a:pt x="197" y="64"/>
                  </a:cubicBezTo>
                  <a:cubicBezTo>
                    <a:pt x="195" y="62"/>
                    <a:pt x="195" y="62"/>
                    <a:pt x="194" y="61"/>
                  </a:cubicBezTo>
                  <a:cubicBezTo>
                    <a:pt x="193" y="61"/>
                    <a:pt x="192" y="58"/>
                    <a:pt x="192" y="57"/>
                  </a:cubicBezTo>
                  <a:cubicBezTo>
                    <a:pt x="191" y="56"/>
                    <a:pt x="189" y="55"/>
                    <a:pt x="188" y="55"/>
                  </a:cubicBezTo>
                  <a:cubicBezTo>
                    <a:pt x="187" y="55"/>
                    <a:pt x="188" y="54"/>
                    <a:pt x="187" y="55"/>
                  </a:cubicBezTo>
                  <a:cubicBezTo>
                    <a:pt x="187" y="56"/>
                    <a:pt x="189" y="58"/>
                    <a:pt x="189" y="58"/>
                  </a:cubicBezTo>
                  <a:cubicBezTo>
                    <a:pt x="189" y="62"/>
                    <a:pt x="189" y="62"/>
                    <a:pt x="189" y="62"/>
                  </a:cubicBezTo>
                  <a:cubicBezTo>
                    <a:pt x="189" y="62"/>
                    <a:pt x="190" y="65"/>
                    <a:pt x="190" y="66"/>
                  </a:cubicBezTo>
                  <a:cubicBezTo>
                    <a:pt x="190" y="67"/>
                    <a:pt x="189" y="70"/>
                    <a:pt x="189" y="70"/>
                  </a:cubicBezTo>
                  <a:cubicBezTo>
                    <a:pt x="189" y="70"/>
                    <a:pt x="188" y="72"/>
                    <a:pt x="187" y="73"/>
                  </a:cubicBezTo>
                  <a:cubicBezTo>
                    <a:pt x="186" y="73"/>
                    <a:pt x="181" y="74"/>
                    <a:pt x="181" y="74"/>
                  </a:cubicBezTo>
                  <a:cubicBezTo>
                    <a:pt x="181" y="74"/>
                    <a:pt x="179" y="72"/>
                    <a:pt x="179" y="71"/>
                  </a:cubicBezTo>
                  <a:cubicBezTo>
                    <a:pt x="178" y="69"/>
                    <a:pt x="175" y="69"/>
                    <a:pt x="174" y="68"/>
                  </a:cubicBezTo>
                  <a:cubicBezTo>
                    <a:pt x="174" y="67"/>
                    <a:pt x="175" y="66"/>
                    <a:pt x="173" y="64"/>
                  </a:cubicBezTo>
                  <a:cubicBezTo>
                    <a:pt x="172" y="62"/>
                    <a:pt x="173" y="63"/>
                    <a:pt x="172" y="61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0" y="59"/>
                    <a:pt x="166" y="58"/>
                    <a:pt x="167" y="60"/>
                  </a:cubicBezTo>
                  <a:cubicBezTo>
                    <a:pt x="168" y="63"/>
                    <a:pt x="167" y="65"/>
                    <a:pt x="168" y="65"/>
                  </a:cubicBezTo>
                  <a:cubicBezTo>
                    <a:pt x="169" y="66"/>
                    <a:pt x="170" y="65"/>
                    <a:pt x="171" y="67"/>
                  </a:cubicBezTo>
                  <a:cubicBezTo>
                    <a:pt x="172" y="69"/>
                    <a:pt x="172" y="70"/>
                    <a:pt x="172" y="71"/>
                  </a:cubicBezTo>
                  <a:cubicBezTo>
                    <a:pt x="173" y="71"/>
                    <a:pt x="173" y="74"/>
                    <a:pt x="174" y="75"/>
                  </a:cubicBezTo>
                  <a:cubicBezTo>
                    <a:pt x="175" y="75"/>
                    <a:pt x="178" y="75"/>
                    <a:pt x="178" y="76"/>
                  </a:cubicBezTo>
                  <a:cubicBezTo>
                    <a:pt x="177" y="77"/>
                    <a:pt x="176" y="78"/>
                    <a:pt x="178" y="79"/>
                  </a:cubicBezTo>
                  <a:cubicBezTo>
                    <a:pt x="179" y="79"/>
                    <a:pt x="179" y="80"/>
                    <a:pt x="180" y="80"/>
                  </a:cubicBezTo>
                  <a:cubicBezTo>
                    <a:pt x="181" y="80"/>
                    <a:pt x="181" y="80"/>
                    <a:pt x="182" y="79"/>
                  </a:cubicBezTo>
                  <a:cubicBezTo>
                    <a:pt x="184" y="79"/>
                    <a:pt x="186" y="79"/>
                    <a:pt x="186" y="79"/>
                  </a:cubicBezTo>
                  <a:cubicBezTo>
                    <a:pt x="186" y="79"/>
                    <a:pt x="188" y="80"/>
                    <a:pt x="188" y="81"/>
                  </a:cubicBezTo>
                  <a:cubicBezTo>
                    <a:pt x="188" y="82"/>
                    <a:pt x="187" y="86"/>
                    <a:pt x="187" y="86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90"/>
                    <a:pt x="185" y="97"/>
                    <a:pt x="184" y="97"/>
                  </a:cubicBezTo>
                  <a:cubicBezTo>
                    <a:pt x="183" y="97"/>
                    <a:pt x="182" y="100"/>
                    <a:pt x="181" y="100"/>
                  </a:cubicBezTo>
                  <a:cubicBezTo>
                    <a:pt x="180" y="101"/>
                    <a:pt x="180" y="105"/>
                    <a:pt x="180" y="105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8" y="108"/>
                    <a:pt x="178" y="111"/>
                    <a:pt x="178" y="112"/>
                  </a:cubicBezTo>
                  <a:cubicBezTo>
                    <a:pt x="178" y="113"/>
                    <a:pt x="179" y="117"/>
                    <a:pt x="178" y="119"/>
                  </a:cubicBezTo>
                  <a:cubicBezTo>
                    <a:pt x="178" y="121"/>
                    <a:pt x="175" y="122"/>
                    <a:pt x="175" y="122"/>
                  </a:cubicBezTo>
                  <a:cubicBezTo>
                    <a:pt x="175" y="122"/>
                    <a:pt x="179" y="126"/>
                    <a:pt x="177" y="126"/>
                  </a:cubicBezTo>
                  <a:cubicBezTo>
                    <a:pt x="175" y="127"/>
                    <a:pt x="173" y="129"/>
                    <a:pt x="173" y="130"/>
                  </a:cubicBezTo>
                  <a:cubicBezTo>
                    <a:pt x="172" y="131"/>
                    <a:pt x="172" y="132"/>
                    <a:pt x="171" y="132"/>
                  </a:cubicBezTo>
                  <a:cubicBezTo>
                    <a:pt x="170" y="133"/>
                    <a:pt x="168" y="133"/>
                    <a:pt x="168" y="134"/>
                  </a:cubicBezTo>
                  <a:cubicBezTo>
                    <a:pt x="168" y="134"/>
                    <a:pt x="168" y="137"/>
                    <a:pt x="168" y="137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0" y="146"/>
                    <a:pt x="160" y="146"/>
                    <a:pt x="160" y="146"/>
                  </a:cubicBezTo>
                  <a:cubicBezTo>
                    <a:pt x="160" y="146"/>
                    <a:pt x="160" y="149"/>
                    <a:pt x="159" y="149"/>
                  </a:cubicBezTo>
                  <a:cubicBezTo>
                    <a:pt x="158" y="149"/>
                    <a:pt x="153" y="151"/>
                    <a:pt x="152" y="152"/>
                  </a:cubicBezTo>
                  <a:cubicBezTo>
                    <a:pt x="152" y="152"/>
                    <a:pt x="148" y="154"/>
                    <a:pt x="147" y="154"/>
                  </a:cubicBezTo>
                  <a:cubicBezTo>
                    <a:pt x="146" y="154"/>
                    <a:pt x="148" y="157"/>
                    <a:pt x="146" y="154"/>
                  </a:cubicBezTo>
                  <a:cubicBezTo>
                    <a:pt x="144" y="151"/>
                    <a:pt x="145" y="153"/>
                    <a:pt x="144" y="149"/>
                  </a:cubicBezTo>
                  <a:cubicBezTo>
                    <a:pt x="142" y="145"/>
                    <a:pt x="142" y="148"/>
                    <a:pt x="142" y="145"/>
                  </a:cubicBezTo>
                  <a:cubicBezTo>
                    <a:pt x="142" y="143"/>
                    <a:pt x="142" y="145"/>
                    <a:pt x="142" y="143"/>
                  </a:cubicBezTo>
                  <a:cubicBezTo>
                    <a:pt x="142" y="140"/>
                    <a:pt x="143" y="142"/>
                    <a:pt x="141" y="139"/>
                  </a:cubicBezTo>
                  <a:cubicBezTo>
                    <a:pt x="140" y="136"/>
                    <a:pt x="140" y="137"/>
                    <a:pt x="138" y="135"/>
                  </a:cubicBezTo>
                  <a:cubicBezTo>
                    <a:pt x="136" y="133"/>
                    <a:pt x="135" y="135"/>
                    <a:pt x="136" y="132"/>
                  </a:cubicBezTo>
                  <a:cubicBezTo>
                    <a:pt x="137" y="129"/>
                    <a:pt x="137" y="132"/>
                    <a:pt x="137" y="129"/>
                  </a:cubicBezTo>
                  <a:cubicBezTo>
                    <a:pt x="138" y="126"/>
                    <a:pt x="137" y="125"/>
                    <a:pt x="139" y="124"/>
                  </a:cubicBezTo>
                  <a:cubicBezTo>
                    <a:pt x="141" y="123"/>
                    <a:pt x="142" y="122"/>
                    <a:pt x="142" y="121"/>
                  </a:cubicBezTo>
                  <a:cubicBezTo>
                    <a:pt x="142" y="119"/>
                    <a:pt x="142" y="118"/>
                    <a:pt x="142" y="117"/>
                  </a:cubicBezTo>
                  <a:cubicBezTo>
                    <a:pt x="141" y="116"/>
                    <a:pt x="139" y="114"/>
                    <a:pt x="139" y="113"/>
                  </a:cubicBezTo>
                  <a:cubicBezTo>
                    <a:pt x="139" y="112"/>
                    <a:pt x="139" y="113"/>
                    <a:pt x="137" y="111"/>
                  </a:cubicBezTo>
                  <a:cubicBezTo>
                    <a:pt x="136" y="109"/>
                    <a:pt x="135" y="108"/>
                    <a:pt x="135" y="108"/>
                  </a:cubicBezTo>
                  <a:cubicBezTo>
                    <a:pt x="135" y="108"/>
                    <a:pt x="135" y="103"/>
                    <a:pt x="135" y="101"/>
                  </a:cubicBezTo>
                  <a:cubicBezTo>
                    <a:pt x="135" y="99"/>
                    <a:pt x="134" y="102"/>
                    <a:pt x="135" y="99"/>
                  </a:cubicBezTo>
                  <a:cubicBezTo>
                    <a:pt x="135" y="96"/>
                    <a:pt x="135" y="94"/>
                    <a:pt x="135" y="94"/>
                  </a:cubicBezTo>
                  <a:cubicBezTo>
                    <a:pt x="135" y="94"/>
                    <a:pt x="132" y="92"/>
                    <a:pt x="131" y="92"/>
                  </a:cubicBezTo>
                  <a:cubicBezTo>
                    <a:pt x="129" y="92"/>
                    <a:pt x="129" y="94"/>
                    <a:pt x="127" y="93"/>
                  </a:cubicBezTo>
                  <a:cubicBezTo>
                    <a:pt x="125" y="91"/>
                    <a:pt x="126" y="90"/>
                    <a:pt x="125" y="89"/>
                  </a:cubicBezTo>
                  <a:cubicBezTo>
                    <a:pt x="124" y="89"/>
                    <a:pt x="123" y="89"/>
                    <a:pt x="122" y="90"/>
                  </a:cubicBezTo>
                  <a:cubicBezTo>
                    <a:pt x="121" y="91"/>
                    <a:pt x="118" y="91"/>
                    <a:pt x="116" y="91"/>
                  </a:cubicBezTo>
                  <a:cubicBezTo>
                    <a:pt x="114" y="92"/>
                    <a:pt x="113" y="92"/>
                    <a:pt x="110" y="92"/>
                  </a:cubicBezTo>
                  <a:cubicBezTo>
                    <a:pt x="108" y="92"/>
                    <a:pt x="104" y="93"/>
                    <a:pt x="102" y="92"/>
                  </a:cubicBezTo>
                  <a:cubicBezTo>
                    <a:pt x="100" y="91"/>
                    <a:pt x="100" y="92"/>
                    <a:pt x="99" y="90"/>
                  </a:cubicBezTo>
                  <a:cubicBezTo>
                    <a:pt x="98" y="88"/>
                    <a:pt x="99" y="88"/>
                    <a:pt x="97" y="87"/>
                  </a:cubicBezTo>
                  <a:cubicBezTo>
                    <a:pt x="95" y="86"/>
                    <a:pt x="94" y="87"/>
                    <a:pt x="94" y="85"/>
                  </a:cubicBezTo>
                  <a:cubicBezTo>
                    <a:pt x="94" y="82"/>
                    <a:pt x="95" y="83"/>
                    <a:pt x="93" y="81"/>
                  </a:cubicBezTo>
                  <a:cubicBezTo>
                    <a:pt x="92" y="79"/>
                    <a:pt x="94" y="82"/>
                    <a:pt x="92" y="79"/>
                  </a:cubicBezTo>
                  <a:cubicBezTo>
                    <a:pt x="89" y="76"/>
                    <a:pt x="88" y="79"/>
                    <a:pt x="89" y="76"/>
                  </a:cubicBezTo>
                  <a:cubicBezTo>
                    <a:pt x="90" y="74"/>
                    <a:pt x="91" y="75"/>
                    <a:pt x="91" y="73"/>
                  </a:cubicBezTo>
                  <a:cubicBezTo>
                    <a:pt x="91" y="70"/>
                    <a:pt x="95" y="74"/>
                    <a:pt x="92" y="68"/>
                  </a:cubicBezTo>
                  <a:cubicBezTo>
                    <a:pt x="90" y="63"/>
                    <a:pt x="89" y="64"/>
                    <a:pt x="92" y="60"/>
                  </a:cubicBezTo>
                  <a:cubicBezTo>
                    <a:pt x="94" y="55"/>
                    <a:pt x="97" y="54"/>
                    <a:pt x="98" y="53"/>
                  </a:cubicBezTo>
                  <a:cubicBezTo>
                    <a:pt x="98" y="52"/>
                    <a:pt x="99" y="50"/>
                    <a:pt x="100" y="49"/>
                  </a:cubicBezTo>
                  <a:cubicBezTo>
                    <a:pt x="101" y="48"/>
                    <a:pt x="100" y="48"/>
                    <a:pt x="102" y="48"/>
                  </a:cubicBezTo>
                  <a:cubicBezTo>
                    <a:pt x="104" y="48"/>
                    <a:pt x="107" y="47"/>
                    <a:pt x="108" y="46"/>
                  </a:cubicBezTo>
                  <a:cubicBezTo>
                    <a:pt x="109" y="45"/>
                    <a:pt x="111" y="42"/>
                    <a:pt x="112" y="42"/>
                  </a:cubicBezTo>
                  <a:cubicBezTo>
                    <a:pt x="113" y="42"/>
                    <a:pt x="113" y="42"/>
                    <a:pt x="115" y="42"/>
                  </a:cubicBezTo>
                  <a:cubicBezTo>
                    <a:pt x="117" y="41"/>
                    <a:pt x="117" y="41"/>
                    <a:pt x="119" y="41"/>
                  </a:cubicBezTo>
                  <a:cubicBezTo>
                    <a:pt x="120" y="41"/>
                    <a:pt x="117" y="42"/>
                    <a:pt x="121" y="41"/>
                  </a:cubicBezTo>
                  <a:cubicBezTo>
                    <a:pt x="125" y="40"/>
                    <a:pt x="124" y="40"/>
                    <a:pt x="125" y="40"/>
                  </a:cubicBezTo>
                  <a:cubicBezTo>
                    <a:pt x="126" y="40"/>
                    <a:pt x="126" y="41"/>
                    <a:pt x="127" y="41"/>
                  </a:cubicBezTo>
                  <a:cubicBezTo>
                    <a:pt x="129" y="41"/>
                    <a:pt x="129" y="38"/>
                    <a:pt x="129" y="41"/>
                  </a:cubicBezTo>
                  <a:cubicBezTo>
                    <a:pt x="129" y="45"/>
                    <a:pt x="128" y="46"/>
                    <a:pt x="130" y="46"/>
                  </a:cubicBezTo>
                  <a:cubicBezTo>
                    <a:pt x="133" y="47"/>
                    <a:pt x="130" y="47"/>
                    <a:pt x="133" y="47"/>
                  </a:cubicBezTo>
                  <a:cubicBezTo>
                    <a:pt x="136" y="47"/>
                    <a:pt x="135" y="47"/>
                    <a:pt x="137" y="48"/>
                  </a:cubicBezTo>
                  <a:cubicBezTo>
                    <a:pt x="138" y="48"/>
                    <a:pt x="139" y="49"/>
                    <a:pt x="141" y="49"/>
                  </a:cubicBezTo>
                  <a:cubicBezTo>
                    <a:pt x="143" y="49"/>
                    <a:pt x="140" y="52"/>
                    <a:pt x="143" y="49"/>
                  </a:cubicBezTo>
                  <a:cubicBezTo>
                    <a:pt x="146" y="46"/>
                    <a:pt x="141" y="46"/>
                    <a:pt x="146" y="46"/>
                  </a:cubicBezTo>
                  <a:cubicBezTo>
                    <a:pt x="151" y="47"/>
                    <a:pt x="152" y="48"/>
                    <a:pt x="153" y="48"/>
                  </a:cubicBezTo>
                  <a:cubicBezTo>
                    <a:pt x="154" y="47"/>
                    <a:pt x="154" y="48"/>
                    <a:pt x="156" y="47"/>
                  </a:cubicBezTo>
                  <a:cubicBezTo>
                    <a:pt x="159" y="46"/>
                    <a:pt x="159" y="46"/>
                    <a:pt x="160" y="46"/>
                  </a:cubicBezTo>
                  <a:cubicBezTo>
                    <a:pt x="161" y="47"/>
                    <a:pt x="161" y="49"/>
                    <a:pt x="162" y="47"/>
                  </a:cubicBezTo>
                  <a:cubicBezTo>
                    <a:pt x="163" y="45"/>
                    <a:pt x="165" y="45"/>
                    <a:pt x="162" y="44"/>
                  </a:cubicBezTo>
                  <a:cubicBezTo>
                    <a:pt x="159" y="42"/>
                    <a:pt x="158" y="44"/>
                    <a:pt x="158" y="42"/>
                  </a:cubicBezTo>
                  <a:cubicBezTo>
                    <a:pt x="157" y="40"/>
                    <a:pt x="160" y="41"/>
                    <a:pt x="157" y="40"/>
                  </a:cubicBezTo>
                  <a:cubicBezTo>
                    <a:pt x="154" y="40"/>
                    <a:pt x="155" y="40"/>
                    <a:pt x="153" y="39"/>
                  </a:cubicBezTo>
                  <a:cubicBezTo>
                    <a:pt x="151" y="38"/>
                    <a:pt x="149" y="41"/>
                    <a:pt x="148" y="39"/>
                  </a:cubicBezTo>
                  <a:cubicBezTo>
                    <a:pt x="147" y="37"/>
                    <a:pt x="143" y="41"/>
                    <a:pt x="147" y="37"/>
                  </a:cubicBezTo>
                  <a:cubicBezTo>
                    <a:pt x="151" y="34"/>
                    <a:pt x="149" y="32"/>
                    <a:pt x="152" y="33"/>
                  </a:cubicBezTo>
                  <a:cubicBezTo>
                    <a:pt x="155" y="34"/>
                    <a:pt x="154" y="36"/>
                    <a:pt x="155" y="35"/>
                  </a:cubicBezTo>
                  <a:cubicBezTo>
                    <a:pt x="157" y="33"/>
                    <a:pt x="160" y="32"/>
                    <a:pt x="157" y="30"/>
                  </a:cubicBezTo>
                  <a:cubicBezTo>
                    <a:pt x="154" y="28"/>
                    <a:pt x="156" y="29"/>
                    <a:pt x="153" y="28"/>
                  </a:cubicBezTo>
                  <a:cubicBezTo>
                    <a:pt x="150" y="26"/>
                    <a:pt x="147" y="33"/>
                    <a:pt x="146" y="32"/>
                  </a:cubicBezTo>
                  <a:cubicBezTo>
                    <a:pt x="145" y="31"/>
                    <a:pt x="144" y="30"/>
                    <a:pt x="143" y="31"/>
                  </a:cubicBezTo>
                  <a:cubicBezTo>
                    <a:pt x="142" y="31"/>
                    <a:pt x="142" y="34"/>
                    <a:pt x="142" y="36"/>
                  </a:cubicBezTo>
                  <a:cubicBezTo>
                    <a:pt x="142" y="38"/>
                    <a:pt x="143" y="38"/>
                    <a:pt x="140" y="37"/>
                  </a:cubicBezTo>
                  <a:cubicBezTo>
                    <a:pt x="137" y="35"/>
                    <a:pt x="144" y="36"/>
                    <a:pt x="137" y="33"/>
                  </a:cubicBezTo>
                  <a:cubicBezTo>
                    <a:pt x="130" y="31"/>
                    <a:pt x="128" y="31"/>
                    <a:pt x="127" y="32"/>
                  </a:cubicBezTo>
                  <a:cubicBezTo>
                    <a:pt x="126" y="33"/>
                    <a:pt x="125" y="33"/>
                    <a:pt x="124" y="34"/>
                  </a:cubicBezTo>
                  <a:cubicBezTo>
                    <a:pt x="123" y="35"/>
                    <a:pt x="126" y="36"/>
                    <a:pt x="123" y="35"/>
                  </a:cubicBezTo>
                  <a:cubicBezTo>
                    <a:pt x="120" y="33"/>
                    <a:pt x="118" y="35"/>
                    <a:pt x="118" y="35"/>
                  </a:cubicBezTo>
                  <a:cubicBezTo>
                    <a:pt x="118" y="35"/>
                    <a:pt x="117" y="35"/>
                    <a:pt x="116" y="36"/>
                  </a:cubicBezTo>
                  <a:cubicBezTo>
                    <a:pt x="114" y="37"/>
                    <a:pt x="112" y="38"/>
                    <a:pt x="111" y="37"/>
                  </a:cubicBezTo>
                  <a:cubicBezTo>
                    <a:pt x="109" y="37"/>
                    <a:pt x="106" y="38"/>
                    <a:pt x="109" y="34"/>
                  </a:cubicBezTo>
                  <a:cubicBezTo>
                    <a:pt x="111" y="31"/>
                    <a:pt x="109" y="33"/>
                    <a:pt x="113" y="31"/>
                  </a:cubicBezTo>
                  <a:cubicBezTo>
                    <a:pt x="117" y="30"/>
                    <a:pt x="123" y="29"/>
                    <a:pt x="118" y="28"/>
                  </a:cubicBezTo>
                  <a:cubicBezTo>
                    <a:pt x="113" y="27"/>
                    <a:pt x="121" y="27"/>
                    <a:pt x="114" y="24"/>
                  </a:cubicBezTo>
                  <a:cubicBezTo>
                    <a:pt x="107" y="21"/>
                    <a:pt x="107" y="25"/>
                    <a:pt x="107" y="21"/>
                  </a:cubicBezTo>
                  <a:cubicBezTo>
                    <a:pt x="108" y="16"/>
                    <a:pt x="107" y="16"/>
                    <a:pt x="106" y="16"/>
                  </a:cubicBezTo>
                  <a:cubicBezTo>
                    <a:pt x="104" y="16"/>
                    <a:pt x="100" y="17"/>
                    <a:pt x="98" y="18"/>
                  </a:cubicBezTo>
                  <a:cubicBezTo>
                    <a:pt x="97" y="18"/>
                    <a:pt x="99" y="19"/>
                    <a:pt x="96" y="17"/>
                  </a:cubicBezTo>
                  <a:cubicBezTo>
                    <a:pt x="92" y="15"/>
                    <a:pt x="91" y="18"/>
                    <a:pt x="92" y="15"/>
                  </a:cubicBezTo>
                  <a:cubicBezTo>
                    <a:pt x="94" y="13"/>
                    <a:pt x="94" y="12"/>
                    <a:pt x="96" y="11"/>
                  </a:cubicBezTo>
                  <a:cubicBezTo>
                    <a:pt x="98" y="9"/>
                    <a:pt x="97" y="3"/>
                    <a:pt x="102" y="5"/>
                  </a:cubicBezTo>
                  <a:cubicBezTo>
                    <a:pt x="106" y="8"/>
                    <a:pt x="105" y="7"/>
                    <a:pt x="108" y="7"/>
                  </a:cubicBezTo>
                  <a:cubicBezTo>
                    <a:pt x="112" y="7"/>
                    <a:pt x="114" y="7"/>
                    <a:pt x="114" y="6"/>
                  </a:cubicBezTo>
                  <a:cubicBezTo>
                    <a:pt x="114" y="5"/>
                    <a:pt x="109" y="3"/>
                    <a:pt x="109" y="3"/>
                  </a:cubicBezTo>
                  <a:cubicBezTo>
                    <a:pt x="109" y="3"/>
                    <a:pt x="108" y="4"/>
                    <a:pt x="109" y="3"/>
                  </a:cubicBezTo>
                  <a:cubicBezTo>
                    <a:pt x="109" y="2"/>
                    <a:pt x="110" y="1"/>
                    <a:pt x="110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96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55" name="Freeform 41"/>
          <p:cNvSpPr>
            <a:spLocks noEditPoints="1"/>
          </p:cNvSpPr>
          <p:nvPr/>
        </p:nvSpPr>
        <p:spPr bwMode="auto">
          <a:xfrm>
            <a:off x="6801290" y="3395571"/>
            <a:ext cx="321385" cy="292817"/>
          </a:xfrm>
          <a:custGeom>
            <a:avLst/>
            <a:gdLst>
              <a:gd name="T0" fmla="*/ 116 w 196"/>
              <a:gd name="T1" fmla="*/ 2 h 179"/>
              <a:gd name="T2" fmla="*/ 98 w 196"/>
              <a:gd name="T3" fmla="*/ 0 h 179"/>
              <a:gd name="T4" fmla="*/ 98 w 196"/>
              <a:gd name="T5" fmla="*/ 17 h 179"/>
              <a:gd name="T6" fmla="*/ 113 w 196"/>
              <a:gd name="T7" fmla="*/ 18 h 179"/>
              <a:gd name="T8" fmla="*/ 169 w 196"/>
              <a:gd name="T9" fmla="*/ 105 h 179"/>
              <a:gd name="T10" fmla="*/ 98 w 196"/>
              <a:gd name="T11" fmla="*/ 163 h 179"/>
              <a:gd name="T12" fmla="*/ 98 w 196"/>
              <a:gd name="T13" fmla="*/ 179 h 179"/>
              <a:gd name="T14" fmla="*/ 185 w 196"/>
              <a:gd name="T15" fmla="*/ 108 h 179"/>
              <a:gd name="T16" fmla="*/ 116 w 196"/>
              <a:gd name="T17" fmla="*/ 2 h 179"/>
              <a:gd name="T18" fmla="*/ 98 w 196"/>
              <a:gd name="T19" fmla="*/ 0 h 179"/>
              <a:gd name="T20" fmla="*/ 10 w 196"/>
              <a:gd name="T21" fmla="*/ 71 h 179"/>
              <a:gd name="T22" fmla="*/ 79 w 196"/>
              <a:gd name="T23" fmla="*/ 177 h 179"/>
              <a:gd name="T24" fmla="*/ 98 w 196"/>
              <a:gd name="T25" fmla="*/ 179 h 179"/>
              <a:gd name="T26" fmla="*/ 98 w 196"/>
              <a:gd name="T27" fmla="*/ 163 h 179"/>
              <a:gd name="T28" fmla="*/ 83 w 196"/>
              <a:gd name="T29" fmla="*/ 161 h 179"/>
              <a:gd name="T30" fmla="*/ 83 w 196"/>
              <a:gd name="T31" fmla="*/ 161 h 179"/>
              <a:gd name="T32" fmla="*/ 26 w 196"/>
              <a:gd name="T33" fmla="*/ 75 h 179"/>
              <a:gd name="T34" fmla="*/ 98 w 196"/>
              <a:gd name="T35" fmla="*/ 17 h 179"/>
              <a:gd name="T36" fmla="*/ 98 w 196"/>
              <a:gd name="T37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6" h="179">
                <a:moveTo>
                  <a:pt x="116" y="2"/>
                </a:moveTo>
                <a:cubicBezTo>
                  <a:pt x="110" y="1"/>
                  <a:pt x="104" y="0"/>
                  <a:pt x="98" y="0"/>
                </a:cubicBezTo>
                <a:cubicBezTo>
                  <a:pt x="98" y="17"/>
                  <a:pt x="98" y="17"/>
                  <a:pt x="98" y="17"/>
                </a:cubicBezTo>
                <a:cubicBezTo>
                  <a:pt x="103" y="17"/>
                  <a:pt x="108" y="17"/>
                  <a:pt x="113" y="18"/>
                </a:cubicBezTo>
                <a:cubicBezTo>
                  <a:pt x="152" y="27"/>
                  <a:pt x="177" y="65"/>
                  <a:pt x="169" y="105"/>
                </a:cubicBezTo>
                <a:cubicBezTo>
                  <a:pt x="162" y="139"/>
                  <a:pt x="131" y="163"/>
                  <a:pt x="98" y="163"/>
                </a:cubicBezTo>
                <a:cubicBezTo>
                  <a:pt x="98" y="179"/>
                  <a:pt x="98" y="179"/>
                  <a:pt x="98" y="179"/>
                </a:cubicBezTo>
                <a:cubicBezTo>
                  <a:pt x="139" y="179"/>
                  <a:pt x="177" y="150"/>
                  <a:pt x="185" y="108"/>
                </a:cubicBezTo>
                <a:cubicBezTo>
                  <a:pt x="196" y="60"/>
                  <a:pt x="165" y="12"/>
                  <a:pt x="116" y="2"/>
                </a:cubicBezTo>
                <a:close/>
                <a:moveTo>
                  <a:pt x="98" y="0"/>
                </a:moveTo>
                <a:cubicBezTo>
                  <a:pt x="56" y="0"/>
                  <a:pt x="19" y="29"/>
                  <a:pt x="10" y="71"/>
                </a:cubicBezTo>
                <a:cubicBezTo>
                  <a:pt x="0" y="120"/>
                  <a:pt x="31" y="167"/>
                  <a:pt x="79" y="177"/>
                </a:cubicBezTo>
                <a:cubicBezTo>
                  <a:pt x="85" y="179"/>
                  <a:pt x="92" y="179"/>
                  <a:pt x="98" y="179"/>
                </a:cubicBezTo>
                <a:cubicBezTo>
                  <a:pt x="98" y="163"/>
                  <a:pt x="98" y="163"/>
                  <a:pt x="98" y="163"/>
                </a:cubicBezTo>
                <a:cubicBezTo>
                  <a:pt x="93" y="163"/>
                  <a:pt x="88" y="162"/>
                  <a:pt x="83" y="161"/>
                </a:cubicBezTo>
                <a:cubicBezTo>
                  <a:pt x="83" y="161"/>
                  <a:pt x="83" y="161"/>
                  <a:pt x="83" y="161"/>
                </a:cubicBezTo>
                <a:cubicBezTo>
                  <a:pt x="43" y="153"/>
                  <a:pt x="18" y="114"/>
                  <a:pt x="26" y="75"/>
                </a:cubicBezTo>
                <a:cubicBezTo>
                  <a:pt x="33" y="40"/>
                  <a:pt x="64" y="17"/>
                  <a:pt x="98" y="17"/>
                </a:cubicBezTo>
                <a:lnTo>
                  <a:pt x="98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6" name="Freeform 42"/>
          <p:cNvSpPr>
            <a:spLocks/>
          </p:cNvSpPr>
          <p:nvPr/>
        </p:nvSpPr>
        <p:spPr bwMode="auto">
          <a:xfrm>
            <a:off x="6884611" y="3665771"/>
            <a:ext cx="69038" cy="148790"/>
          </a:xfrm>
          <a:custGeom>
            <a:avLst/>
            <a:gdLst>
              <a:gd name="T0" fmla="*/ 33 w 58"/>
              <a:gd name="T1" fmla="*/ 125 h 125"/>
              <a:gd name="T2" fmla="*/ 0 w 58"/>
              <a:gd name="T3" fmla="*/ 118 h 125"/>
              <a:gd name="T4" fmla="*/ 25 w 58"/>
              <a:gd name="T5" fmla="*/ 0 h 125"/>
              <a:gd name="T6" fmla="*/ 58 w 58"/>
              <a:gd name="T7" fmla="*/ 7 h 125"/>
              <a:gd name="T8" fmla="*/ 33 w 58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125">
                <a:moveTo>
                  <a:pt x="33" y="125"/>
                </a:moveTo>
                <a:lnTo>
                  <a:pt x="0" y="118"/>
                </a:lnTo>
                <a:lnTo>
                  <a:pt x="25" y="0"/>
                </a:lnTo>
                <a:lnTo>
                  <a:pt x="58" y="7"/>
                </a:lnTo>
                <a:lnTo>
                  <a:pt x="33" y="125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7" name="Freeform 43"/>
          <p:cNvSpPr>
            <a:spLocks/>
          </p:cNvSpPr>
          <p:nvPr/>
        </p:nvSpPr>
        <p:spPr bwMode="auto">
          <a:xfrm>
            <a:off x="6856043" y="3711004"/>
            <a:ext cx="97606" cy="201164"/>
          </a:xfrm>
          <a:custGeom>
            <a:avLst/>
            <a:gdLst>
              <a:gd name="T0" fmla="*/ 40 w 60"/>
              <a:gd name="T1" fmla="*/ 106 h 123"/>
              <a:gd name="T2" fmla="*/ 18 w 60"/>
              <a:gd name="T3" fmla="*/ 121 h 123"/>
              <a:gd name="T4" fmla="*/ 3 w 60"/>
              <a:gd name="T5" fmla="*/ 98 h 123"/>
              <a:gd name="T6" fmla="*/ 20 w 60"/>
              <a:gd name="T7" fmla="*/ 17 h 123"/>
              <a:gd name="T8" fmla="*/ 42 w 60"/>
              <a:gd name="T9" fmla="*/ 2 h 123"/>
              <a:gd name="T10" fmla="*/ 57 w 60"/>
              <a:gd name="T11" fmla="*/ 25 h 123"/>
              <a:gd name="T12" fmla="*/ 40 w 60"/>
              <a:gd name="T13" fmla="*/ 106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" h="123">
                <a:moveTo>
                  <a:pt x="40" y="106"/>
                </a:moveTo>
                <a:cubicBezTo>
                  <a:pt x="38" y="116"/>
                  <a:pt x="28" y="123"/>
                  <a:pt x="18" y="121"/>
                </a:cubicBezTo>
                <a:cubicBezTo>
                  <a:pt x="7" y="118"/>
                  <a:pt x="0" y="108"/>
                  <a:pt x="3" y="98"/>
                </a:cubicBezTo>
                <a:cubicBezTo>
                  <a:pt x="20" y="17"/>
                  <a:pt x="20" y="17"/>
                  <a:pt x="20" y="17"/>
                </a:cubicBezTo>
                <a:cubicBezTo>
                  <a:pt x="22" y="6"/>
                  <a:pt x="32" y="0"/>
                  <a:pt x="42" y="2"/>
                </a:cubicBezTo>
                <a:cubicBezTo>
                  <a:pt x="53" y="4"/>
                  <a:pt x="60" y="14"/>
                  <a:pt x="57" y="25"/>
                </a:cubicBezTo>
                <a:lnTo>
                  <a:pt x="40" y="10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8" name="Freeform 44"/>
          <p:cNvSpPr>
            <a:spLocks/>
          </p:cNvSpPr>
          <p:nvPr/>
        </p:nvSpPr>
        <p:spPr bwMode="auto">
          <a:xfrm>
            <a:off x="5964497" y="1457738"/>
            <a:ext cx="392804" cy="359475"/>
          </a:xfrm>
          <a:custGeom>
            <a:avLst/>
            <a:gdLst>
              <a:gd name="T0" fmla="*/ 117 w 240"/>
              <a:gd name="T1" fmla="*/ 220 h 220"/>
              <a:gd name="T2" fmla="*/ 0 w 240"/>
              <a:gd name="T3" fmla="*/ 219 h 220"/>
              <a:gd name="T4" fmla="*/ 0 w 240"/>
              <a:gd name="T5" fmla="*/ 44 h 220"/>
              <a:gd name="T6" fmla="*/ 120 w 240"/>
              <a:gd name="T7" fmla="*/ 44 h 220"/>
              <a:gd name="T8" fmla="*/ 240 w 240"/>
              <a:gd name="T9" fmla="*/ 44 h 220"/>
              <a:gd name="T10" fmla="*/ 240 w 240"/>
              <a:gd name="T11" fmla="*/ 219 h 220"/>
              <a:gd name="T12" fmla="*/ 117 w 240"/>
              <a:gd name="T13" fmla="*/ 22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0" h="220">
                <a:moveTo>
                  <a:pt x="117" y="220"/>
                </a:moveTo>
                <a:cubicBezTo>
                  <a:pt x="117" y="220"/>
                  <a:pt x="76" y="179"/>
                  <a:pt x="0" y="219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78" y="0"/>
                  <a:pt x="120" y="44"/>
                </a:cubicBezTo>
                <a:cubicBezTo>
                  <a:pt x="240" y="44"/>
                  <a:pt x="240" y="44"/>
                  <a:pt x="240" y="44"/>
                </a:cubicBezTo>
                <a:cubicBezTo>
                  <a:pt x="240" y="219"/>
                  <a:pt x="240" y="219"/>
                  <a:pt x="240" y="219"/>
                </a:cubicBezTo>
                <a:lnTo>
                  <a:pt x="117" y="220"/>
                </a:lnTo>
                <a:close/>
              </a:path>
            </a:pathLst>
          </a:custGeom>
          <a:solidFill>
            <a:srgbClr val="0D79CA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9" name="Freeform 45"/>
          <p:cNvSpPr>
            <a:spLocks noEditPoints="1"/>
          </p:cNvSpPr>
          <p:nvPr/>
        </p:nvSpPr>
        <p:spPr bwMode="auto">
          <a:xfrm>
            <a:off x="5847848" y="3452706"/>
            <a:ext cx="478507" cy="396375"/>
          </a:xfrm>
          <a:custGeom>
            <a:avLst/>
            <a:gdLst>
              <a:gd name="T0" fmla="*/ 199 w 293"/>
              <a:gd name="T1" fmla="*/ 192 h 242"/>
              <a:gd name="T2" fmla="*/ 219 w 293"/>
              <a:gd name="T3" fmla="*/ 205 h 242"/>
              <a:gd name="T4" fmla="*/ 219 w 293"/>
              <a:gd name="T5" fmla="*/ 214 h 242"/>
              <a:gd name="T6" fmla="*/ 199 w 293"/>
              <a:gd name="T7" fmla="*/ 214 h 242"/>
              <a:gd name="T8" fmla="*/ 219 w 293"/>
              <a:gd name="T9" fmla="*/ 242 h 242"/>
              <a:gd name="T10" fmla="*/ 242 w 293"/>
              <a:gd name="T11" fmla="*/ 216 h 242"/>
              <a:gd name="T12" fmla="*/ 199 w 293"/>
              <a:gd name="T13" fmla="*/ 170 h 242"/>
              <a:gd name="T14" fmla="*/ 293 w 293"/>
              <a:gd name="T15" fmla="*/ 147 h 242"/>
              <a:gd name="T16" fmla="*/ 269 w 293"/>
              <a:gd name="T17" fmla="*/ 0 h 242"/>
              <a:gd name="T18" fmla="*/ 199 w 293"/>
              <a:gd name="T19" fmla="*/ 16 h 242"/>
              <a:gd name="T20" fmla="*/ 275 w 293"/>
              <a:gd name="T21" fmla="*/ 35 h 242"/>
              <a:gd name="T22" fmla="*/ 256 w 293"/>
              <a:gd name="T23" fmla="*/ 154 h 242"/>
              <a:gd name="T24" fmla="*/ 199 w 293"/>
              <a:gd name="T25" fmla="*/ 170 h 242"/>
              <a:gd name="T26" fmla="*/ 175 w 293"/>
              <a:gd name="T27" fmla="*/ 192 h 242"/>
              <a:gd name="T28" fmla="*/ 199 w 293"/>
              <a:gd name="T29" fmla="*/ 170 h 242"/>
              <a:gd name="T30" fmla="*/ 146 w 293"/>
              <a:gd name="T31" fmla="*/ 154 h 242"/>
              <a:gd name="T32" fmla="*/ 199 w 293"/>
              <a:gd name="T33" fmla="*/ 242 h 242"/>
              <a:gd name="T34" fmla="*/ 179 w 293"/>
              <a:gd name="T35" fmla="*/ 214 h 242"/>
              <a:gd name="T36" fmla="*/ 179 w 293"/>
              <a:gd name="T37" fmla="*/ 205 h 242"/>
              <a:gd name="T38" fmla="*/ 199 w 293"/>
              <a:gd name="T39" fmla="*/ 192 h 242"/>
              <a:gd name="T40" fmla="*/ 146 w 293"/>
              <a:gd name="T41" fmla="*/ 0 h 242"/>
              <a:gd name="T42" fmla="*/ 199 w 293"/>
              <a:gd name="T43" fmla="*/ 16 h 242"/>
              <a:gd name="T44" fmla="*/ 146 w 293"/>
              <a:gd name="T45" fmla="*/ 0 h 242"/>
              <a:gd name="T46" fmla="*/ 0 w 293"/>
              <a:gd name="T47" fmla="*/ 24 h 242"/>
              <a:gd name="T48" fmla="*/ 23 w 293"/>
              <a:gd name="T49" fmla="*/ 170 h 242"/>
              <a:gd name="T50" fmla="*/ 117 w 293"/>
              <a:gd name="T51" fmla="*/ 192 h 242"/>
              <a:gd name="T52" fmla="*/ 52 w 293"/>
              <a:gd name="T53" fmla="*/ 216 h 242"/>
              <a:gd name="T54" fmla="*/ 75 w 293"/>
              <a:gd name="T55" fmla="*/ 242 h 242"/>
              <a:gd name="T56" fmla="*/ 146 w 293"/>
              <a:gd name="T57" fmla="*/ 154 h 242"/>
              <a:gd name="T58" fmla="*/ 37 w 293"/>
              <a:gd name="T59" fmla="*/ 154 h 242"/>
              <a:gd name="T60" fmla="*/ 17 w 293"/>
              <a:gd name="T61" fmla="*/ 35 h 242"/>
              <a:gd name="T62" fmla="*/ 146 w 293"/>
              <a:gd name="T63" fmla="*/ 1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3" h="242">
                <a:moveTo>
                  <a:pt x="219" y="192"/>
                </a:moveTo>
                <a:cubicBezTo>
                  <a:pt x="199" y="192"/>
                  <a:pt x="199" y="192"/>
                  <a:pt x="199" y="192"/>
                </a:cubicBezTo>
                <a:cubicBezTo>
                  <a:pt x="199" y="205"/>
                  <a:pt x="199" y="205"/>
                  <a:pt x="199" y="205"/>
                </a:cubicBezTo>
                <a:cubicBezTo>
                  <a:pt x="219" y="205"/>
                  <a:pt x="219" y="205"/>
                  <a:pt x="219" y="205"/>
                </a:cubicBezTo>
                <a:cubicBezTo>
                  <a:pt x="221" y="205"/>
                  <a:pt x="223" y="207"/>
                  <a:pt x="223" y="209"/>
                </a:cubicBezTo>
                <a:cubicBezTo>
                  <a:pt x="223" y="212"/>
                  <a:pt x="221" y="214"/>
                  <a:pt x="219" y="214"/>
                </a:cubicBezTo>
                <a:cubicBezTo>
                  <a:pt x="219" y="214"/>
                  <a:pt x="219" y="214"/>
                  <a:pt x="219" y="214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219" y="242"/>
                  <a:pt x="219" y="242"/>
                  <a:pt x="219" y="242"/>
                </a:cubicBezTo>
                <a:cubicBezTo>
                  <a:pt x="232" y="242"/>
                  <a:pt x="242" y="232"/>
                  <a:pt x="242" y="219"/>
                </a:cubicBezTo>
                <a:cubicBezTo>
                  <a:pt x="242" y="216"/>
                  <a:pt x="242" y="216"/>
                  <a:pt x="242" y="216"/>
                </a:cubicBezTo>
                <a:cubicBezTo>
                  <a:pt x="242" y="203"/>
                  <a:pt x="232" y="192"/>
                  <a:pt x="219" y="192"/>
                </a:cubicBezTo>
                <a:close/>
                <a:moveTo>
                  <a:pt x="199" y="170"/>
                </a:moveTo>
                <a:cubicBezTo>
                  <a:pt x="269" y="170"/>
                  <a:pt x="269" y="170"/>
                  <a:pt x="269" y="170"/>
                </a:cubicBezTo>
                <a:cubicBezTo>
                  <a:pt x="282" y="170"/>
                  <a:pt x="293" y="160"/>
                  <a:pt x="293" y="147"/>
                </a:cubicBezTo>
                <a:cubicBezTo>
                  <a:pt x="293" y="24"/>
                  <a:pt x="293" y="24"/>
                  <a:pt x="293" y="24"/>
                </a:cubicBezTo>
                <a:cubicBezTo>
                  <a:pt x="293" y="11"/>
                  <a:pt x="282" y="0"/>
                  <a:pt x="269" y="0"/>
                </a:cubicBezTo>
                <a:cubicBezTo>
                  <a:pt x="199" y="0"/>
                  <a:pt x="199" y="0"/>
                  <a:pt x="199" y="0"/>
                </a:cubicBezTo>
                <a:cubicBezTo>
                  <a:pt x="199" y="16"/>
                  <a:pt x="199" y="16"/>
                  <a:pt x="199" y="16"/>
                </a:cubicBezTo>
                <a:cubicBezTo>
                  <a:pt x="256" y="16"/>
                  <a:pt x="256" y="16"/>
                  <a:pt x="256" y="16"/>
                </a:cubicBezTo>
                <a:cubicBezTo>
                  <a:pt x="267" y="16"/>
                  <a:pt x="275" y="24"/>
                  <a:pt x="275" y="35"/>
                </a:cubicBezTo>
                <a:cubicBezTo>
                  <a:pt x="275" y="135"/>
                  <a:pt x="275" y="135"/>
                  <a:pt x="275" y="135"/>
                </a:cubicBezTo>
                <a:cubicBezTo>
                  <a:pt x="275" y="146"/>
                  <a:pt x="267" y="154"/>
                  <a:pt x="256" y="154"/>
                </a:cubicBezTo>
                <a:cubicBezTo>
                  <a:pt x="199" y="154"/>
                  <a:pt x="199" y="154"/>
                  <a:pt x="199" y="154"/>
                </a:cubicBezTo>
                <a:lnTo>
                  <a:pt x="199" y="170"/>
                </a:lnTo>
                <a:close/>
                <a:moveTo>
                  <a:pt x="199" y="192"/>
                </a:moveTo>
                <a:cubicBezTo>
                  <a:pt x="175" y="192"/>
                  <a:pt x="175" y="192"/>
                  <a:pt x="175" y="192"/>
                </a:cubicBezTo>
                <a:cubicBezTo>
                  <a:pt x="175" y="170"/>
                  <a:pt x="175" y="170"/>
                  <a:pt x="175" y="170"/>
                </a:cubicBezTo>
                <a:cubicBezTo>
                  <a:pt x="199" y="170"/>
                  <a:pt x="199" y="170"/>
                  <a:pt x="199" y="170"/>
                </a:cubicBezTo>
                <a:cubicBezTo>
                  <a:pt x="199" y="154"/>
                  <a:pt x="199" y="154"/>
                  <a:pt x="199" y="154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146" y="242"/>
                  <a:pt x="146" y="242"/>
                  <a:pt x="146" y="242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79" y="214"/>
                  <a:pt x="179" y="214"/>
                  <a:pt x="179" y="214"/>
                </a:cubicBezTo>
                <a:cubicBezTo>
                  <a:pt x="177" y="214"/>
                  <a:pt x="175" y="212"/>
                  <a:pt x="175" y="209"/>
                </a:cubicBezTo>
                <a:cubicBezTo>
                  <a:pt x="175" y="207"/>
                  <a:pt x="177" y="205"/>
                  <a:pt x="179" y="205"/>
                </a:cubicBezTo>
                <a:cubicBezTo>
                  <a:pt x="199" y="205"/>
                  <a:pt x="199" y="205"/>
                  <a:pt x="199" y="205"/>
                </a:cubicBezTo>
                <a:cubicBezTo>
                  <a:pt x="199" y="192"/>
                  <a:pt x="199" y="192"/>
                  <a:pt x="199" y="192"/>
                </a:cubicBezTo>
                <a:close/>
                <a:moveTo>
                  <a:pt x="199" y="0"/>
                </a:moveTo>
                <a:cubicBezTo>
                  <a:pt x="146" y="0"/>
                  <a:pt x="146" y="0"/>
                  <a:pt x="146" y="0"/>
                </a:cubicBezTo>
                <a:cubicBezTo>
                  <a:pt x="146" y="16"/>
                  <a:pt x="146" y="16"/>
                  <a:pt x="146" y="16"/>
                </a:cubicBezTo>
                <a:cubicBezTo>
                  <a:pt x="199" y="16"/>
                  <a:pt x="199" y="16"/>
                  <a:pt x="199" y="16"/>
                </a:cubicBezTo>
                <a:lnTo>
                  <a:pt x="199" y="0"/>
                </a:lnTo>
                <a:close/>
                <a:moveTo>
                  <a:pt x="146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1"/>
                  <a:pt x="0" y="24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60"/>
                  <a:pt x="10" y="170"/>
                  <a:pt x="23" y="170"/>
                </a:cubicBezTo>
                <a:cubicBezTo>
                  <a:pt x="117" y="170"/>
                  <a:pt x="117" y="170"/>
                  <a:pt x="117" y="170"/>
                </a:cubicBezTo>
                <a:cubicBezTo>
                  <a:pt x="117" y="192"/>
                  <a:pt x="117" y="192"/>
                  <a:pt x="117" y="192"/>
                </a:cubicBezTo>
                <a:cubicBezTo>
                  <a:pt x="75" y="192"/>
                  <a:pt x="75" y="192"/>
                  <a:pt x="75" y="192"/>
                </a:cubicBezTo>
                <a:cubicBezTo>
                  <a:pt x="62" y="192"/>
                  <a:pt x="52" y="203"/>
                  <a:pt x="52" y="216"/>
                </a:cubicBezTo>
                <a:cubicBezTo>
                  <a:pt x="52" y="219"/>
                  <a:pt x="52" y="219"/>
                  <a:pt x="52" y="219"/>
                </a:cubicBezTo>
                <a:cubicBezTo>
                  <a:pt x="52" y="232"/>
                  <a:pt x="62" y="242"/>
                  <a:pt x="75" y="242"/>
                </a:cubicBezTo>
                <a:cubicBezTo>
                  <a:pt x="146" y="242"/>
                  <a:pt x="146" y="242"/>
                  <a:pt x="146" y="242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37" y="154"/>
                  <a:pt x="37" y="154"/>
                  <a:pt x="37" y="154"/>
                </a:cubicBezTo>
                <a:cubicBezTo>
                  <a:pt x="37" y="154"/>
                  <a:pt x="37" y="154"/>
                  <a:pt x="37" y="154"/>
                </a:cubicBezTo>
                <a:cubicBezTo>
                  <a:pt x="26" y="154"/>
                  <a:pt x="17" y="146"/>
                  <a:pt x="17" y="1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4"/>
                  <a:pt x="26" y="16"/>
                  <a:pt x="37" y="16"/>
                </a:cubicBezTo>
                <a:cubicBezTo>
                  <a:pt x="146" y="16"/>
                  <a:pt x="146" y="16"/>
                  <a:pt x="146" y="16"/>
                </a:cubicBezTo>
                <a:lnTo>
                  <a:pt x="146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0" name="Freeform 46"/>
          <p:cNvSpPr>
            <a:spLocks noEditPoints="1"/>
          </p:cNvSpPr>
          <p:nvPr/>
        </p:nvSpPr>
        <p:spPr bwMode="auto">
          <a:xfrm>
            <a:off x="6694162" y="2663527"/>
            <a:ext cx="614203" cy="716570"/>
          </a:xfrm>
          <a:custGeom>
            <a:avLst/>
            <a:gdLst>
              <a:gd name="T0" fmla="*/ 376 w 376"/>
              <a:gd name="T1" fmla="*/ 43 h 438"/>
              <a:gd name="T2" fmla="*/ 324 w 376"/>
              <a:gd name="T3" fmla="*/ 32 h 438"/>
              <a:gd name="T4" fmla="*/ 334 w 376"/>
              <a:gd name="T5" fmla="*/ 54 h 438"/>
              <a:gd name="T6" fmla="*/ 324 w 376"/>
              <a:gd name="T7" fmla="*/ 59 h 438"/>
              <a:gd name="T8" fmla="*/ 272 w 376"/>
              <a:gd name="T9" fmla="*/ 63 h 438"/>
              <a:gd name="T10" fmla="*/ 304 w 376"/>
              <a:gd name="T11" fmla="*/ 98 h 438"/>
              <a:gd name="T12" fmla="*/ 256 w 376"/>
              <a:gd name="T13" fmla="*/ 81 h 438"/>
              <a:gd name="T14" fmla="*/ 271 w 376"/>
              <a:gd name="T15" fmla="*/ 103 h 438"/>
              <a:gd name="T16" fmla="*/ 241 w 376"/>
              <a:gd name="T17" fmla="*/ 100 h 438"/>
              <a:gd name="T18" fmla="*/ 256 w 376"/>
              <a:gd name="T19" fmla="*/ 122 h 438"/>
              <a:gd name="T20" fmla="*/ 226 w 376"/>
              <a:gd name="T21" fmla="*/ 119 h 438"/>
              <a:gd name="T22" fmla="*/ 240 w 376"/>
              <a:gd name="T23" fmla="*/ 140 h 438"/>
              <a:gd name="T24" fmla="*/ 210 w 376"/>
              <a:gd name="T25" fmla="*/ 138 h 438"/>
              <a:gd name="T26" fmla="*/ 242 w 376"/>
              <a:gd name="T27" fmla="*/ 173 h 438"/>
              <a:gd name="T28" fmla="*/ 195 w 376"/>
              <a:gd name="T29" fmla="*/ 156 h 438"/>
              <a:gd name="T30" fmla="*/ 210 w 376"/>
              <a:gd name="T31" fmla="*/ 178 h 438"/>
              <a:gd name="T32" fmla="*/ 180 w 376"/>
              <a:gd name="T33" fmla="*/ 175 h 438"/>
              <a:gd name="T34" fmla="*/ 194 w 376"/>
              <a:gd name="T35" fmla="*/ 197 h 438"/>
              <a:gd name="T36" fmla="*/ 164 w 376"/>
              <a:gd name="T37" fmla="*/ 194 h 438"/>
              <a:gd name="T38" fmla="*/ 179 w 376"/>
              <a:gd name="T39" fmla="*/ 215 h 438"/>
              <a:gd name="T40" fmla="*/ 149 w 376"/>
              <a:gd name="T41" fmla="*/ 213 h 438"/>
              <a:gd name="T42" fmla="*/ 181 w 376"/>
              <a:gd name="T43" fmla="*/ 248 h 438"/>
              <a:gd name="T44" fmla="*/ 134 w 376"/>
              <a:gd name="T45" fmla="*/ 232 h 438"/>
              <a:gd name="T46" fmla="*/ 148 w 376"/>
              <a:gd name="T47" fmla="*/ 253 h 438"/>
              <a:gd name="T48" fmla="*/ 118 w 376"/>
              <a:gd name="T49" fmla="*/ 250 h 438"/>
              <a:gd name="T50" fmla="*/ 133 w 376"/>
              <a:gd name="T51" fmla="*/ 272 h 438"/>
              <a:gd name="T52" fmla="*/ 103 w 376"/>
              <a:gd name="T53" fmla="*/ 269 h 438"/>
              <a:gd name="T54" fmla="*/ 117 w 376"/>
              <a:gd name="T55" fmla="*/ 290 h 438"/>
              <a:gd name="T56" fmla="*/ 88 w 376"/>
              <a:gd name="T57" fmla="*/ 288 h 438"/>
              <a:gd name="T58" fmla="*/ 119 w 376"/>
              <a:gd name="T59" fmla="*/ 323 h 438"/>
              <a:gd name="T60" fmla="*/ 72 w 376"/>
              <a:gd name="T61" fmla="*/ 307 h 438"/>
              <a:gd name="T62" fmla="*/ 87 w 376"/>
              <a:gd name="T63" fmla="*/ 328 h 438"/>
              <a:gd name="T64" fmla="*/ 57 w 376"/>
              <a:gd name="T65" fmla="*/ 325 h 438"/>
              <a:gd name="T66" fmla="*/ 71 w 376"/>
              <a:gd name="T67" fmla="*/ 347 h 438"/>
              <a:gd name="T68" fmla="*/ 42 w 376"/>
              <a:gd name="T69" fmla="*/ 344 h 438"/>
              <a:gd name="T70" fmla="*/ 56 w 376"/>
              <a:gd name="T71" fmla="*/ 366 h 438"/>
              <a:gd name="T72" fmla="*/ 26 w 376"/>
              <a:gd name="T73" fmla="*/ 363 h 438"/>
              <a:gd name="T74" fmla="*/ 58 w 376"/>
              <a:gd name="T75" fmla="*/ 398 h 438"/>
              <a:gd name="T76" fmla="*/ 0 w 376"/>
              <a:gd name="T77" fmla="*/ 395 h 438"/>
              <a:gd name="T78" fmla="*/ 324 w 376"/>
              <a:gd name="T79" fmla="*/ 106 h 438"/>
              <a:gd name="T80" fmla="*/ 316 w 376"/>
              <a:gd name="T81" fmla="*/ 56 h 438"/>
              <a:gd name="T82" fmla="*/ 324 w 376"/>
              <a:gd name="T83" fmla="*/ 32 h 438"/>
              <a:gd name="T84" fmla="*/ 323 w 376"/>
              <a:gd name="T85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76" h="438">
                <a:moveTo>
                  <a:pt x="324" y="106"/>
                </a:moveTo>
                <a:cubicBezTo>
                  <a:pt x="376" y="43"/>
                  <a:pt x="376" y="43"/>
                  <a:pt x="376" y="43"/>
                </a:cubicBezTo>
                <a:cubicBezTo>
                  <a:pt x="324" y="1"/>
                  <a:pt x="324" y="1"/>
                  <a:pt x="324" y="1"/>
                </a:cubicBezTo>
                <a:cubicBezTo>
                  <a:pt x="324" y="32"/>
                  <a:pt x="324" y="32"/>
                  <a:pt x="324" y="32"/>
                </a:cubicBezTo>
                <a:cubicBezTo>
                  <a:pt x="327" y="32"/>
                  <a:pt x="330" y="33"/>
                  <a:pt x="332" y="35"/>
                </a:cubicBezTo>
                <a:cubicBezTo>
                  <a:pt x="338" y="40"/>
                  <a:pt x="339" y="49"/>
                  <a:pt x="334" y="54"/>
                </a:cubicBezTo>
                <a:cubicBezTo>
                  <a:pt x="334" y="54"/>
                  <a:pt x="334" y="54"/>
                  <a:pt x="334" y="54"/>
                </a:cubicBezTo>
                <a:cubicBezTo>
                  <a:pt x="332" y="57"/>
                  <a:pt x="328" y="59"/>
                  <a:pt x="324" y="59"/>
                </a:cubicBezTo>
                <a:lnTo>
                  <a:pt x="324" y="106"/>
                </a:lnTo>
                <a:close/>
                <a:moveTo>
                  <a:pt x="272" y="63"/>
                </a:moveTo>
                <a:cubicBezTo>
                  <a:pt x="308" y="92"/>
                  <a:pt x="308" y="92"/>
                  <a:pt x="308" y="92"/>
                </a:cubicBezTo>
                <a:cubicBezTo>
                  <a:pt x="304" y="98"/>
                  <a:pt x="304" y="98"/>
                  <a:pt x="304" y="98"/>
                </a:cubicBezTo>
                <a:cubicBezTo>
                  <a:pt x="267" y="68"/>
                  <a:pt x="267" y="68"/>
                  <a:pt x="267" y="68"/>
                </a:cubicBezTo>
                <a:cubicBezTo>
                  <a:pt x="256" y="81"/>
                  <a:pt x="256" y="81"/>
                  <a:pt x="256" y="81"/>
                </a:cubicBezTo>
                <a:cubicBezTo>
                  <a:pt x="276" y="97"/>
                  <a:pt x="276" y="97"/>
                  <a:pt x="276" y="97"/>
                </a:cubicBezTo>
                <a:cubicBezTo>
                  <a:pt x="271" y="103"/>
                  <a:pt x="271" y="103"/>
                  <a:pt x="271" y="103"/>
                </a:cubicBezTo>
                <a:cubicBezTo>
                  <a:pt x="252" y="87"/>
                  <a:pt x="252" y="87"/>
                  <a:pt x="252" y="87"/>
                </a:cubicBezTo>
                <a:cubicBezTo>
                  <a:pt x="241" y="100"/>
                  <a:pt x="241" y="100"/>
                  <a:pt x="241" y="100"/>
                </a:cubicBezTo>
                <a:cubicBezTo>
                  <a:pt x="260" y="116"/>
                  <a:pt x="260" y="116"/>
                  <a:pt x="260" y="116"/>
                </a:cubicBezTo>
                <a:cubicBezTo>
                  <a:pt x="256" y="122"/>
                  <a:pt x="256" y="122"/>
                  <a:pt x="256" y="122"/>
                </a:cubicBezTo>
                <a:cubicBezTo>
                  <a:pt x="236" y="106"/>
                  <a:pt x="236" y="106"/>
                  <a:pt x="236" y="106"/>
                </a:cubicBezTo>
                <a:cubicBezTo>
                  <a:pt x="226" y="119"/>
                  <a:pt x="226" y="119"/>
                  <a:pt x="226" y="119"/>
                </a:cubicBezTo>
                <a:cubicBezTo>
                  <a:pt x="245" y="135"/>
                  <a:pt x="245" y="135"/>
                  <a:pt x="245" y="135"/>
                </a:cubicBezTo>
                <a:cubicBezTo>
                  <a:pt x="240" y="140"/>
                  <a:pt x="240" y="140"/>
                  <a:pt x="240" y="140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10" y="138"/>
                  <a:pt x="210" y="138"/>
                  <a:pt x="210" y="138"/>
                </a:cubicBezTo>
                <a:cubicBezTo>
                  <a:pt x="247" y="167"/>
                  <a:pt x="247" y="167"/>
                  <a:pt x="247" y="167"/>
                </a:cubicBezTo>
                <a:cubicBezTo>
                  <a:pt x="242" y="173"/>
                  <a:pt x="242" y="173"/>
                  <a:pt x="242" y="173"/>
                </a:cubicBezTo>
                <a:cubicBezTo>
                  <a:pt x="206" y="143"/>
                  <a:pt x="206" y="143"/>
                  <a:pt x="206" y="143"/>
                </a:cubicBezTo>
                <a:cubicBezTo>
                  <a:pt x="195" y="156"/>
                  <a:pt x="195" y="156"/>
                  <a:pt x="195" y="156"/>
                </a:cubicBezTo>
                <a:cubicBezTo>
                  <a:pt x="214" y="172"/>
                  <a:pt x="214" y="172"/>
                  <a:pt x="214" y="172"/>
                </a:cubicBezTo>
                <a:cubicBezTo>
                  <a:pt x="210" y="178"/>
                  <a:pt x="210" y="178"/>
                  <a:pt x="210" y="178"/>
                </a:cubicBezTo>
                <a:cubicBezTo>
                  <a:pt x="190" y="162"/>
                  <a:pt x="190" y="162"/>
                  <a:pt x="190" y="162"/>
                </a:cubicBezTo>
                <a:cubicBezTo>
                  <a:pt x="180" y="175"/>
                  <a:pt x="180" y="175"/>
                  <a:pt x="180" y="175"/>
                </a:cubicBezTo>
                <a:cubicBezTo>
                  <a:pt x="199" y="191"/>
                  <a:pt x="199" y="191"/>
                  <a:pt x="199" y="191"/>
                </a:cubicBezTo>
                <a:cubicBezTo>
                  <a:pt x="194" y="197"/>
                  <a:pt x="194" y="197"/>
                  <a:pt x="194" y="197"/>
                </a:cubicBezTo>
                <a:cubicBezTo>
                  <a:pt x="175" y="181"/>
                  <a:pt x="175" y="181"/>
                  <a:pt x="175" y="181"/>
                </a:cubicBezTo>
                <a:cubicBezTo>
                  <a:pt x="164" y="194"/>
                  <a:pt x="164" y="194"/>
                  <a:pt x="164" y="194"/>
                </a:cubicBezTo>
                <a:cubicBezTo>
                  <a:pt x="184" y="210"/>
                  <a:pt x="184" y="210"/>
                  <a:pt x="184" y="210"/>
                </a:cubicBezTo>
                <a:cubicBezTo>
                  <a:pt x="179" y="215"/>
                  <a:pt x="179" y="215"/>
                  <a:pt x="179" y="215"/>
                </a:cubicBezTo>
                <a:cubicBezTo>
                  <a:pt x="160" y="200"/>
                  <a:pt x="160" y="200"/>
                  <a:pt x="160" y="200"/>
                </a:cubicBezTo>
                <a:cubicBezTo>
                  <a:pt x="149" y="213"/>
                  <a:pt x="149" y="213"/>
                  <a:pt x="149" y="213"/>
                </a:cubicBezTo>
                <a:cubicBezTo>
                  <a:pt x="185" y="243"/>
                  <a:pt x="185" y="243"/>
                  <a:pt x="185" y="243"/>
                </a:cubicBezTo>
                <a:cubicBezTo>
                  <a:pt x="181" y="248"/>
                  <a:pt x="181" y="248"/>
                  <a:pt x="181" y="248"/>
                </a:cubicBezTo>
                <a:cubicBezTo>
                  <a:pt x="144" y="218"/>
                  <a:pt x="144" y="218"/>
                  <a:pt x="144" y="218"/>
                </a:cubicBezTo>
                <a:cubicBezTo>
                  <a:pt x="134" y="232"/>
                  <a:pt x="134" y="232"/>
                  <a:pt x="134" y="232"/>
                </a:cubicBezTo>
                <a:cubicBezTo>
                  <a:pt x="153" y="247"/>
                  <a:pt x="153" y="247"/>
                  <a:pt x="153" y="247"/>
                </a:cubicBezTo>
                <a:cubicBezTo>
                  <a:pt x="148" y="253"/>
                  <a:pt x="148" y="253"/>
                  <a:pt x="148" y="253"/>
                </a:cubicBezTo>
                <a:cubicBezTo>
                  <a:pt x="129" y="237"/>
                  <a:pt x="129" y="237"/>
                  <a:pt x="129" y="237"/>
                </a:cubicBezTo>
                <a:cubicBezTo>
                  <a:pt x="118" y="250"/>
                  <a:pt x="118" y="250"/>
                  <a:pt x="118" y="250"/>
                </a:cubicBezTo>
                <a:cubicBezTo>
                  <a:pt x="137" y="266"/>
                  <a:pt x="137" y="266"/>
                  <a:pt x="137" y="266"/>
                </a:cubicBezTo>
                <a:cubicBezTo>
                  <a:pt x="133" y="272"/>
                  <a:pt x="133" y="272"/>
                  <a:pt x="133" y="272"/>
                </a:cubicBezTo>
                <a:cubicBezTo>
                  <a:pt x="114" y="256"/>
                  <a:pt x="114" y="256"/>
                  <a:pt x="114" y="256"/>
                </a:cubicBezTo>
                <a:cubicBezTo>
                  <a:pt x="103" y="269"/>
                  <a:pt x="103" y="269"/>
                  <a:pt x="103" y="269"/>
                </a:cubicBezTo>
                <a:cubicBezTo>
                  <a:pt x="122" y="285"/>
                  <a:pt x="122" y="285"/>
                  <a:pt x="122" y="285"/>
                </a:cubicBezTo>
                <a:cubicBezTo>
                  <a:pt x="117" y="290"/>
                  <a:pt x="117" y="290"/>
                  <a:pt x="117" y="290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88" y="288"/>
                  <a:pt x="88" y="288"/>
                  <a:pt x="88" y="288"/>
                </a:cubicBezTo>
                <a:cubicBezTo>
                  <a:pt x="124" y="318"/>
                  <a:pt x="124" y="318"/>
                  <a:pt x="124" y="318"/>
                </a:cubicBezTo>
                <a:cubicBezTo>
                  <a:pt x="119" y="323"/>
                  <a:pt x="119" y="323"/>
                  <a:pt x="119" y="323"/>
                </a:cubicBezTo>
                <a:cubicBezTo>
                  <a:pt x="83" y="294"/>
                  <a:pt x="83" y="294"/>
                  <a:pt x="83" y="294"/>
                </a:cubicBezTo>
                <a:cubicBezTo>
                  <a:pt x="72" y="307"/>
                  <a:pt x="72" y="307"/>
                  <a:pt x="72" y="307"/>
                </a:cubicBezTo>
                <a:cubicBezTo>
                  <a:pt x="91" y="322"/>
                  <a:pt x="91" y="322"/>
                  <a:pt x="91" y="322"/>
                </a:cubicBezTo>
                <a:cubicBezTo>
                  <a:pt x="87" y="328"/>
                  <a:pt x="87" y="328"/>
                  <a:pt x="87" y="328"/>
                </a:cubicBezTo>
                <a:cubicBezTo>
                  <a:pt x="68" y="312"/>
                  <a:pt x="68" y="312"/>
                  <a:pt x="68" y="312"/>
                </a:cubicBezTo>
                <a:cubicBezTo>
                  <a:pt x="57" y="325"/>
                  <a:pt x="57" y="325"/>
                  <a:pt x="57" y="325"/>
                </a:cubicBezTo>
                <a:cubicBezTo>
                  <a:pt x="76" y="341"/>
                  <a:pt x="76" y="341"/>
                  <a:pt x="76" y="341"/>
                </a:cubicBezTo>
                <a:cubicBezTo>
                  <a:pt x="71" y="347"/>
                  <a:pt x="71" y="347"/>
                  <a:pt x="71" y="347"/>
                </a:cubicBezTo>
                <a:cubicBezTo>
                  <a:pt x="52" y="331"/>
                  <a:pt x="52" y="331"/>
                  <a:pt x="52" y="331"/>
                </a:cubicBezTo>
                <a:cubicBezTo>
                  <a:pt x="42" y="344"/>
                  <a:pt x="42" y="344"/>
                  <a:pt x="42" y="344"/>
                </a:cubicBezTo>
                <a:cubicBezTo>
                  <a:pt x="61" y="360"/>
                  <a:pt x="61" y="360"/>
                  <a:pt x="61" y="360"/>
                </a:cubicBezTo>
                <a:cubicBezTo>
                  <a:pt x="56" y="366"/>
                  <a:pt x="56" y="366"/>
                  <a:pt x="56" y="366"/>
                </a:cubicBezTo>
                <a:cubicBezTo>
                  <a:pt x="37" y="350"/>
                  <a:pt x="37" y="350"/>
                  <a:pt x="37" y="350"/>
                </a:cubicBezTo>
                <a:cubicBezTo>
                  <a:pt x="26" y="363"/>
                  <a:pt x="26" y="363"/>
                  <a:pt x="26" y="363"/>
                </a:cubicBezTo>
                <a:cubicBezTo>
                  <a:pt x="63" y="393"/>
                  <a:pt x="63" y="393"/>
                  <a:pt x="63" y="393"/>
                </a:cubicBezTo>
                <a:cubicBezTo>
                  <a:pt x="58" y="398"/>
                  <a:pt x="58" y="398"/>
                  <a:pt x="58" y="398"/>
                </a:cubicBezTo>
                <a:cubicBezTo>
                  <a:pt x="22" y="369"/>
                  <a:pt x="22" y="369"/>
                  <a:pt x="22" y="369"/>
                </a:cubicBezTo>
                <a:cubicBezTo>
                  <a:pt x="0" y="395"/>
                  <a:pt x="0" y="395"/>
                  <a:pt x="0" y="395"/>
                </a:cubicBezTo>
                <a:cubicBezTo>
                  <a:pt x="53" y="438"/>
                  <a:pt x="53" y="438"/>
                  <a:pt x="53" y="438"/>
                </a:cubicBezTo>
                <a:cubicBezTo>
                  <a:pt x="324" y="106"/>
                  <a:pt x="324" y="106"/>
                  <a:pt x="324" y="106"/>
                </a:cubicBezTo>
                <a:cubicBezTo>
                  <a:pt x="324" y="59"/>
                  <a:pt x="324" y="59"/>
                  <a:pt x="324" y="59"/>
                </a:cubicBezTo>
                <a:cubicBezTo>
                  <a:pt x="321" y="59"/>
                  <a:pt x="318" y="58"/>
                  <a:pt x="316" y="56"/>
                </a:cubicBezTo>
                <a:cubicBezTo>
                  <a:pt x="310" y="51"/>
                  <a:pt x="309" y="43"/>
                  <a:pt x="314" y="37"/>
                </a:cubicBezTo>
                <a:cubicBezTo>
                  <a:pt x="316" y="34"/>
                  <a:pt x="320" y="32"/>
                  <a:pt x="324" y="32"/>
                </a:cubicBezTo>
                <a:cubicBezTo>
                  <a:pt x="324" y="1"/>
                  <a:pt x="324" y="1"/>
                  <a:pt x="324" y="1"/>
                </a:cubicBezTo>
                <a:cubicBezTo>
                  <a:pt x="323" y="0"/>
                  <a:pt x="323" y="0"/>
                  <a:pt x="323" y="0"/>
                </a:cubicBezTo>
                <a:lnTo>
                  <a:pt x="272" y="63"/>
                </a:lnTo>
                <a:close/>
              </a:path>
            </a:pathLst>
          </a:custGeom>
          <a:solidFill>
            <a:srgbClr val="0D79CA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1" name="Freeform 47"/>
          <p:cNvSpPr>
            <a:spLocks noEditPoints="1"/>
          </p:cNvSpPr>
          <p:nvPr/>
        </p:nvSpPr>
        <p:spPr bwMode="auto">
          <a:xfrm>
            <a:off x="7159575" y="2873022"/>
            <a:ext cx="265441" cy="521358"/>
          </a:xfrm>
          <a:custGeom>
            <a:avLst/>
            <a:gdLst>
              <a:gd name="T0" fmla="*/ 121 w 162"/>
              <a:gd name="T1" fmla="*/ 144 h 319"/>
              <a:gd name="T2" fmla="*/ 128 w 162"/>
              <a:gd name="T3" fmla="*/ 138 h 319"/>
              <a:gd name="T4" fmla="*/ 150 w 162"/>
              <a:gd name="T5" fmla="*/ 80 h 319"/>
              <a:gd name="T6" fmla="*/ 147 w 162"/>
              <a:gd name="T7" fmla="*/ 69 h 319"/>
              <a:gd name="T8" fmla="*/ 156 w 162"/>
              <a:gd name="T9" fmla="*/ 46 h 319"/>
              <a:gd name="T10" fmla="*/ 137 w 162"/>
              <a:gd name="T11" fmla="*/ 3 h 319"/>
              <a:gd name="T12" fmla="*/ 121 w 162"/>
              <a:gd name="T13" fmla="*/ 1 h 319"/>
              <a:gd name="T14" fmla="*/ 121 w 162"/>
              <a:gd name="T15" fmla="*/ 58 h 319"/>
              <a:gd name="T16" fmla="*/ 126 w 162"/>
              <a:gd name="T17" fmla="*/ 61 h 319"/>
              <a:gd name="T18" fmla="*/ 121 w 162"/>
              <a:gd name="T19" fmla="*/ 59 h 319"/>
              <a:gd name="T20" fmla="*/ 121 w 162"/>
              <a:gd name="T21" fmla="*/ 85 h 319"/>
              <a:gd name="T22" fmla="*/ 125 w 162"/>
              <a:gd name="T23" fmla="*/ 75 h 319"/>
              <a:gd name="T24" fmla="*/ 123 w 162"/>
              <a:gd name="T25" fmla="*/ 66 h 319"/>
              <a:gd name="T26" fmla="*/ 139 w 162"/>
              <a:gd name="T27" fmla="*/ 72 h 319"/>
              <a:gd name="T28" fmla="*/ 144 w 162"/>
              <a:gd name="T29" fmla="*/ 83 h 319"/>
              <a:gd name="T30" fmla="*/ 125 w 162"/>
              <a:gd name="T31" fmla="*/ 132 h 319"/>
              <a:gd name="T32" fmla="*/ 121 w 162"/>
              <a:gd name="T33" fmla="*/ 136 h 319"/>
              <a:gd name="T34" fmla="*/ 121 w 162"/>
              <a:gd name="T35" fmla="*/ 144 h 319"/>
              <a:gd name="T36" fmla="*/ 66 w 162"/>
              <a:gd name="T37" fmla="*/ 284 h 319"/>
              <a:gd name="T38" fmla="*/ 121 w 162"/>
              <a:gd name="T39" fmla="*/ 144 h 319"/>
              <a:gd name="T40" fmla="*/ 121 w 162"/>
              <a:gd name="T41" fmla="*/ 144 h 319"/>
              <a:gd name="T42" fmla="*/ 121 w 162"/>
              <a:gd name="T43" fmla="*/ 136 h 319"/>
              <a:gd name="T44" fmla="*/ 114 w 162"/>
              <a:gd name="T45" fmla="*/ 137 h 319"/>
              <a:gd name="T46" fmla="*/ 98 w 162"/>
              <a:gd name="T47" fmla="*/ 130 h 319"/>
              <a:gd name="T48" fmla="*/ 98 w 162"/>
              <a:gd name="T49" fmla="*/ 130 h 319"/>
              <a:gd name="T50" fmla="*/ 106 w 162"/>
              <a:gd name="T51" fmla="*/ 125 h 319"/>
              <a:gd name="T52" fmla="*/ 121 w 162"/>
              <a:gd name="T53" fmla="*/ 85 h 319"/>
              <a:gd name="T54" fmla="*/ 121 w 162"/>
              <a:gd name="T55" fmla="*/ 59 h 319"/>
              <a:gd name="T56" fmla="*/ 85 w 162"/>
              <a:gd name="T57" fmla="*/ 45 h 319"/>
              <a:gd name="T58" fmla="*/ 74 w 162"/>
              <a:gd name="T59" fmla="*/ 51 h 319"/>
              <a:gd name="T60" fmla="*/ 52 w 162"/>
              <a:gd name="T61" fmla="*/ 108 h 319"/>
              <a:gd name="T62" fmla="*/ 54 w 162"/>
              <a:gd name="T63" fmla="*/ 118 h 319"/>
              <a:gd name="T64" fmla="*/ 35 w 162"/>
              <a:gd name="T65" fmla="*/ 168 h 319"/>
              <a:gd name="T66" fmla="*/ 35 w 162"/>
              <a:gd name="T67" fmla="*/ 256 h 319"/>
              <a:gd name="T68" fmla="*/ 39 w 162"/>
              <a:gd name="T69" fmla="*/ 257 h 319"/>
              <a:gd name="T70" fmla="*/ 45 w 162"/>
              <a:gd name="T71" fmla="*/ 268 h 319"/>
              <a:gd name="T72" fmla="*/ 58 w 162"/>
              <a:gd name="T73" fmla="*/ 264 h 319"/>
              <a:gd name="T74" fmla="*/ 64 w 162"/>
              <a:gd name="T75" fmla="*/ 278 h 319"/>
              <a:gd name="T76" fmla="*/ 63 w 162"/>
              <a:gd name="T77" fmla="*/ 281 h 319"/>
              <a:gd name="T78" fmla="*/ 35 w 162"/>
              <a:gd name="T79" fmla="*/ 300 h 319"/>
              <a:gd name="T80" fmla="*/ 35 w 162"/>
              <a:gd name="T81" fmla="*/ 306 h 319"/>
              <a:gd name="T82" fmla="*/ 66 w 162"/>
              <a:gd name="T83" fmla="*/ 284 h 319"/>
              <a:gd name="T84" fmla="*/ 121 w 162"/>
              <a:gd name="T85" fmla="*/ 1 h 319"/>
              <a:gd name="T86" fmla="*/ 121 w 162"/>
              <a:gd name="T87" fmla="*/ 58 h 319"/>
              <a:gd name="T88" fmla="*/ 88 w 162"/>
              <a:gd name="T89" fmla="*/ 36 h 319"/>
              <a:gd name="T90" fmla="*/ 94 w 162"/>
              <a:gd name="T91" fmla="*/ 22 h 319"/>
              <a:gd name="T92" fmla="*/ 121 w 162"/>
              <a:gd name="T93" fmla="*/ 1 h 319"/>
              <a:gd name="T94" fmla="*/ 35 w 162"/>
              <a:gd name="T95" fmla="*/ 168 h 319"/>
              <a:gd name="T96" fmla="*/ 0 w 162"/>
              <a:gd name="T97" fmla="*/ 258 h 319"/>
              <a:gd name="T98" fmla="*/ 15 w 162"/>
              <a:gd name="T99" fmla="*/ 319 h 319"/>
              <a:gd name="T100" fmla="*/ 35 w 162"/>
              <a:gd name="T101" fmla="*/ 306 h 319"/>
              <a:gd name="T102" fmla="*/ 35 w 162"/>
              <a:gd name="T103" fmla="*/ 300 h 319"/>
              <a:gd name="T104" fmla="*/ 33 w 162"/>
              <a:gd name="T105" fmla="*/ 301 h 319"/>
              <a:gd name="T106" fmla="*/ 13 w 162"/>
              <a:gd name="T107" fmla="*/ 294 h 319"/>
              <a:gd name="T108" fmla="*/ 5 w 162"/>
              <a:gd name="T109" fmla="*/ 259 h 319"/>
              <a:gd name="T110" fmla="*/ 5 w 162"/>
              <a:gd name="T111" fmla="*/ 259 h 319"/>
              <a:gd name="T112" fmla="*/ 6 w 162"/>
              <a:gd name="T113" fmla="*/ 256 h 319"/>
              <a:gd name="T114" fmla="*/ 19 w 162"/>
              <a:gd name="T115" fmla="*/ 250 h 319"/>
              <a:gd name="T116" fmla="*/ 26 w 162"/>
              <a:gd name="T117" fmla="*/ 261 h 319"/>
              <a:gd name="T118" fmla="*/ 35 w 162"/>
              <a:gd name="T119" fmla="*/ 256 h 319"/>
              <a:gd name="T120" fmla="*/ 35 w 162"/>
              <a:gd name="T121" fmla="*/ 168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2" h="319">
                <a:moveTo>
                  <a:pt x="121" y="144"/>
                </a:moveTo>
                <a:cubicBezTo>
                  <a:pt x="124" y="143"/>
                  <a:pt x="127" y="141"/>
                  <a:pt x="128" y="138"/>
                </a:cubicBezTo>
                <a:cubicBezTo>
                  <a:pt x="150" y="80"/>
                  <a:pt x="150" y="80"/>
                  <a:pt x="150" y="80"/>
                </a:cubicBezTo>
                <a:cubicBezTo>
                  <a:pt x="152" y="76"/>
                  <a:pt x="150" y="71"/>
                  <a:pt x="147" y="69"/>
                </a:cubicBezTo>
                <a:cubicBezTo>
                  <a:pt x="156" y="46"/>
                  <a:pt x="156" y="46"/>
                  <a:pt x="156" y="46"/>
                </a:cubicBezTo>
                <a:cubicBezTo>
                  <a:pt x="162" y="29"/>
                  <a:pt x="154" y="9"/>
                  <a:pt x="137" y="3"/>
                </a:cubicBezTo>
                <a:cubicBezTo>
                  <a:pt x="132" y="1"/>
                  <a:pt x="126" y="0"/>
                  <a:pt x="121" y="1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26" y="61"/>
                  <a:pt x="126" y="61"/>
                  <a:pt x="126" y="61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121" y="85"/>
                  <a:pt x="121" y="85"/>
                  <a:pt x="121" y="85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26" y="72"/>
                  <a:pt x="126" y="68"/>
                  <a:pt x="123" y="66"/>
                </a:cubicBezTo>
                <a:cubicBezTo>
                  <a:pt x="139" y="72"/>
                  <a:pt x="139" y="72"/>
                  <a:pt x="139" y="72"/>
                </a:cubicBezTo>
                <a:cubicBezTo>
                  <a:pt x="143" y="73"/>
                  <a:pt x="146" y="78"/>
                  <a:pt x="144" y="83"/>
                </a:cubicBezTo>
                <a:cubicBezTo>
                  <a:pt x="125" y="132"/>
                  <a:pt x="125" y="132"/>
                  <a:pt x="125" y="132"/>
                </a:cubicBezTo>
                <a:cubicBezTo>
                  <a:pt x="124" y="134"/>
                  <a:pt x="123" y="135"/>
                  <a:pt x="121" y="136"/>
                </a:cubicBezTo>
                <a:lnTo>
                  <a:pt x="121" y="144"/>
                </a:lnTo>
                <a:close/>
                <a:moveTo>
                  <a:pt x="66" y="284"/>
                </a:moveTo>
                <a:cubicBezTo>
                  <a:pt x="121" y="144"/>
                  <a:pt x="121" y="144"/>
                  <a:pt x="121" y="144"/>
                </a:cubicBezTo>
                <a:cubicBezTo>
                  <a:pt x="121" y="144"/>
                  <a:pt x="121" y="144"/>
                  <a:pt x="121" y="144"/>
                </a:cubicBezTo>
                <a:cubicBezTo>
                  <a:pt x="121" y="136"/>
                  <a:pt x="121" y="136"/>
                  <a:pt x="121" y="136"/>
                </a:cubicBezTo>
                <a:cubicBezTo>
                  <a:pt x="119" y="137"/>
                  <a:pt x="117" y="137"/>
                  <a:pt x="114" y="137"/>
                </a:cubicBezTo>
                <a:cubicBezTo>
                  <a:pt x="98" y="130"/>
                  <a:pt x="98" y="130"/>
                  <a:pt x="98" y="130"/>
                </a:cubicBezTo>
                <a:cubicBezTo>
                  <a:pt x="98" y="130"/>
                  <a:pt x="98" y="130"/>
                  <a:pt x="98" y="130"/>
                </a:cubicBezTo>
                <a:cubicBezTo>
                  <a:pt x="102" y="130"/>
                  <a:pt x="105" y="128"/>
                  <a:pt x="106" y="125"/>
                </a:cubicBezTo>
                <a:cubicBezTo>
                  <a:pt x="121" y="85"/>
                  <a:pt x="121" y="85"/>
                  <a:pt x="121" y="85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85" y="45"/>
                  <a:pt x="85" y="45"/>
                  <a:pt x="85" y="45"/>
                </a:cubicBezTo>
                <a:cubicBezTo>
                  <a:pt x="80" y="44"/>
                  <a:pt x="76" y="47"/>
                  <a:pt x="74" y="51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51" y="112"/>
                  <a:pt x="52" y="115"/>
                  <a:pt x="54" y="118"/>
                </a:cubicBezTo>
                <a:cubicBezTo>
                  <a:pt x="35" y="168"/>
                  <a:pt x="35" y="168"/>
                  <a:pt x="35" y="168"/>
                </a:cubicBezTo>
                <a:cubicBezTo>
                  <a:pt x="35" y="256"/>
                  <a:pt x="35" y="256"/>
                  <a:pt x="35" y="256"/>
                </a:cubicBezTo>
                <a:cubicBezTo>
                  <a:pt x="36" y="256"/>
                  <a:pt x="37" y="257"/>
                  <a:pt x="39" y="257"/>
                </a:cubicBezTo>
                <a:cubicBezTo>
                  <a:pt x="43" y="259"/>
                  <a:pt x="46" y="264"/>
                  <a:pt x="45" y="268"/>
                </a:cubicBezTo>
                <a:cubicBezTo>
                  <a:pt x="48" y="264"/>
                  <a:pt x="53" y="263"/>
                  <a:pt x="58" y="264"/>
                </a:cubicBezTo>
                <a:cubicBezTo>
                  <a:pt x="63" y="267"/>
                  <a:pt x="66" y="273"/>
                  <a:pt x="64" y="278"/>
                </a:cubicBezTo>
                <a:cubicBezTo>
                  <a:pt x="63" y="281"/>
                  <a:pt x="63" y="281"/>
                  <a:pt x="63" y="281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5" y="306"/>
                  <a:pt x="35" y="306"/>
                  <a:pt x="35" y="306"/>
                </a:cubicBezTo>
                <a:cubicBezTo>
                  <a:pt x="66" y="284"/>
                  <a:pt x="66" y="284"/>
                  <a:pt x="66" y="284"/>
                </a:cubicBezTo>
                <a:close/>
                <a:moveTo>
                  <a:pt x="121" y="1"/>
                </a:moveTo>
                <a:cubicBezTo>
                  <a:pt x="121" y="58"/>
                  <a:pt x="121" y="58"/>
                  <a:pt x="121" y="58"/>
                </a:cubicBezTo>
                <a:cubicBezTo>
                  <a:pt x="88" y="36"/>
                  <a:pt x="88" y="36"/>
                  <a:pt x="88" y="36"/>
                </a:cubicBezTo>
                <a:cubicBezTo>
                  <a:pt x="94" y="22"/>
                  <a:pt x="94" y="22"/>
                  <a:pt x="94" y="22"/>
                </a:cubicBezTo>
                <a:cubicBezTo>
                  <a:pt x="98" y="10"/>
                  <a:pt x="109" y="2"/>
                  <a:pt x="121" y="1"/>
                </a:cubicBezTo>
                <a:close/>
                <a:moveTo>
                  <a:pt x="35" y="168"/>
                </a:moveTo>
                <a:cubicBezTo>
                  <a:pt x="0" y="258"/>
                  <a:pt x="0" y="258"/>
                  <a:pt x="0" y="258"/>
                </a:cubicBezTo>
                <a:cubicBezTo>
                  <a:pt x="15" y="319"/>
                  <a:pt x="15" y="319"/>
                  <a:pt x="15" y="319"/>
                </a:cubicBezTo>
                <a:cubicBezTo>
                  <a:pt x="35" y="306"/>
                  <a:pt x="35" y="306"/>
                  <a:pt x="35" y="306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3" y="301"/>
                  <a:pt x="33" y="301"/>
                  <a:pt x="33" y="301"/>
                </a:cubicBezTo>
                <a:cubicBezTo>
                  <a:pt x="13" y="294"/>
                  <a:pt x="13" y="294"/>
                  <a:pt x="13" y="294"/>
                </a:cubicBezTo>
                <a:cubicBezTo>
                  <a:pt x="5" y="259"/>
                  <a:pt x="5" y="259"/>
                  <a:pt x="5" y="259"/>
                </a:cubicBezTo>
                <a:cubicBezTo>
                  <a:pt x="5" y="259"/>
                  <a:pt x="5" y="259"/>
                  <a:pt x="5" y="259"/>
                </a:cubicBezTo>
                <a:cubicBezTo>
                  <a:pt x="6" y="256"/>
                  <a:pt x="6" y="256"/>
                  <a:pt x="6" y="256"/>
                </a:cubicBezTo>
                <a:cubicBezTo>
                  <a:pt x="8" y="250"/>
                  <a:pt x="14" y="248"/>
                  <a:pt x="19" y="250"/>
                </a:cubicBezTo>
                <a:cubicBezTo>
                  <a:pt x="24" y="251"/>
                  <a:pt x="27" y="256"/>
                  <a:pt x="26" y="261"/>
                </a:cubicBezTo>
                <a:cubicBezTo>
                  <a:pt x="28" y="258"/>
                  <a:pt x="31" y="256"/>
                  <a:pt x="35" y="256"/>
                </a:cubicBezTo>
                <a:lnTo>
                  <a:pt x="35" y="168"/>
                </a:lnTo>
                <a:close/>
              </a:path>
            </a:pathLst>
          </a:custGeom>
          <a:solidFill>
            <a:srgbClr val="0D79CA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2" name="Freeform 48"/>
          <p:cNvSpPr>
            <a:spLocks noEditPoints="1"/>
          </p:cNvSpPr>
          <p:nvPr/>
        </p:nvSpPr>
        <p:spPr bwMode="auto">
          <a:xfrm>
            <a:off x="6233510" y="2939681"/>
            <a:ext cx="434465" cy="434465"/>
          </a:xfrm>
          <a:custGeom>
            <a:avLst/>
            <a:gdLst>
              <a:gd name="T0" fmla="*/ 133 w 266"/>
              <a:gd name="T1" fmla="*/ 0 h 266"/>
              <a:gd name="T2" fmla="*/ 133 w 266"/>
              <a:gd name="T3" fmla="*/ 0 h 266"/>
              <a:gd name="T4" fmla="*/ 133 w 266"/>
              <a:gd name="T5" fmla="*/ 35 h 266"/>
              <a:gd name="T6" fmla="*/ 150 w 266"/>
              <a:gd name="T7" fmla="*/ 24 h 266"/>
              <a:gd name="T8" fmla="*/ 242 w 266"/>
              <a:gd name="T9" fmla="*/ 117 h 266"/>
              <a:gd name="T10" fmla="*/ 231 w 266"/>
              <a:gd name="T11" fmla="*/ 133 h 266"/>
              <a:gd name="T12" fmla="*/ 242 w 266"/>
              <a:gd name="T13" fmla="*/ 149 h 266"/>
              <a:gd name="T14" fmla="*/ 150 w 266"/>
              <a:gd name="T15" fmla="*/ 242 h 266"/>
              <a:gd name="T16" fmla="*/ 150 w 266"/>
              <a:gd name="T17" fmla="*/ 242 h 266"/>
              <a:gd name="T18" fmla="*/ 133 w 266"/>
              <a:gd name="T19" fmla="*/ 231 h 266"/>
              <a:gd name="T20" fmla="*/ 133 w 266"/>
              <a:gd name="T21" fmla="*/ 266 h 266"/>
              <a:gd name="T22" fmla="*/ 133 w 266"/>
              <a:gd name="T23" fmla="*/ 266 h 266"/>
              <a:gd name="T24" fmla="*/ 266 w 266"/>
              <a:gd name="T25" fmla="*/ 133 h 266"/>
              <a:gd name="T26" fmla="*/ 133 w 266"/>
              <a:gd name="T27" fmla="*/ 0 h 266"/>
              <a:gd name="T28" fmla="*/ 133 w 266"/>
              <a:gd name="T29" fmla="*/ 0 h 266"/>
              <a:gd name="T30" fmla="*/ 133 w 266"/>
              <a:gd name="T31" fmla="*/ 0 h 266"/>
              <a:gd name="T32" fmla="*/ 0 w 266"/>
              <a:gd name="T33" fmla="*/ 133 h 266"/>
              <a:gd name="T34" fmla="*/ 133 w 266"/>
              <a:gd name="T35" fmla="*/ 266 h 266"/>
              <a:gd name="T36" fmla="*/ 133 w 266"/>
              <a:gd name="T37" fmla="*/ 266 h 266"/>
              <a:gd name="T38" fmla="*/ 133 w 266"/>
              <a:gd name="T39" fmla="*/ 231 h 266"/>
              <a:gd name="T40" fmla="*/ 133 w 266"/>
              <a:gd name="T41" fmla="*/ 231 h 266"/>
              <a:gd name="T42" fmla="*/ 117 w 266"/>
              <a:gd name="T43" fmla="*/ 242 h 266"/>
              <a:gd name="T44" fmla="*/ 24 w 266"/>
              <a:gd name="T45" fmla="*/ 149 h 266"/>
              <a:gd name="T46" fmla="*/ 35 w 266"/>
              <a:gd name="T47" fmla="*/ 133 h 266"/>
              <a:gd name="T48" fmla="*/ 24 w 266"/>
              <a:gd name="T49" fmla="*/ 117 h 266"/>
              <a:gd name="T50" fmla="*/ 117 w 266"/>
              <a:gd name="T51" fmla="*/ 24 h 266"/>
              <a:gd name="T52" fmla="*/ 133 w 266"/>
              <a:gd name="T53" fmla="*/ 35 h 266"/>
              <a:gd name="T54" fmla="*/ 133 w 266"/>
              <a:gd name="T55" fmla="*/ 35 h 266"/>
              <a:gd name="T56" fmla="*/ 133 w 266"/>
              <a:gd name="T57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6" h="266">
                <a:moveTo>
                  <a:pt x="133" y="0"/>
                </a:moveTo>
                <a:cubicBezTo>
                  <a:pt x="133" y="0"/>
                  <a:pt x="133" y="0"/>
                  <a:pt x="133" y="0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41" y="35"/>
                  <a:pt x="147" y="30"/>
                  <a:pt x="150" y="24"/>
                </a:cubicBezTo>
                <a:cubicBezTo>
                  <a:pt x="197" y="31"/>
                  <a:pt x="235" y="69"/>
                  <a:pt x="242" y="117"/>
                </a:cubicBezTo>
                <a:cubicBezTo>
                  <a:pt x="236" y="119"/>
                  <a:pt x="231" y="125"/>
                  <a:pt x="231" y="133"/>
                </a:cubicBezTo>
                <a:cubicBezTo>
                  <a:pt x="231" y="140"/>
                  <a:pt x="236" y="147"/>
                  <a:pt x="242" y="149"/>
                </a:cubicBezTo>
                <a:cubicBezTo>
                  <a:pt x="235" y="197"/>
                  <a:pt x="197" y="235"/>
                  <a:pt x="150" y="242"/>
                </a:cubicBezTo>
                <a:cubicBezTo>
                  <a:pt x="150" y="242"/>
                  <a:pt x="150" y="242"/>
                  <a:pt x="150" y="242"/>
                </a:cubicBezTo>
                <a:cubicBezTo>
                  <a:pt x="147" y="236"/>
                  <a:pt x="141" y="231"/>
                  <a:pt x="133" y="231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207" y="266"/>
                  <a:pt x="266" y="206"/>
                  <a:pt x="266" y="133"/>
                </a:cubicBezTo>
                <a:cubicBezTo>
                  <a:pt x="266" y="59"/>
                  <a:pt x="207" y="0"/>
                  <a:pt x="133" y="0"/>
                </a:cubicBezTo>
                <a:close/>
                <a:moveTo>
                  <a:pt x="133" y="0"/>
                </a:moveTo>
                <a:cubicBezTo>
                  <a:pt x="133" y="0"/>
                  <a:pt x="133" y="0"/>
                  <a:pt x="133" y="0"/>
                </a:cubicBezTo>
                <a:cubicBezTo>
                  <a:pt x="60" y="0"/>
                  <a:pt x="0" y="59"/>
                  <a:pt x="0" y="133"/>
                </a:cubicBezTo>
                <a:cubicBezTo>
                  <a:pt x="0" y="206"/>
                  <a:pt x="60" y="266"/>
                  <a:pt x="133" y="266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133" y="231"/>
                  <a:pt x="133" y="231"/>
                  <a:pt x="133" y="231"/>
                </a:cubicBezTo>
                <a:cubicBezTo>
                  <a:pt x="133" y="231"/>
                  <a:pt x="133" y="231"/>
                  <a:pt x="133" y="231"/>
                </a:cubicBezTo>
                <a:cubicBezTo>
                  <a:pt x="126" y="231"/>
                  <a:pt x="120" y="236"/>
                  <a:pt x="117" y="242"/>
                </a:cubicBezTo>
                <a:cubicBezTo>
                  <a:pt x="69" y="235"/>
                  <a:pt x="31" y="197"/>
                  <a:pt x="24" y="149"/>
                </a:cubicBezTo>
                <a:cubicBezTo>
                  <a:pt x="31" y="147"/>
                  <a:pt x="35" y="140"/>
                  <a:pt x="35" y="133"/>
                </a:cubicBezTo>
                <a:cubicBezTo>
                  <a:pt x="35" y="125"/>
                  <a:pt x="31" y="119"/>
                  <a:pt x="24" y="117"/>
                </a:cubicBezTo>
                <a:cubicBezTo>
                  <a:pt x="31" y="69"/>
                  <a:pt x="69" y="31"/>
                  <a:pt x="117" y="24"/>
                </a:cubicBezTo>
                <a:cubicBezTo>
                  <a:pt x="120" y="30"/>
                  <a:pt x="126" y="35"/>
                  <a:pt x="133" y="35"/>
                </a:cubicBezTo>
                <a:cubicBezTo>
                  <a:pt x="133" y="35"/>
                  <a:pt x="133" y="35"/>
                  <a:pt x="133" y="35"/>
                </a:cubicBezTo>
                <a:lnTo>
                  <a:pt x="133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3" name="Freeform 49"/>
          <p:cNvSpPr>
            <a:spLocks/>
          </p:cNvSpPr>
          <p:nvPr/>
        </p:nvSpPr>
        <p:spPr bwMode="auto">
          <a:xfrm>
            <a:off x="6313262" y="3077756"/>
            <a:ext cx="216637" cy="114270"/>
          </a:xfrm>
          <a:custGeom>
            <a:avLst/>
            <a:gdLst>
              <a:gd name="T0" fmla="*/ 124 w 133"/>
              <a:gd name="T1" fmla="*/ 0 h 70"/>
              <a:gd name="T2" fmla="*/ 93 w 133"/>
              <a:gd name="T3" fmla="*/ 30 h 70"/>
              <a:gd name="T4" fmla="*/ 84 w 133"/>
              <a:gd name="T5" fmla="*/ 28 h 70"/>
              <a:gd name="T6" fmla="*/ 65 w 133"/>
              <a:gd name="T7" fmla="*/ 42 h 70"/>
              <a:gd name="T8" fmla="*/ 0 w 133"/>
              <a:gd name="T9" fmla="*/ 42 h 70"/>
              <a:gd name="T10" fmla="*/ 0 w 133"/>
              <a:gd name="T11" fmla="*/ 56 h 70"/>
              <a:gd name="T12" fmla="*/ 65 w 133"/>
              <a:gd name="T13" fmla="*/ 56 h 70"/>
              <a:gd name="T14" fmla="*/ 84 w 133"/>
              <a:gd name="T15" fmla="*/ 70 h 70"/>
              <a:gd name="T16" fmla="*/ 105 w 133"/>
              <a:gd name="T17" fmla="*/ 49 h 70"/>
              <a:gd name="T18" fmla="*/ 103 w 133"/>
              <a:gd name="T19" fmla="*/ 40 h 70"/>
              <a:gd name="T20" fmla="*/ 133 w 133"/>
              <a:gd name="T21" fmla="*/ 9 h 70"/>
              <a:gd name="T22" fmla="*/ 124 w 133"/>
              <a:gd name="T23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3" h="70">
                <a:moveTo>
                  <a:pt x="124" y="0"/>
                </a:moveTo>
                <a:cubicBezTo>
                  <a:pt x="93" y="30"/>
                  <a:pt x="93" y="30"/>
                  <a:pt x="93" y="30"/>
                </a:cubicBezTo>
                <a:cubicBezTo>
                  <a:pt x="91" y="29"/>
                  <a:pt x="88" y="28"/>
                  <a:pt x="84" y="28"/>
                </a:cubicBezTo>
                <a:cubicBezTo>
                  <a:pt x="75" y="28"/>
                  <a:pt x="67" y="34"/>
                  <a:pt x="65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56"/>
                  <a:pt x="0" y="56"/>
                  <a:pt x="0" y="56"/>
                </a:cubicBezTo>
                <a:cubicBezTo>
                  <a:pt x="65" y="56"/>
                  <a:pt x="65" y="56"/>
                  <a:pt x="65" y="56"/>
                </a:cubicBezTo>
                <a:cubicBezTo>
                  <a:pt x="67" y="64"/>
                  <a:pt x="75" y="70"/>
                  <a:pt x="84" y="70"/>
                </a:cubicBezTo>
                <a:cubicBezTo>
                  <a:pt x="96" y="70"/>
                  <a:pt x="105" y="60"/>
                  <a:pt x="105" y="49"/>
                </a:cubicBezTo>
                <a:cubicBezTo>
                  <a:pt x="105" y="46"/>
                  <a:pt x="104" y="43"/>
                  <a:pt x="103" y="40"/>
                </a:cubicBezTo>
                <a:cubicBezTo>
                  <a:pt x="133" y="9"/>
                  <a:pt x="133" y="9"/>
                  <a:pt x="133" y="9"/>
                </a:cubicBezTo>
                <a:lnTo>
                  <a:pt x="124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64" name="Group 126"/>
          <p:cNvGrpSpPr/>
          <p:nvPr/>
        </p:nvGrpSpPr>
        <p:grpSpPr>
          <a:xfrm>
            <a:off x="6407294" y="3499127"/>
            <a:ext cx="340430" cy="323766"/>
            <a:chOff x="8505825" y="3605213"/>
            <a:chExt cx="454025" cy="431800"/>
          </a:xfrm>
        </p:grpSpPr>
        <p:sp>
          <p:nvSpPr>
            <p:cNvPr id="165" name="Freeform 50"/>
            <p:cNvSpPr>
              <a:spLocks/>
            </p:cNvSpPr>
            <p:nvPr/>
          </p:nvSpPr>
          <p:spPr bwMode="auto">
            <a:xfrm>
              <a:off x="8505825" y="3694113"/>
              <a:ext cx="454025" cy="342900"/>
            </a:xfrm>
            <a:custGeom>
              <a:avLst/>
              <a:gdLst>
                <a:gd name="T0" fmla="*/ 146 w 208"/>
                <a:gd name="T1" fmla="*/ 0 h 157"/>
                <a:gd name="T2" fmla="*/ 104 w 208"/>
                <a:gd name="T3" fmla="*/ 15 h 157"/>
                <a:gd name="T4" fmla="*/ 62 w 208"/>
                <a:gd name="T5" fmla="*/ 0 h 157"/>
                <a:gd name="T6" fmla="*/ 0 w 208"/>
                <a:gd name="T7" fmla="*/ 60 h 157"/>
                <a:gd name="T8" fmla="*/ 107 w 208"/>
                <a:gd name="T9" fmla="*/ 157 h 157"/>
                <a:gd name="T10" fmla="*/ 208 w 208"/>
                <a:gd name="T11" fmla="*/ 60 h 157"/>
                <a:gd name="T12" fmla="*/ 146 w 208"/>
                <a:gd name="T13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57">
                  <a:moveTo>
                    <a:pt x="146" y="0"/>
                  </a:moveTo>
                  <a:cubicBezTo>
                    <a:pt x="130" y="0"/>
                    <a:pt x="115" y="6"/>
                    <a:pt x="104" y="15"/>
                  </a:cubicBezTo>
                  <a:cubicBezTo>
                    <a:pt x="93" y="6"/>
                    <a:pt x="78" y="0"/>
                    <a:pt x="62" y="0"/>
                  </a:cubicBezTo>
                  <a:cubicBezTo>
                    <a:pt x="28" y="0"/>
                    <a:pt x="0" y="27"/>
                    <a:pt x="0" y="60"/>
                  </a:cubicBezTo>
                  <a:cubicBezTo>
                    <a:pt x="0" y="98"/>
                    <a:pt x="31" y="157"/>
                    <a:pt x="107" y="157"/>
                  </a:cubicBezTo>
                  <a:cubicBezTo>
                    <a:pt x="185" y="157"/>
                    <a:pt x="208" y="95"/>
                    <a:pt x="208" y="60"/>
                  </a:cubicBezTo>
                  <a:cubicBezTo>
                    <a:pt x="208" y="27"/>
                    <a:pt x="180" y="0"/>
                    <a:pt x="146" y="0"/>
                  </a:cubicBezTo>
                  <a:close/>
                </a:path>
              </a:pathLst>
            </a:custGeom>
            <a:solidFill>
              <a:srgbClr val="C5C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6" name="Freeform 51"/>
            <p:cNvSpPr>
              <a:spLocks/>
            </p:cNvSpPr>
            <p:nvPr/>
          </p:nvSpPr>
          <p:spPr bwMode="auto">
            <a:xfrm>
              <a:off x="8709025" y="3605213"/>
              <a:ext cx="123825" cy="157163"/>
            </a:xfrm>
            <a:custGeom>
              <a:avLst/>
              <a:gdLst>
                <a:gd name="T0" fmla="*/ 12 w 57"/>
                <a:gd name="T1" fmla="*/ 72 h 72"/>
                <a:gd name="T2" fmla="*/ 27 w 57"/>
                <a:gd name="T3" fmla="*/ 0 h 72"/>
                <a:gd name="T4" fmla="*/ 57 w 57"/>
                <a:gd name="T5" fmla="*/ 6 h 72"/>
                <a:gd name="T6" fmla="*/ 12 w 57"/>
                <a:gd name="T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72">
                  <a:moveTo>
                    <a:pt x="12" y="72"/>
                  </a:moveTo>
                  <a:cubicBezTo>
                    <a:pt x="0" y="48"/>
                    <a:pt x="7" y="20"/>
                    <a:pt x="27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29" y="21"/>
                    <a:pt x="12" y="37"/>
                    <a:pt x="12" y="72"/>
                  </a:cubicBezTo>
                  <a:close/>
                </a:path>
              </a:pathLst>
            </a:custGeom>
            <a:solidFill>
              <a:srgbClr val="C5C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67" name="Freeform 52"/>
          <p:cNvSpPr>
            <a:spLocks/>
          </p:cNvSpPr>
          <p:nvPr/>
        </p:nvSpPr>
        <p:spPr bwMode="auto">
          <a:xfrm>
            <a:off x="5357438" y="1572008"/>
            <a:ext cx="509455" cy="414230"/>
          </a:xfrm>
          <a:custGeom>
            <a:avLst/>
            <a:gdLst>
              <a:gd name="T0" fmla="*/ 312 w 312"/>
              <a:gd name="T1" fmla="*/ 86 h 253"/>
              <a:gd name="T2" fmla="*/ 305 w 312"/>
              <a:gd name="T3" fmla="*/ 75 h 253"/>
              <a:gd name="T4" fmla="*/ 79 w 312"/>
              <a:gd name="T5" fmla="*/ 226 h 253"/>
              <a:gd name="T6" fmla="*/ 28 w 312"/>
              <a:gd name="T7" fmla="*/ 214 h 253"/>
              <a:gd name="T8" fmla="*/ 35 w 312"/>
              <a:gd name="T9" fmla="*/ 162 h 253"/>
              <a:gd name="T10" fmla="*/ 262 w 312"/>
              <a:gd name="T11" fmla="*/ 11 h 253"/>
              <a:gd name="T12" fmla="*/ 254 w 312"/>
              <a:gd name="T13" fmla="*/ 0 h 253"/>
              <a:gd name="T14" fmla="*/ 26 w 312"/>
              <a:gd name="T15" fmla="*/ 153 h 253"/>
              <a:gd name="T16" fmla="*/ 15 w 312"/>
              <a:gd name="T17" fmla="*/ 222 h 253"/>
              <a:gd name="T18" fmla="*/ 83 w 312"/>
              <a:gd name="T19" fmla="*/ 239 h 253"/>
              <a:gd name="T20" fmla="*/ 312 w 312"/>
              <a:gd name="T21" fmla="*/ 86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2" h="253">
                <a:moveTo>
                  <a:pt x="312" y="86"/>
                </a:moveTo>
                <a:cubicBezTo>
                  <a:pt x="305" y="75"/>
                  <a:pt x="305" y="75"/>
                  <a:pt x="305" y="75"/>
                </a:cubicBezTo>
                <a:cubicBezTo>
                  <a:pt x="79" y="226"/>
                  <a:pt x="79" y="226"/>
                  <a:pt x="79" y="226"/>
                </a:cubicBezTo>
                <a:cubicBezTo>
                  <a:pt x="63" y="237"/>
                  <a:pt x="40" y="231"/>
                  <a:pt x="28" y="214"/>
                </a:cubicBezTo>
                <a:cubicBezTo>
                  <a:pt x="16" y="196"/>
                  <a:pt x="19" y="173"/>
                  <a:pt x="35" y="162"/>
                </a:cubicBezTo>
                <a:cubicBezTo>
                  <a:pt x="262" y="11"/>
                  <a:pt x="262" y="11"/>
                  <a:pt x="262" y="11"/>
                </a:cubicBezTo>
                <a:cubicBezTo>
                  <a:pt x="254" y="0"/>
                  <a:pt x="254" y="0"/>
                  <a:pt x="254" y="0"/>
                </a:cubicBezTo>
                <a:cubicBezTo>
                  <a:pt x="26" y="153"/>
                  <a:pt x="26" y="153"/>
                  <a:pt x="26" y="153"/>
                </a:cubicBezTo>
                <a:cubicBezTo>
                  <a:pt x="4" y="167"/>
                  <a:pt x="0" y="198"/>
                  <a:pt x="15" y="222"/>
                </a:cubicBezTo>
                <a:cubicBezTo>
                  <a:pt x="31" y="246"/>
                  <a:pt x="62" y="253"/>
                  <a:pt x="83" y="239"/>
                </a:cubicBezTo>
                <a:lnTo>
                  <a:pt x="312" y="8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8" name="Freeform 53"/>
          <p:cNvSpPr>
            <a:spLocks/>
          </p:cNvSpPr>
          <p:nvPr/>
        </p:nvSpPr>
        <p:spPr bwMode="auto">
          <a:xfrm>
            <a:off x="5744291" y="1549392"/>
            <a:ext cx="140457" cy="192831"/>
          </a:xfrm>
          <a:custGeom>
            <a:avLst/>
            <a:gdLst>
              <a:gd name="T0" fmla="*/ 80 w 86"/>
              <a:gd name="T1" fmla="*/ 115 h 118"/>
              <a:gd name="T2" fmla="*/ 68 w 86"/>
              <a:gd name="T3" fmla="*/ 113 h 118"/>
              <a:gd name="T4" fmla="*/ 3 w 86"/>
              <a:gd name="T5" fmla="*/ 16 h 118"/>
              <a:gd name="T6" fmla="*/ 6 w 86"/>
              <a:gd name="T7" fmla="*/ 3 h 118"/>
              <a:gd name="T8" fmla="*/ 19 w 86"/>
              <a:gd name="T9" fmla="*/ 6 h 118"/>
              <a:gd name="T10" fmla="*/ 83 w 86"/>
              <a:gd name="T11" fmla="*/ 102 h 118"/>
              <a:gd name="T12" fmla="*/ 80 w 86"/>
              <a:gd name="T13" fmla="*/ 115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" h="118">
                <a:moveTo>
                  <a:pt x="80" y="115"/>
                </a:moveTo>
                <a:cubicBezTo>
                  <a:pt x="76" y="118"/>
                  <a:pt x="70" y="117"/>
                  <a:pt x="68" y="113"/>
                </a:cubicBezTo>
                <a:cubicBezTo>
                  <a:pt x="3" y="16"/>
                  <a:pt x="3" y="16"/>
                  <a:pt x="3" y="16"/>
                </a:cubicBezTo>
                <a:cubicBezTo>
                  <a:pt x="0" y="12"/>
                  <a:pt x="1" y="6"/>
                  <a:pt x="6" y="3"/>
                </a:cubicBezTo>
                <a:cubicBezTo>
                  <a:pt x="10" y="0"/>
                  <a:pt x="16" y="2"/>
                  <a:pt x="19" y="6"/>
                </a:cubicBezTo>
                <a:cubicBezTo>
                  <a:pt x="83" y="102"/>
                  <a:pt x="83" y="102"/>
                  <a:pt x="83" y="102"/>
                </a:cubicBezTo>
                <a:cubicBezTo>
                  <a:pt x="86" y="107"/>
                  <a:pt x="85" y="112"/>
                  <a:pt x="80" y="115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9" name="Freeform 54"/>
          <p:cNvSpPr>
            <a:spLocks/>
          </p:cNvSpPr>
          <p:nvPr/>
        </p:nvSpPr>
        <p:spPr bwMode="auto">
          <a:xfrm>
            <a:off x="5424094" y="1681517"/>
            <a:ext cx="385662" cy="252347"/>
          </a:xfrm>
          <a:custGeom>
            <a:avLst/>
            <a:gdLst>
              <a:gd name="T0" fmla="*/ 236 w 236"/>
              <a:gd name="T1" fmla="*/ 13 h 154"/>
              <a:gd name="T2" fmla="*/ 227 w 236"/>
              <a:gd name="T3" fmla="*/ 0 h 154"/>
              <a:gd name="T4" fmla="*/ 25 w 236"/>
              <a:gd name="T5" fmla="*/ 135 h 154"/>
              <a:gd name="T6" fmla="*/ 0 w 236"/>
              <a:gd name="T7" fmla="*/ 136 h 154"/>
              <a:gd name="T8" fmla="*/ 1 w 236"/>
              <a:gd name="T9" fmla="*/ 138 h 154"/>
              <a:gd name="T10" fmla="*/ 36 w 236"/>
              <a:gd name="T11" fmla="*/ 146 h 154"/>
              <a:gd name="T12" fmla="*/ 236 w 236"/>
              <a:gd name="T13" fmla="*/ 13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6" h="154">
                <a:moveTo>
                  <a:pt x="236" y="13"/>
                </a:moveTo>
                <a:cubicBezTo>
                  <a:pt x="227" y="0"/>
                  <a:pt x="227" y="0"/>
                  <a:pt x="227" y="0"/>
                </a:cubicBezTo>
                <a:cubicBezTo>
                  <a:pt x="25" y="135"/>
                  <a:pt x="25" y="135"/>
                  <a:pt x="25" y="135"/>
                </a:cubicBezTo>
                <a:cubicBezTo>
                  <a:pt x="17" y="140"/>
                  <a:pt x="8" y="140"/>
                  <a:pt x="0" y="136"/>
                </a:cubicBezTo>
                <a:cubicBezTo>
                  <a:pt x="0" y="137"/>
                  <a:pt x="0" y="137"/>
                  <a:pt x="1" y="138"/>
                </a:cubicBezTo>
                <a:cubicBezTo>
                  <a:pt x="9" y="150"/>
                  <a:pt x="25" y="154"/>
                  <a:pt x="36" y="146"/>
                </a:cubicBezTo>
                <a:lnTo>
                  <a:pt x="236" y="1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0" name="Freeform 55"/>
          <p:cNvSpPr>
            <a:spLocks noEditPoints="1"/>
          </p:cNvSpPr>
          <p:nvPr/>
        </p:nvSpPr>
        <p:spPr bwMode="auto">
          <a:xfrm>
            <a:off x="5109851" y="1902915"/>
            <a:ext cx="222589" cy="390423"/>
          </a:xfrm>
          <a:custGeom>
            <a:avLst/>
            <a:gdLst>
              <a:gd name="T0" fmla="*/ 59 w 136"/>
              <a:gd name="T1" fmla="*/ 203 h 239"/>
              <a:gd name="T2" fmla="*/ 54 w 136"/>
              <a:gd name="T3" fmla="*/ 203 h 239"/>
              <a:gd name="T4" fmla="*/ 54 w 136"/>
              <a:gd name="T5" fmla="*/ 239 h 239"/>
              <a:gd name="T6" fmla="*/ 72 w 136"/>
              <a:gd name="T7" fmla="*/ 226 h 239"/>
              <a:gd name="T8" fmla="*/ 59 w 136"/>
              <a:gd name="T9" fmla="*/ 203 h 239"/>
              <a:gd name="T10" fmla="*/ 54 w 136"/>
              <a:gd name="T11" fmla="*/ 187 h 239"/>
              <a:gd name="T12" fmla="*/ 54 w 136"/>
              <a:gd name="T13" fmla="*/ 82 h 239"/>
              <a:gd name="T14" fmla="*/ 81 w 136"/>
              <a:gd name="T15" fmla="*/ 74 h 239"/>
              <a:gd name="T16" fmla="*/ 97 w 136"/>
              <a:gd name="T17" fmla="*/ 13 h 239"/>
              <a:gd name="T18" fmla="*/ 114 w 136"/>
              <a:gd name="T19" fmla="*/ 2 h 239"/>
              <a:gd name="T20" fmla="*/ 124 w 136"/>
              <a:gd name="T21" fmla="*/ 20 h 239"/>
              <a:gd name="T22" fmla="*/ 109 w 136"/>
              <a:gd name="T23" fmla="*/ 81 h 239"/>
              <a:gd name="T24" fmla="*/ 130 w 136"/>
              <a:gd name="T25" fmla="*/ 134 h 239"/>
              <a:gd name="T26" fmla="*/ 122 w 136"/>
              <a:gd name="T27" fmla="*/ 164 h 239"/>
              <a:gd name="T28" fmla="*/ 122 w 136"/>
              <a:gd name="T29" fmla="*/ 164 h 239"/>
              <a:gd name="T30" fmla="*/ 136 w 136"/>
              <a:gd name="T31" fmla="*/ 187 h 239"/>
              <a:gd name="T32" fmla="*/ 131 w 136"/>
              <a:gd name="T33" fmla="*/ 207 h 239"/>
              <a:gd name="T34" fmla="*/ 54 w 136"/>
              <a:gd name="T35" fmla="*/ 187 h 239"/>
              <a:gd name="T36" fmla="*/ 54 w 136"/>
              <a:gd name="T37" fmla="*/ 203 h 239"/>
              <a:gd name="T38" fmla="*/ 36 w 136"/>
              <a:gd name="T39" fmla="*/ 216 h 239"/>
              <a:gd name="T40" fmla="*/ 50 w 136"/>
              <a:gd name="T41" fmla="*/ 239 h 239"/>
              <a:gd name="T42" fmla="*/ 54 w 136"/>
              <a:gd name="T43" fmla="*/ 239 h 239"/>
              <a:gd name="T44" fmla="*/ 54 w 136"/>
              <a:gd name="T45" fmla="*/ 203 h 239"/>
              <a:gd name="T46" fmla="*/ 54 w 136"/>
              <a:gd name="T47" fmla="*/ 82 h 239"/>
              <a:gd name="T48" fmla="*/ 54 w 136"/>
              <a:gd name="T49" fmla="*/ 187 h 239"/>
              <a:gd name="T50" fmla="*/ 0 w 136"/>
              <a:gd name="T51" fmla="*/ 173 h 239"/>
              <a:gd name="T52" fmla="*/ 5 w 136"/>
              <a:gd name="T53" fmla="*/ 152 h 239"/>
              <a:gd name="T54" fmla="*/ 29 w 136"/>
              <a:gd name="T55" fmla="*/ 140 h 239"/>
              <a:gd name="T56" fmla="*/ 37 w 136"/>
              <a:gd name="T57" fmla="*/ 109 h 239"/>
              <a:gd name="T58" fmla="*/ 54 w 136"/>
              <a:gd name="T59" fmla="*/ 82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6" h="239">
                <a:moveTo>
                  <a:pt x="59" y="203"/>
                </a:moveTo>
                <a:cubicBezTo>
                  <a:pt x="57" y="203"/>
                  <a:pt x="56" y="203"/>
                  <a:pt x="54" y="203"/>
                </a:cubicBezTo>
                <a:cubicBezTo>
                  <a:pt x="54" y="239"/>
                  <a:pt x="54" y="239"/>
                  <a:pt x="54" y="239"/>
                </a:cubicBezTo>
                <a:cubicBezTo>
                  <a:pt x="62" y="239"/>
                  <a:pt x="70" y="234"/>
                  <a:pt x="72" y="226"/>
                </a:cubicBezTo>
                <a:cubicBezTo>
                  <a:pt x="74" y="216"/>
                  <a:pt x="69" y="206"/>
                  <a:pt x="59" y="203"/>
                </a:cubicBezTo>
                <a:close/>
                <a:moveTo>
                  <a:pt x="54" y="187"/>
                </a:moveTo>
                <a:cubicBezTo>
                  <a:pt x="54" y="82"/>
                  <a:pt x="54" y="82"/>
                  <a:pt x="54" y="82"/>
                </a:cubicBezTo>
                <a:cubicBezTo>
                  <a:pt x="62" y="76"/>
                  <a:pt x="71" y="74"/>
                  <a:pt x="81" y="74"/>
                </a:cubicBezTo>
                <a:cubicBezTo>
                  <a:pt x="97" y="13"/>
                  <a:pt x="97" y="13"/>
                  <a:pt x="97" y="13"/>
                </a:cubicBezTo>
                <a:cubicBezTo>
                  <a:pt x="99" y="5"/>
                  <a:pt x="107" y="0"/>
                  <a:pt x="114" y="2"/>
                </a:cubicBezTo>
                <a:cubicBezTo>
                  <a:pt x="122" y="4"/>
                  <a:pt x="126" y="12"/>
                  <a:pt x="124" y="20"/>
                </a:cubicBezTo>
                <a:cubicBezTo>
                  <a:pt x="109" y="81"/>
                  <a:pt x="109" y="81"/>
                  <a:pt x="109" y="81"/>
                </a:cubicBezTo>
                <a:cubicBezTo>
                  <a:pt x="125" y="90"/>
                  <a:pt x="136" y="109"/>
                  <a:pt x="130" y="134"/>
                </a:cubicBezTo>
                <a:cubicBezTo>
                  <a:pt x="130" y="134"/>
                  <a:pt x="125" y="154"/>
                  <a:pt x="122" y="164"/>
                </a:cubicBezTo>
                <a:cubicBezTo>
                  <a:pt x="122" y="164"/>
                  <a:pt x="122" y="164"/>
                  <a:pt x="122" y="164"/>
                </a:cubicBezTo>
                <a:cubicBezTo>
                  <a:pt x="118" y="178"/>
                  <a:pt x="136" y="187"/>
                  <a:pt x="136" y="187"/>
                </a:cubicBezTo>
                <a:cubicBezTo>
                  <a:pt x="131" y="207"/>
                  <a:pt x="131" y="207"/>
                  <a:pt x="131" y="207"/>
                </a:cubicBezTo>
                <a:lnTo>
                  <a:pt x="54" y="187"/>
                </a:lnTo>
                <a:close/>
                <a:moveTo>
                  <a:pt x="54" y="203"/>
                </a:moveTo>
                <a:cubicBezTo>
                  <a:pt x="46" y="203"/>
                  <a:pt x="38" y="208"/>
                  <a:pt x="36" y="216"/>
                </a:cubicBezTo>
                <a:cubicBezTo>
                  <a:pt x="34" y="226"/>
                  <a:pt x="40" y="236"/>
                  <a:pt x="50" y="239"/>
                </a:cubicBezTo>
                <a:cubicBezTo>
                  <a:pt x="51" y="239"/>
                  <a:pt x="53" y="239"/>
                  <a:pt x="54" y="239"/>
                </a:cubicBezTo>
                <a:cubicBezTo>
                  <a:pt x="54" y="203"/>
                  <a:pt x="54" y="203"/>
                  <a:pt x="54" y="203"/>
                </a:cubicBezTo>
                <a:close/>
                <a:moveTo>
                  <a:pt x="54" y="82"/>
                </a:moveTo>
                <a:cubicBezTo>
                  <a:pt x="54" y="187"/>
                  <a:pt x="54" y="187"/>
                  <a:pt x="54" y="187"/>
                </a:cubicBezTo>
                <a:cubicBezTo>
                  <a:pt x="0" y="173"/>
                  <a:pt x="0" y="173"/>
                  <a:pt x="0" y="173"/>
                </a:cubicBezTo>
                <a:cubicBezTo>
                  <a:pt x="5" y="152"/>
                  <a:pt x="5" y="152"/>
                  <a:pt x="5" y="152"/>
                </a:cubicBezTo>
                <a:cubicBezTo>
                  <a:pt x="5" y="152"/>
                  <a:pt x="25" y="154"/>
                  <a:pt x="29" y="140"/>
                </a:cubicBezTo>
                <a:cubicBezTo>
                  <a:pt x="32" y="128"/>
                  <a:pt x="37" y="109"/>
                  <a:pt x="37" y="109"/>
                </a:cubicBezTo>
                <a:cubicBezTo>
                  <a:pt x="40" y="97"/>
                  <a:pt x="46" y="88"/>
                  <a:pt x="54" y="82"/>
                </a:cubicBezTo>
                <a:close/>
              </a:path>
            </a:pathLst>
          </a:custGeom>
          <a:solidFill>
            <a:srgbClr val="0D79CA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1" name="Freeform 56"/>
          <p:cNvSpPr>
            <a:spLocks noEditPoints="1"/>
          </p:cNvSpPr>
          <p:nvPr/>
        </p:nvSpPr>
        <p:spPr bwMode="auto">
          <a:xfrm>
            <a:off x="4907497" y="2720662"/>
            <a:ext cx="416610" cy="453510"/>
          </a:xfrm>
          <a:custGeom>
            <a:avLst/>
            <a:gdLst>
              <a:gd name="T0" fmla="*/ 198 w 255"/>
              <a:gd name="T1" fmla="*/ 128 h 277"/>
              <a:gd name="T2" fmla="*/ 191 w 255"/>
              <a:gd name="T3" fmla="*/ 158 h 277"/>
              <a:gd name="T4" fmla="*/ 191 w 255"/>
              <a:gd name="T5" fmla="*/ 185 h 277"/>
              <a:gd name="T6" fmla="*/ 196 w 255"/>
              <a:gd name="T7" fmla="*/ 187 h 277"/>
              <a:gd name="T8" fmla="*/ 218 w 255"/>
              <a:gd name="T9" fmla="*/ 218 h 277"/>
              <a:gd name="T10" fmla="*/ 191 w 255"/>
              <a:gd name="T11" fmla="*/ 201 h 277"/>
              <a:gd name="T12" fmla="*/ 191 w 255"/>
              <a:gd name="T13" fmla="*/ 55 h 277"/>
              <a:gd name="T14" fmla="*/ 218 w 255"/>
              <a:gd name="T15" fmla="*/ 38 h 277"/>
              <a:gd name="T16" fmla="*/ 196 w 255"/>
              <a:gd name="T17" fmla="*/ 69 h 277"/>
              <a:gd name="T18" fmla="*/ 191 w 255"/>
              <a:gd name="T19" fmla="*/ 71 h 277"/>
              <a:gd name="T20" fmla="*/ 249 w 255"/>
              <a:gd name="T21" fmla="*/ 121 h 277"/>
              <a:gd name="T22" fmla="*/ 211 w 255"/>
              <a:gd name="T23" fmla="*/ 128 h 277"/>
              <a:gd name="T24" fmla="*/ 249 w 255"/>
              <a:gd name="T25" fmla="*/ 134 h 277"/>
              <a:gd name="T26" fmla="*/ 249 w 255"/>
              <a:gd name="T27" fmla="*/ 121 h 277"/>
              <a:gd name="T28" fmla="*/ 132 w 255"/>
              <a:gd name="T29" fmla="*/ 277 h 277"/>
              <a:gd name="T30" fmla="*/ 167 w 255"/>
              <a:gd name="T31" fmla="*/ 186 h 277"/>
              <a:gd name="T32" fmla="*/ 191 w 255"/>
              <a:gd name="T33" fmla="*/ 98 h 277"/>
              <a:gd name="T34" fmla="*/ 127 w 255"/>
              <a:gd name="T35" fmla="*/ 72 h 277"/>
              <a:gd name="T36" fmla="*/ 183 w 255"/>
              <a:gd name="T37" fmla="*/ 128 h 277"/>
              <a:gd name="T38" fmla="*/ 156 w 255"/>
              <a:gd name="T39" fmla="*/ 176 h 277"/>
              <a:gd name="T40" fmla="*/ 153 w 255"/>
              <a:gd name="T41" fmla="*/ 214 h 277"/>
              <a:gd name="T42" fmla="*/ 127 w 255"/>
              <a:gd name="T43" fmla="*/ 277 h 277"/>
              <a:gd name="T44" fmla="*/ 191 w 255"/>
              <a:gd name="T45" fmla="*/ 71 h 277"/>
              <a:gd name="T46" fmla="*/ 186 w 255"/>
              <a:gd name="T47" fmla="*/ 60 h 277"/>
              <a:gd name="T48" fmla="*/ 191 w 255"/>
              <a:gd name="T49" fmla="*/ 185 h 277"/>
              <a:gd name="T50" fmla="*/ 186 w 255"/>
              <a:gd name="T51" fmla="*/ 196 h 277"/>
              <a:gd name="T52" fmla="*/ 191 w 255"/>
              <a:gd name="T53" fmla="*/ 185 h 277"/>
              <a:gd name="T54" fmla="*/ 127 w 255"/>
              <a:gd name="T55" fmla="*/ 0 h 277"/>
              <a:gd name="T56" fmla="*/ 134 w 255"/>
              <a:gd name="T57" fmla="*/ 7 h 277"/>
              <a:gd name="T58" fmla="*/ 128 w 255"/>
              <a:gd name="T59" fmla="*/ 45 h 277"/>
              <a:gd name="T60" fmla="*/ 127 w 255"/>
              <a:gd name="T61" fmla="*/ 45 h 277"/>
              <a:gd name="T62" fmla="*/ 64 w 255"/>
              <a:gd name="T63" fmla="*/ 97 h 277"/>
              <a:gd name="T64" fmla="*/ 89 w 255"/>
              <a:gd name="T65" fmla="*/ 187 h 277"/>
              <a:gd name="T66" fmla="*/ 124 w 255"/>
              <a:gd name="T67" fmla="*/ 277 h 277"/>
              <a:gd name="T68" fmla="*/ 127 w 255"/>
              <a:gd name="T69" fmla="*/ 214 h 277"/>
              <a:gd name="T70" fmla="*/ 103 w 255"/>
              <a:gd name="T71" fmla="*/ 183 h 277"/>
              <a:gd name="T72" fmla="*/ 71 w 255"/>
              <a:gd name="T73" fmla="*/ 128 h 277"/>
              <a:gd name="T74" fmla="*/ 127 w 255"/>
              <a:gd name="T75" fmla="*/ 72 h 277"/>
              <a:gd name="T76" fmla="*/ 127 w 255"/>
              <a:gd name="T77" fmla="*/ 57 h 277"/>
              <a:gd name="T78" fmla="*/ 127 w 255"/>
              <a:gd name="T79" fmla="*/ 0 h 277"/>
              <a:gd name="T80" fmla="*/ 121 w 255"/>
              <a:gd name="T81" fmla="*/ 38 h 277"/>
              <a:gd name="T82" fmla="*/ 127 w 255"/>
              <a:gd name="T83" fmla="*/ 0 h 277"/>
              <a:gd name="T84" fmla="*/ 64 w 255"/>
              <a:gd name="T85" fmla="*/ 185 h 277"/>
              <a:gd name="T86" fmla="*/ 69 w 255"/>
              <a:gd name="T87" fmla="*/ 196 h 277"/>
              <a:gd name="T88" fmla="*/ 64 w 255"/>
              <a:gd name="T89" fmla="*/ 71 h 277"/>
              <a:gd name="T90" fmla="*/ 69 w 255"/>
              <a:gd name="T91" fmla="*/ 60 h 277"/>
              <a:gd name="T92" fmla="*/ 64 w 255"/>
              <a:gd name="T93" fmla="*/ 71 h 277"/>
              <a:gd name="T94" fmla="*/ 57 w 255"/>
              <a:gd name="T95" fmla="*/ 128 h 277"/>
              <a:gd name="T96" fmla="*/ 64 w 255"/>
              <a:gd name="T97" fmla="*/ 97 h 277"/>
              <a:gd name="T98" fmla="*/ 64 w 255"/>
              <a:gd name="T99" fmla="*/ 71 h 277"/>
              <a:gd name="T100" fmla="*/ 60 w 255"/>
              <a:gd name="T101" fmla="*/ 69 h 277"/>
              <a:gd name="T102" fmla="*/ 38 w 255"/>
              <a:gd name="T103" fmla="*/ 38 h 277"/>
              <a:gd name="T104" fmla="*/ 64 w 255"/>
              <a:gd name="T105" fmla="*/ 55 h 277"/>
              <a:gd name="T106" fmla="*/ 64 w 255"/>
              <a:gd name="T107" fmla="*/ 201 h 277"/>
              <a:gd name="T108" fmla="*/ 38 w 255"/>
              <a:gd name="T109" fmla="*/ 218 h 277"/>
              <a:gd name="T110" fmla="*/ 60 w 255"/>
              <a:gd name="T111" fmla="*/ 187 h 277"/>
              <a:gd name="T112" fmla="*/ 64 w 255"/>
              <a:gd name="T113" fmla="*/ 185 h 277"/>
              <a:gd name="T114" fmla="*/ 45 w 255"/>
              <a:gd name="T115" fmla="*/ 128 h 277"/>
              <a:gd name="T116" fmla="*/ 7 w 255"/>
              <a:gd name="T117" fmla="*/ 121 h 277"/>
              <a:gd name="T118" fmla="*/ 7 w 255"/>
              <a:gd name="T119" fmla="*/ 134 h 277"/>
              <a:gd name="T120" fmla="*/ 45 w 255"/>
              <a:gd name="T121" fmla="*/ 128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5" h="277">
                <a:moveTo>
                  <a:pt x="191" y="158"/>
                </a:moveTo>
                <a:cubicBezTo>
                  <a:pt x="195" y="149"/>
                  <a:pt x="198" y="139"/>
                  <a:pt x="198" y="128"/>
                </a:cubicBezTo>
                <a:cubicBezTo>
                  <a:pt x="198" y="117"/>
                  <a:pt x="195" y="107"/>
                  <a:pt x="191" y="98"/>
                </a:cubicBezTo>
                <a:cubicBezTo>
                  <a:pt x="191" y="158"/>
                  <a:pt x="191" y="158"/>
                  <a:pt x="191" y="158"/>
                </a:cubicBezTo>
                <a:close/>
                <a:moveTo>
                  <a:pt x="191" y="201"/>
                </a:moveTo>
                <a:cubicBezTo>
                  <a:pt x="191" y="185"/>
                  <a:pt x="191" y="185"/>
                  <a:pt x="191" y="185"/>
                </a:cubicBezTo>
                <a:cubicBezTo>
                  <a:pt x="193" y="185"/>
                  <a:pt x="194" y="185"/>
                  <a:pt x="196" y="187"/>
                </a:cubicBezTo>
                <a:cubicBezTo>
                  <a:pt x="196" y="187"/>
                  <a:pt x="196" y="187"/>
                  <a:pt x="196" y="187"/>
                </a:cubicBezTo>
                <a:cubicBezTo>
                  <a:pt x="218" y="209"/>
                  <a:pt x="218" y="209"/>
                  <a:pt x="218" y="209"/>
                </a:cubicBezTo>
                <a:cubicBezTo>
                  <a:pt x="220" y="211"/>
                  <a:pt x="220" y="216"/>
                  <a:pt x="218" y="218"/>
                </a:cubicBezTo>
                <a:cubicBezTo>
                  <a:pt x="215" y="221"/>
                  <a:pt x="211" y="221"/>
                  <a:pt x="209" y="218"/>
                </a:cubicBezTo>
                <a:cubicBezTo>
                  <a:pt x="191" y="201"/>
                  <a:pt x="191" y="201"/>
                  <a:pt x="191" y="201"/>
                </a:cubicBezTo>
                <a:close/>
                <a:moveTo>
                  <a:pt x="191" y="71"/>
                </a:moveTo>
                <a:cubicBezTo>
                  <a:pt x="191" y="55"/>
                  <a:pt x="191" y="55"/>
                  <a:pt x="191" y="55"/>
                </a:cubicBezTo>
                <a:cubicBezTo>
                  <a:pt x="209" y="38"/>
                  <a:pt x="209" y="38"/>
                  <a:pt x="209" y="38"/>
                </a:cubicBezTo>
                <a:cubicBezTo>
                  <a:pt x="211" y="35"/>
                  <a:pt x="215" y="35"/>
                  <a:pt x="218" y="38"/>
                </a:cubicBezTo>
                <a:cubicBezTo>
                  <a:pt x="220" y="40"/>
                  <a:pt x="220" y="44"/>
                  <a:pt x="218" y="47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194" y="71"/>
                  <a:pt x="193" y="71"/>
                  <a:pt x="191" y="71"/>
                </a:cubicBezTo>
                <a:close/>
                <a:moveTo>
                  <a:pt x="249" y="121"/>
                </a:moveTo>
                <a:cubicBezTo>
                  <a:pt x="249" y="121"/>
                  <a:pt x="249" y="121"/>
                  <a:pt x="249" y="121"/>
                </a:cubicBezTo>
                <a:cubicBezTo>
                  <a:pt x="217" y="121"/>
                  <a:pt x="217" y="121"/>
                  <a:pt x="217" y="121"/>
                </a:cubicBezTo>
                <a:cubicBezTo>
                  <a:pt x="214" y="121"/>
                  <a:pt x="211" y="124"/>
                  <a:pt x="211" y="128"/>
                </a:cubicBezTo>
                <a:cubicBezTo>
                  <a:pt x="211" y="132"/>
                  <a:pt x="214" y="134"/>
                  <a:pt x="217" y="134"/>
                </a:cubicBezTo>
                <a:cubicBezTo>
                  <a:pt x="249" y="134"/>
                  <a:pt x="249" y="134"/>
                  <a:pt x="249" y="134"/>
                </a:cubicBezTo>
                <a:cubicBezTo>
                  <a:pt x="252" y="134"/>
                  <a:pt x="255" y="132"/>
                  <a:pt x="255" y="128"/>
                </a:cubicBezTo>
                <a:cubicBezTo>
                  <a:pt x="255" y="124"/>
                  <a:pt x="252" y="121"/>
                  <a:pt x="249" y="121"/>
                </a:cubicBezTo>
                <a:close/>
                <a:moveTo>
                  <a:pt x="127" y="277"/>
                </a:moveTo>
                <a:cubicBezTo>
                  <a:pt x="132" y="277"/>
                  <a:pt x="132" y="277"/>
                  <a:pt x="132" y="277"/>
                </a:cubicBezTo>
                <a:cubicBezTo>
                  <a:pt x="151" y="277"/>
                  <a:pt x="167" y="262"/>
                  <a:pt x="167" y="242"/>
                </a:cubicBezTo>
                <a:cubicBezTo>
                  <a:pt x="167" y="186"/>
                  <a:pt x="167" y="186"/>
                  <a:pt x="167" y="186"/>
                </a:cubicBezTo>
                <a:cubicBezTo>
                  <a:pt x="177" y="179"/>
                  <a:pt x="186" y="169"/>
                  <a:pt x="191" y="158"/>
                </a:cubicBezTo>
                <a:cubicBezTo>
                  <a:pt x="191" y="98"/>
                  <a:pt x="191" y="98"/>
                  <a:pt x="191" y="98"/>
                </a:cubicBezTo>
                <a:cubicBezTo>
                  <a:pt x="180" y="74"/>
                  <a:pt x="156" y="57"/>
                  <a:pt x="127" y="57"/>
                </a:cubicBezTo>
                <a:cubicBezTo>
                  <a:pt x="127" y="72"/>
                  <a:pt x="127" y="72"/>
                  <a:pt x="127" y="72"/>
                </a:cubicBezTo>
                <a:cubicBezTo>
                  <a:pt x="143" y="72"/>
                  <a:pt x="157" y="78"/>
                  <a:pt x="167" y="88"/>
                </a:cubicBezTo>
                <a:cubicBezTo>
                  <a:pt x="177" y="98"/>
                  <a:pt x="183" y="112"/>
                  <a:pt x="183" y="128"/>
                </a:cubicBezTo>
                <a:cubicBezTo>
                  <a:pt x="183" y="148"/>
                  <a:pt x="172" y="166"/>
                  <a:pt x="156" y="176"/>
                </a:cubicBezTo>
                <a:cubicBezTo>
                  <a:pt x="156" y="176"/>
                  <a:pt x="156" y="176"/>
                  <a:pt x="156" y="176"/>
                </a:cubicBezTo>
                <a:cubicBezTo>
                  <a:pt x="154" y="177"/>
                  <a:pt x="153" y="180"/>
                  <a:pt x="153" y="182"/>
                </a:cubicBezTo>
                <a:cubicBezTo>
                  <a:pt x="153" y="214"/>
                  <a:pt x="153" y="214"/>
                  <a:pt x="153" y="214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127" y="277"/>
                  <a:pt x="127" y="277"/>
                  <a:pt x="127" y="277"/>
                </a:cubicBezTo>
                <a:close/>
                <a:moveTo>
                  <a:pt x="191" y="55"/>
                </a:moveTo>
                <a:cubicBezTo>
                  <a:pt x="191" y="71"/>
                  <a:pt x="191" y="71"/>
                  <a:pt x="191" y="71"/>
                </a:cubicBezTo>
                <a:cubicBezTo>
                  <a:pt x="189" y="71"/>
                  <a:pt x="188" y="71"/>
                  <a:pt x="186" y="69"/>
                </a:cubicBezTo>
                <a:cubicBezTo>
                  <a:pt x="184" y="67"/>
                  <a:pt x="184" y="63"/>
                  <a:pt x="186" y="60"/>
                </a:cubicBezTo>
                <a:cubicBezTo>
                  <a:pt x="191" y="55"/>
                  <a:pt x="191" y="55"/>
                  <a:pt x="191" y="55"/>
                </a:cubicBezTo>
                <a:close/>
                <a:moveTo>
                  <a:pt x="191" y="185"/>
                </a:moveTo>
                <a:cubicBezTo>
                  <a:pt x="191" y="201"/>
                  <a:pt x="191" y="201"/>
                  <a:pt x="191" y="201"/>
                </a:cubicBezTo>
                <a:cubicBezTo>
                  <a:pt x="186" y="196"/>
                  <a:pt x="186" y="196"/>
                  <a:pt x="186" y="196"/>
                </a:cubicBezTo>
                <a:cubicBezTo>
                  <a:pt x="184" y="193"/>
                  <a:pt x="184" y="189"/>
                  <a:pt x="186" y="187"/>
                </a:cubicBezTo>
                <a:cubicBezTo>
                  <a:pt x="188" y="185"/>
                  <a:pt x="189" y="185"/>
                  <a:pt x="191" y="185"/>
                </a:cubicBezTo>
                <a:close/>
                <a:moveTo>
                  <a:pt x="127" y="45"/>
                </a:moveTo>
                <a:cubicBezTo>
                  <a:pt x="127" y="0"/>
                  <a:pt x="127" y="0"/>
                  <a:pt x="127" y="0"/>
                </a:cubicBezTo>
                <a:cubicBezTo>
                  <a:pt x="127" y="0"/>
                  <a:pt x="128" y="0"/>
                  <a:pt x="128" y="0"/>
                </a:cubicBezTo>
                <a:cubicBezTo>
                  <a:pt x="131" y="0"/>
                  <a:pt x="134" y="3"/>
                  <a:pt x="134" y="7"/>
                </a:cubicBezTo>
                <a:cubicBezTo>
                  <a:pt x="134" y="38"/>
                  <a:pt x="134" y="38"/>
                  <a:pt x="134" y="38"/>
                </a:cubicBezTo>
                <a:cubicBezTo>
                  <a:pt x="134" y="42"/>
                  <a:pt x="131" y="45"/>
                  <a:pt x="128" y="45"/>
                </a:cubicBezTo>
                <a:cubicBezTo>
                  <a:pt x="128" y="45"/>
                  <a:pt x="128" y="45"/>
                  <a:pt x="128" y="45"/>
                </a:cubicBezTo>
                <a:cubicBezTo>
                  <a:pt x="128" y="45"/>
                  <a:pt x="127" y="45"/>
                  <a:pt x="127" y="45"/>
                </a:cubicBezTo>
                <a:close/>
                <a:moveTo>
                  <a:pt x="127" y="57"/>
                </a:moveTo>
                <a:cubicBezTo>
                  <a:pt x="99" y="57"/>
                  <a:pt x="75" y="74"/>
                  <a:pt x="64" y="97"/>
                </a:cubicBezTo>
                <a:cubicBezTo>
                  <a:pt x="64" y="159"/>
                  <a:pt x="64" y="159"/>
                  <a:pt x="64" y="159"/>
                </a:cubicBezTo>
                <a:cubicBezTo>
                  <a:pt x="70" y="170"/>
                  <a:pt x="78" y="180"/>
                  <a:pt x="89" y="187"/>
                </a:cubicBezTo>
                <a:cubicBezTo>
                  <a:pt x="89" y="242"/>
                  <a:pt x="89" y="242"/>
                  <a:pt x="89" y="242"/>
                </a:cubicBezTo>
                <a:cubicBezTo>
                  <a:pt x="89" y="262"/>
                  <a:pt x="104" y="277"/>
                  <a:pt x="124" y="277"/>
                </a:cubicBezTo>
                <a:cubicBezTo>
                  <a:pt x="127" y="277"/>
                  <a:pt x="127" y="277"/>
                  <a:pt x="127" y="277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103" y="214"/>
                  <a:pt x="103" y="214"/>
                  <a:pt x="103" y="214"/>
                </a:cubicBezTo>
                <a:cubicBezTo>
                  <a:pt x="103" y="183"/>
                  <a:pt x="103" y="183"/>
                  <a:pt x="103" y="183"/>
                </a:cubicBezTo>
                <a:cubicBezTo>
                  <a:pt x="103" y="180"/>
                  <a:pt x="102" y="178"/>
                  <a:pt x="100" y="176"/>
                </a:cubicBezTo>
                <a:cubicBezTo>
                  <a:pt x="83" y="167"/>
                  <a:pt x="71" y="149"/>
                  <a:pt x="71" y="128"/>
                </a:cubicBezTo>
                <a:cubicBezTo>
                  <a:pt x="71" y="112"/>
                  <a:pt x="78" y="98"/>
                  <a:pt x="88" y="88"/>
                </a:cubicBezTo>
                <a:cubicBezTo>
                  <a:pt x="98" y="78"/>
                  <a:pt x="112" y="72"/>
                  <a:pt x="127" y="72"/>
                </a:cubicBezTo>
                <a:cubicBezTo>
                  <a:pt x="127" y="72"/>
                  <a:pt x="127" y="72"/>
                  <a:pt x="127" y="72"/>
                </a:cubicBezTo>
                <a:cubicBezTo>
                  <a:pt x="127" y="57"/>
                  <a:pt x="127" y="57"/>
                  <a:pt x="127" y="57"/>
                </a:cubicBezTo>
                <a:cubicBezTo>
                  <a:pt x="127" y="57"/>
                  <a:pt x="127" y="57"/>
                  <a:pt x="127" y="57"/>
                </a:cubicBezTo>
                <a:close/>
                <a:moveTo>
                  <a:pt x="127" y="0"/>
                </a:moveTo>
                <a:cubicBezTo>
                  <a:pt x="127" y="45"/>
                  <a:pt x="127" y="45"/>
                  <a:pt x="127" y="45"/>
                </a:cubicBezTo>
                <a:cubicBezTo>
                  <a:pt x="124" y="45"/>
                  <a:pt x="121" y="42"/>
                  <a:pt x="121" y="38"/>
                </a:cubicBezTo>
                <a:cubicBezTo>
                  <a:pt x="121" y="7"/>
                  <a:pt x="121" y="7"/>
                  <a:pt x="121" y="7"/>
                </a:cubicBezTo>
                <a:cubicBezTo>
                  <a:pt x="121" y="4"/>
                  <a:pt x="124" y="1"/>
                  <a:pt x="127" y="0"/>
                </a:cubicBezTo>
                <a:close/>
                <a:moveTo>
                  <a:pt x="64" y="201"/>
                </a:moveTo>
                <a:cubicBezTo>
                  <a:pt x="64" y="185"/>
                  <a:pt x="64" y="185"/>
                  <a:pt x="64" y="185"/>
                </a:cubicBezTo>
                <a:cubicBezTo>
                  <a:pt x="66" y="185"/>
                  <a:pt x="68" y="185"/>
                  <a:pt x="69" y="187"/>
                </a:cubicBezTo>
                <a:cubicBezTo>
                  <a:pt x="72" y="189"/>
                  <a:pt x="72" y="193"/>
                  <a:pt x="69" y="196"/>
                </a:cubicBezTo>
                <a:cubicBezTo>
                  <a:pt x="64" y="201"/>
                  <a:pt x="64" y="201"/>
                  <a:pt x="64" y="201"/>
                </a:cubicBezTo>
                <a:close/>
                <a:moveTo>
                  <a:pt x="64" y="71"/>
                </a:moveTo>
                <a:cubicBezTo>
                  <a:pt x="64" y="55"/>
                  <a:pt x="64" y="55"/>
                  <a:pt x="64" y="55"/>
                </a:cubicBezTo>
                <a:cubicBezTo>
                  <a:pt x="69" y="60"/>
                  <a:pt x="69" y="60"/>
                  <a:pt x="69" y="60"/>
                </a:cubicBezTo>
                <a:cubicBezTo>
                  <a:pt x="72" y="63"/>
                  <a:pt x="72" y="67"/>
                  <a:pt x="69" y="69"/>
                </a:cubicBezTo>
                <a:cubicBezTo>
                  <a:pt x="68" y="71"/>
                  <a:pt x="66" y="71"/>
                  <a:pt x="64" y="71"/>
                </a:cubicBezTo>
                <a:close/>
                <a:moveTo>
                  <a:pt x="64" y="97"/>
                </a:moveTo>
                <a:cubicBezTo>
                  <a:pt x="59" y="106"/>
                  <a:pt x="57" y="117"/>
                  <a:pt x="57" y="128"/>
                </a:cubicBezTo>
                <a:cubicBezTo>
                  <a:pt x="57" y="139"/>
                  <a:pt x="59" y="149"/>
                  <a:pt x="64" y="159"/>
                </a:cubicBezTo>
                <a:cubicBezTo>
                  <a:pt x="64" y="97"/>
                  <a:pt x="64" y="97"/>
                  <a:pt x="64" y="97"/>
                </a:cubicBezTo>
                <a:close/>
                <a:moveTo>
                  <a:pt x="64" y="55"/>
                </a:moveTo>
                <a:cubicBezTo>
                  <a:pt x="64" y="71"/>
                  <a:pt x="64" y="71"/>
                  <a:pt x="64" y="71"/>
                </a:cubicBezTo>
                <a:cubicBezTo>
                  <a:pt x="62" y="71"/>
                  <a:pt x="61" y="70"/>
                  <a:pt x="60" y="69"/>
                </a:cubicBezTo>
                <a:cubicBezTo>
                  <a:pt x="60" y="69"/>
                  <a:pt x="60" y="69"/>
                  <a:pt x="60" y="69"/>
                </a:cubicBezTo>
                <a:cubicBezTo>
                  <a:pt x="38" y="47"/>
                  <a:pt x="38" y="47"/>
                  <a:pt x="38" y="47"/>
                </a:cubicBezTo>
                <a:cubicBezTo>
                  <a:pt x="35" y="44"/>
                  <a:pt x="35" y="40"/>
                  <a:pt x="38" y="38"/>
                </a:cubicBezTo>
                <a:cubicBezTo>
                  <a:pt x="40" y="35"/>
                  <a:pt x="44" y="35"/>
                  <a:pt x="47" y="38"/>
                </a:cubicBezTo>
                <a:cubicBezTo>
                  <a:pt x="64" y="55"/>
                  <a:pt x="64" y="55"/>
                  <a:pt x="64" y="55"/>
                </a:cubicBezTo>
                <a:close/>
                <a:moveTo>
                  <a:pt x="64" y="185"/>
                </a:moveTo>
                <a:cubicBezTo>
                  <a:pt x="64" y="201"/>
                  <a:pt x="64" y="201"/>
                  <a:pt x="64" y="201"/>
                </a:cubicBezTo>
                <a:cubicBezTo>
                  <a:pt x="47" y="218"/>
                  <a:pt x="47" y="218"/>
                  <a:pt x="47" y="218"/>
                </a:cubicBezTo>
                <a:cubicBezTo>
                  <a:pt x="44" y="221"/>
                  <a:pt x="40" y="221"/>
                  <a:pt x="38" y="218"/>
                </a:cubicBezTo>
                <a:cubicBezTo>
                  <a:pt x="35" y="216"/>
                  <a:pt x="35" y="211"/>
                  <a:pt x="38" y="209"/>
                </a:cubicBezTo>
                <a:cubicBezTo>
                  <a:pt x="60" y="187"/>
                  <a:pt x="60" y="187"/>
                  <a:pt x="60" y="187"/>
                </a:cubicBezTo>
                <a:cubicBezTo>
                  <a:pt x="60" y="187"/>
                  <a:pt x="60" y="187"/>
                  <a:pt x="60" y="187"/>
                </a:cubicBezTo>
                <a:cubicBezTo>
                  <a:pt x="61" y="185"/>
                  <a:pt x="62" y="185"/>
                  <a:pt x="64" y="185"/>
                </a:cubicBezTo>
                <a:close/>
                <a:moveTo>
                  <a:pt x="45" y="128"/>
                </a:moveTo>
                <a:cubicBezTo>
                  <a:pt x="45" y="128"/>
                  <a:pt x="45" y="128"/>
                  <a:pt x="45" y="128"/>
                </a:cubicBezTo>
                <a:cubicBezTo>
                  <a:pt x="45" y="124"/>
                  <a:pt x="42" y="121"/>
                  <a:pt x="38" y="121"/>
                </a:cubicBezTo>
                <a:cubicBezTo>
                  <a:pt x="7" y="121"/>
                  <a:pt x="7" y="121"/>
                  <a:pt x="7" y="121"/>
                </a:cubicBezTo>
                <a:cubicBezTo>
                  <a:pt x="3" y="121"/>
                  <a:pt x="0" y="124"/>
                  <a:pt x="0" y="128"/>
                </a:cubicBezTo>
                <a:cubicBezTo>
                  <a:pt x="0" y="132"/>
                  <a:pt x="3" y="134"/>
                  <a:pt x="7" y="134"/>
                </a:cubicBezTo>
                <a:cubicBezTo>
                  <a:pt x="38" y="134"/>
                  <a:pt x="38" y="134"/>
                  <a:pt x="38" y="134"/>
                </a:cubicBezTo>
                <a:cubicBezTo>
                  <a:pt x="42" y="134"/>
                  <a:pt x="45" y="132"/>
                  <a:pt x="45" y="128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2" name="Freeform 57"/>
          <p:cNvSpPr>
            <a:spLocks noEditPoints="1"/>
          </p:cNvSpPr>
          <p:nvPr/>
        </p:nvSpPr>
        <p:spPr bwMode="auto">
          <a:xfrm>
            <a:off x="6444196" y="1548202"/>
            <a:ext cx="396375" cy="389233"/>
          </a:xfrm>
          <a:custGeom>
            <a:avLst/>
            <a:gdLst>
              <a:gd name="T0" fmla="*/ 231 w 243"/>
              <a:gd name="T1" fmla="*/ 92 h 238"/>
              <a:gd name="T2" fmla="*/ 214 w 243"/>
              <a:gd name="T3" fmla="*/ 83 h 238"/>
              <a:gd name="T4" fmla="*/ 206 w 243"/>
              <a:gd name="T5" fmla="*/ 71 h 238"/>
              <a:gd name="T6" fmla="*/ 192 w 243"/>
              <a:gd name="T7" fmla="*/ 82 h 238"/>
              <a:gd name="T8" fmla="*/ 194 w 243"/>
              <a:gd name="T9" fmla="*/ 64 h 238"/>
              <a:gd name="T10" fmla="*/ 179 w 243"/>
              <a:gd name="T11" fmla="*/ 64 h 238"/>
              <a:gd name="T12" fmla="*/ 162 w 243"/>
              <a:gd name="T13" fmla="*/ 54 h 238"/>
              <a:gd name="T14" fmla="*/ 154 w 243"/>
              <a:gd name="T15" fmla="*/ 42 h 238"/>
              <a:gd name="T16" fmla="*/ 140 w 243"/>
              <a:gd name="T17" fmla="*/ 53 h 238"/>
              <a:gd name="T18" fmla="*/ 142 w 243"/>
              <a:gd name="T19" fmla="*/ 35 h 238"/>
              <a:gd name="T20" fmla="*/ 128 w 243"/>
              <a:gd name="T21" fmla="*/ 35 h 238"/>
              <a:gd name="T22" fmla="*/ 110 w 243"/>
              <a:gd name="T23" fmla="*/ 25 h 238"/>
              <a:gd name="T24" fmla="*/ 102 w 243"/>
              <a:gd name="T25" fmla="*/ 13 h 238"/>
              <a:gd name="T26" fmla="*/ 101 w 243"/>
              <a:gd name="T27" fmla="*/ 22 h 238"/>
              <a:gd name="T28" fmla="*/ 208 w 243"/>
              <a:gd name="T29" fmla="*/ 128 h 238"/>
              <a:gd name="T30" fmla="*/ 206 w 243"/>
              <a:gd name="T31" fmla="*/ 132 h 238"/>
              <a:gd name="T32" fmla="*/ 101 w 243"/>
              <a:gd name="T33" fmla="*/ 74 h 238"/>
              <a:gd name="T34" fmla="*/ 196 w 243"/>
              <a:gd name="T35" fmla="*/ 149 h 238"/>
              <a:gd name="T36" fmla="*/ 194 w 243"/>
              <a:gd name="T37" fmla="*/ 153 h 238"/>
              <a:gd name="T38" fmla="*/ 101 w 243"/>
              <a:gd name="T39" fmla="*/ 101 h 238"/>
              <a:gd name="T40" fmla="*/ 185 w 243"/>
              <a:gd name="T41" fmla="*/ 170 h 238"/>
              <a:gd name="T42" fmla="*/ 182 w 243"/>
              <a:gd name="T43" fmla="*/ 174 h 238"/>
              <a:gd name="T44" fmla="*/ 101 w 243"/>
              <a:gd name="T45" fmla="*/ 129 h 238"/>
              <a:gd name="T46" fmla="*/ 173 w 243"/>
              <a:gd name="T47" fmla="*/ 191 h 238"/>
              <a:gd name="T48" fmla="*/ 171 w 243"/>
              <a:gd name="T49" fmla="*/ 195 h 238"/>
              <a:gd name="T50" fmla="*/ 101 w 243"/>
              <a:gd name="T51" fmla="*/ 156 h 238"/>
              <a:gd name="T52" fmla="*/ 138 w 243"/>
              <a:gd name="T53" fmla="*/ 231 h 238"/>
              <a:gd name="T54" fmla="*/ 243 w 243"/>
              <a:gd name="T55" fmla="*/ 91 h 238"/>
              <a:gd name="T56" fmla="*/ 101 w 243"/>
              <a:gd name="T57" fmla="*/ 22 h 238"/>
              <a:gd name="T58" fmla="*/ 85 w 243"/>
              <a:gd name="T59" fmla="*/ 11 h 238"/>
              <a:gd name="T60" fmla="*/ 78 w 243"/>
              <a:gd name="T61" fmla="*/ 0 h 238"/>
              <a:gd name="T62" fmla="*/ 15 w 243"/>
              <a:gd name="T63" fmla="*/ 163 h 238"/>
              <a:gd name="T64" fmla="*/ 101 w 243"/>
              <a:gd name="T65" fmla="*/ 156 h 238"/>
              <a:gd name="T66" fmla="*/ 27 w 243"/>
              <a:gd name="T67" fmla="*/ 113 h 238"/>
              <a:gd name="T68" fmla="*/ 101 w 243"/>
              <a:gd name="T69" fmla="*/ 151 h 238"/>
              <a:gd name="T70" fmla="*/ 40 w 243"/>
              <a:gd name="T71" fmla="*/ 95 h 238"/>
              <a:gd name="T72" fmla="*/ 42 w 243"/>
              <a:gd name="T73" fmla="*/ 91 h 238"/>
              <a:gd name="T74" fmla="*/ 101 w 243"/>
              <a:gd name="T75" fmla="*/ 101 h 238"/>
              <a:gd name="T76" fmla="*/ 51 w 243"/>
              <a:gd name="T77" fmla="*/ 71 h 238"/>
              <a:gd name="T78" fmla="*/ 101 w 243"/>
              <a:gd name="T79" fmla="*/ 96 h 238"/>
              <a:gd name="T80" fmla="*/ 63 w 243"/>
              <a:gd name="T81" fmla="*/ 53 h 238"/>
              <a:gd name="T82" fmla="*/ 65 w 243"/>
              <a:gd name="T83" fmla="*/ 49 h 238"/>
              <a:gd name="T84" fmla="*/ 101 w 243"/>
              <a:gd name="T85" fmla="*/ 22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43" h="238">
                <a:moveTo>
                  <a:pt x="232" y="85"/>
                </a:moveTo>
                <a:cubicBezTo>
                  <a:pt x="233" y="87"/>
                  <a:pt x="233" y="90"/>
                  <a:pt x="231" y="92"/>
                </a:cubicBezTo>
                <a:cubicBezTo>
                  <a:pt x="229" y="97"/>
                  <a:pt x="223" y="99"/>
                  <a:pt x="218" y="96"/>
                </a:cubicBezTo>
                <a:cubicBezTo>
                  <a:pt x="213" y="94"/>
                  <a:pt x="212" y="88"/>
                  <a:pt x="214" y="83"/>
                </a:cubicBezTo>
                <a:cubicBezTo>
                  <a:pt x="216" y="81"/>
                  <a:pt x="218" y="79"/>
                  <a:pt x="220" y="78"/>
                </a:cubicBezTo>
                <a:cubicBezTo>
                  <a:pt x="206" y="71"/>
                  <a:pt x="206" y="71"/>
                  <a:pt x="206" y="71"/>
                </a:cubicBezTo>
                <a:cubicBezTo>
                  <a:pt x="207" y="73"/>
                  <a:pt x="207" y="76"/>
                  <a:pt x="205" y="78"/>
                </a:cubicBezTo>
                <a:cubicBezTo>
                  <a:pt x="203" y="83"/>
                  <a:pt x="197" y="84"/>
                  <a:pt x="192" y="82"/>
                </a:cubicBezTo>
                <a:cubicBezTo>
                  <a:pt x="188" y="79"/>
                  <a:pt x="186" y="73"/>
                  <a:pt x="188" y="69"/>
                </a:cubicBezTo>
                <a:cubicBezTo>
                  <a:pt x="190" y="66"/>
                  <a:pt x="192" y="65"/>
                  <a:pt x="194" y="64"/>
                </a:cubicBezTo>
                <a:cubicBezTo>
                  <a:pt x="180" y="56"/>
                  <a:pt x="180" y="56"/>
                  <a:pt x="180" y="56"/>
                </a:cubicBezTo>
                <a:cubicBezTo>
                  <a:pt x="181" y="59"/>
                  <a:pt x="181" y="61"/>
                  <a:pt x="179" y="64"/>
                </a:cubicBezTo>
                <a:cubicBezTo>
                  <a:pt x="177" y="68"/>
                  <a:pt x="171" y="70"/>
                  <a:pt x="166" y="67"/>
                </a:cubicBezTo>
                <a:cubicBezTo>
                  <a:pt x="161" y="65"/>
                  <a:pt x="160" y="59"/>
                  <a:pt x="162" y="54"/>
                </a:cubicBezTo>
                <a:cubicBezTo>
                  <a:pt x="164" y="52"/>
                  <a:pt x="166" y="50"/>
                  <a:pt x="168" y="50"/>
                </a:cubicBezTo>
                <a:cubicBezTo>
                  <a:pt x="154" y="42"/>
                  <a:pt x="154" y="42"/>
                  <a:pt x="154" y="42"/>
                </a:cubicBezTo>
                <a:cubicBezTo>
                  <a:pt x="155" y="44"/>
                  <a:pt x="155" y="47"/>
                  <a:pt x="153" y="49"/>
                </a:cubicBezTo>
                <a:cubicBezTo>
                  <a:pt x="151" y="54"/>
                  <a:pt x="145" y="56"/>
                  <a:pt x="140" y="53"/>
                </a:cubicBezTo>
                <a:cubicBezTo>
                  <a:pt x="136" y="50"/>
                  <a:pt x="134" y="45"/>
                  <a:pt x="136" y="40"/>
                </a:cubicBezTo>
                <a:cubicBezTo>
                  <a:pt x="138" y="37"/>
                  <a:pt x="140" y="36"/>
                  <a:pt x="142" y="35"/>
                </a:cubicBezTo>
                <a:cubicBezTo>
                  <a:pt x="128" y="28"/>
                  <a:pt x="128" y="28"/>
                  <a:pt x="128" y="28"/>
                </a:cubicBezTo>
                <a:cubicBezTo>
                  <a:pt x="129" y="30"/>
                  <a:pt x="129" y="33"/>
                  <a:pt x="128" y="35"/>
                </a:cubicBezTo>
                <a:cubicBezTo>
                  <a:pt x="125" y="40"/>
                  <a:pt x="119" y="41"/>
                  <a:pt x="114" y="39"/>
                </a:cubicBezTo>
                <a:cubicBezTo>
                  <a:pt x="110" y="36"/>
                  <a:pt x="108" y="30"/>
                  <a:pt x="110" y="25"/>
                </a:cubicBezTo>
                <a:cubicBezTo>
                  <a:pt x="112" y="23"/>
                  <a:pt x="114" y="22"/>
                  <a:pt x="116" y="21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3" y="16"/>
                  <a:pt x="103" y="18"/>
                  <a:pt x="102" y="21"/>
                </a:cubicBezTo>
                <a:cubicBezTo>
                  <a:pt x="101" y="21"/>
                  <a:pt x="101" y="22"/>
                  <a:pt x="101" y="22"/>
                </a:cubicBezTo>
                <a:cubicBezTo>
                  <a:pt x="101" y="69"/>
                  <a:pt x="101" y="69"/>
                  <a:pt x="101" y="69"/>
                </a:cubicBezTo>
                <a:cubicBezTo>
                  <a:pt x="208" y="128"/>
                  <a:pt x="208" y="128"/>
                  <a:pt x="208" y="128"/>
                </a:cubicBezTo>
                <a:cubicBezTo>
                  <a:pt x="209" y="129"/>
                  <a:pt x="209" y="130"/>
                  <a:pt x="209" y="131"/>
                </a:cubicBezTo>
                <a:cubicBezTo>
                  <a:pt x="208" y="132"/>
                  <a:pt x="207" y="133"/>
                  <a:pt x="206" y="132"/>
                </a:cubicBezTo>
                <a:cubicBezTo>
                  <a:pt x="206" y="132"/>
                  <a:pt x="206" y="132"/>
                  <a:pt x="206" y="132"/>
                </a:cubicBezTo>
                <a:cubicBezTo>
                  <a:pt x="101" y="74"/>
                  <a:pt x="101" y="74"/>
                  <a:pt x="101" y="74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197" y="150"/>
                  <a:pt x="198" y="151"/>
                  <a:pt x="197" y="152"/>
                </a:cubicBezTo>
                <a:cubicBezTo>
                  <a:pt x="197" y="153"/>
                  <a:pt x="195" y="154"/>
                  <a:pt x="194" y="153"/>
                </a:cubicBezTo>
                <a:cubicBezTo>
                  <a:pt x="194" y="153"/>
                  <a:pt x="194" y="153"/>
                  <a:pt x="194" y="153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85" y="170"/>
                  <a:pt x="185" y="170"/>
                  <a:pt x="185" y="170"/>
                </a:cubicBezTo>
                <a:cubicBezTo>
                  <a:pt x="186" y="171"/>
                  <a:pt x="186" y="172"/>
                  <a:pt x="186" y="173"/>
                </a:cubicBezTo>
                <a:cubicBezTo>
                  <a:pt x="185" y="174"/>
                  <a:pt x="184" y="175"/>
                  <a:pt x="182" y="174"/>
                </a:cubicBezTo>
                <a:cubicBezTo>
                  <a:pt x="182" y="174"/>
                  <a:pt x="182" y="174"/>
                  <a:pt x="182" y="174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73" y="191"/>
                  <a:pt x="173" y="191"/>
                  <a:pt x="173" y="191"/>
                </a:cubicBezTo>
                <a:cubicBezTo>
                  <a:pt x="174" y="192"/>
                  <a:pt x="174" y="193"/>
                  <a:pt x="174" y="194"/>
                </a:cubicBezTo>
                <a:cubicBezTo>
                  <a:pt x="173" y="196"/>
                  <a:pt x="172" y="196"/>
                  <a:pt x="171" y="195"/>
                </a:cubicBezTo>
                <a:cubicBezTo>
                  <a:pt x="171" y="195"/>
                  <a:pt x="171" y="195"/>
                  <a:pt x="171" y="195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101" y="210"/>
                  <a:pt x="101" y="210"/>
                  <a:pt x="101" y="210"/>
                </a:cubicBezTo>
                <a:cubicBezTo>
                  <a:pt x="138" y="231"/>
                  <a:pt x="138" y="231"/>
                  <a:pt x="138" y="231"/>
                </a:cubicBezTo>
                <a:cubicBezTo>
                  <a:pt x="150" y="238"/>
                  <a:pt x="164" y="233"/>
                  <a:pt x="171" y="222"/>
                </a:cubicBezTo>
                <a:cubicBezTo>
                  <a:pt x="243" y="91"/>
                  <a:pt x="243" y="91"/>
                  <a:pt x="243" y="91"/>
                </a:cubicBezTo>
                <a:lnTo>
                  <a:pt x="232" y="85"/>
                </a:lnTo>
                <a:close/>
                <a:moveTo>
                  <a:pt x="101" y="22"/>
                </a:moveTo>
                <a:cubicBezTo>
                  <a:pt x="98" y="26"/>
                  <a:pt x="93" y="27"/>
                  <a:pt x="88" y="24"/>
                </a:cubicBezTo>
                <a:cubicBezTo>
                  <a:pt x="84" y="22"/>
                  <a:pt x="82" y="16"/>
                  <a:pt x="85" y="11"/>
                </a:cubicBezTo>
                <a:cubicBezTo>
                  <a:pt x="86" y="9"/>
                  <a:pt x="88" y="7"/>
                  <a:pt x="90" y="6"/>
                </a:cubicBezTo>
                <a:cubicBezTo>
                  <a:pt x="78" y="0"/>
                  <a:pt x="78" y="0"/>
                  <a:pt x="78" y="0"/>
                </a:cubicBezTo>
                <a:cubicBezTo>
                  <a:pt x="6" y="130"/>
                  <a:pt x="6" y="130"/>
                  <a:pt x="6" y="130"/>
                </a:cubicBezTo>
                <a:cubicBezTo>
                  <a:pt x="0" y="142"/>
                  <a:pt x="4" y="157"/>
                  <a:pt x="15" y="163"/>
                </a:cubicBezTo>
                <a:cubicBezTo>
                  <a:pt x="101" y="210"/>
                  <a:pt x="101" y="210"/>
                  <a:pt x="101" y="210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7" y="116"/>
                  <a:pt x="27" y="114"/>
                  <a:pt x="27" y="113"/>
                </a:cubicBezTo>
                <a:cubicBezTo>
                  <a:pt x="28" y="112"/>
                  <a:pt x="29" y="112"/>
                  <a:pt x="30" y="112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40" y="95"/>
                  <a:pt x="40" y="95"/>
                  <a:pt x="40" y="95"/>
                </a:cubicBezTo>
                <a:cubicBezTo>
                  <a:pt x="39" y="95"/>
                  <a:pt x="38" y="93"/>
                  <a:pt x="39" y="92"/>
                </a:cubicBezTo>
                <a:cubicBezTo>
                  <a:pt x="40" y="91"/>
                  <a:pt x="41" y="91"/>
                  <a:pt x="42" y="91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51" y="74"/>
                  <a:pt x="51" y="74"/>
                  <a:pt x="51" y="74"/>
                </a:cubicBezTo>
                <a:cubicBezTo>
                  <a:pt x="50" y="74"/>
                  <a:pt x="50" y="72"/>
                  <a:pt x="51" y="71"/>
                </a:cubicBezTo>
                <a:cubicBezTo>
                  <a:pt x="51" y="70"/>
                  <a:pt x="53" y="70"/>
                  <a:pt x="54" y="70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101" y="74"/>
                  <a:pt x="101" y="74"/>
                  <a:pt x="101" y="74"/>
                </a:cubicBezTo>
                <a:cubicBezTo>
                  <a:pt x="63" y="53"/>
                  <a:pt x="63" y="53"/>
                  <a:pt x="63" y="53"/>
                </a:cubicBezTo>
                <a:cubicBezTo>
                  <a:pt x="62" y="53"/>
                  <a:pt x="62" y="51"/>
                  <a:pt x="62" y="50"/>
                </a:cubicBezTo>
                <a:cubicBezTo>
                  <a:pt x="63" y="49"/>
                  <a:pt x="64" y="49"/>
                  <a:pt x="65" y="49"/>
                </a:cubicBezTo>
                <a:cubicBezTo>
                  <a:pt x="101" y="69"/>
                  <a:pt x="101" y="69"/>
                  <a:pt x="101" y="69"/>
                </a:cubicBezTo>
                <a:lnTo>
                  <a:pt x="101" y="22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3" name="Freeform 58"/>
          <p:cNvSpPr>
            <a:spLocks noEditPoints="1"/>
          </p:cNvSpPr>
          <p:nvPr/>
        </p:nvSpPr>
        <p:spPr bwMode="auto">
          <a:xfrm>
            <a:off x="5044003" y="3171996"/>
            <a:ext cx="385662" cy="390423"/>
          </a:xfrm>
          <a:custGeom>
            <a:avLst/>
            <a:gdLst>
              <a:gd name="T0" fmla="*/ 189 w 236"/>
              <a:gd name="T1" fmla="*/ 60 h 239"/>
              <a:gd name="T2" fmla="*/ 196 w 236"/>
              <a:gd name="T3" fmla="*/ 122 h 239"/>
              <a:gd name="T4" fmla="*/ 198 w 236"/>
              <a:gd name="T5" fmla="*/ 136 h 239"/>
              <a:gd name="T6" fmla="*/ 208 w 236"/>
              <a:gd name="T7" fmla="*/ 157 h 239"/>
              <a:gd name="T8" fmla="*/ 189 w 236"/>
              <a:gd name="T9" fmla="*/ 195 h 239"/>
              <a:gd name="T10" fmla="*/ 168 w 236"/>
              <a:gd name="T11" fmla="*/ 156 h 239"/>
              <a:gd name="T12" fmla="*/ 168 w 236"/>
              <a:gd name="T13" fmla="*/ 78 h 239"/>
              <a:gd name="T14" fmla="*/ 182 w 236"/>
              <a:gd name="T15" fmla="*/ 92 h 239"/>
              <a:gd name="T16" fmla="*/ 185 w 236"/>
              <a:gd name="T17" fmla="*/ 107 h 239"/>
              <a:gd name="T18" fmla="*/ 189 w 236"/>
              <a:gd name="T19" fmla="*/ 141 h 239"/>
              <a:gd name="T20" fmla="*/ 189 w 236"/>
              <a:gd name="T21" fmla="*/ 130 h 239"/>
              <a:gd name="T22" fmla="*/ 168 w 236"/>
              <a:gd name="T23" fmla="*/ 155 h 239"/>
              <a:gd name="T24" fmla="*/ 160 w 236"/>
              <a:gd name="T25" fmla="*/ 138 h 239"/>
              <a:gd name="T26" fmla="*/ 165 w 236"/>
              <a:gd name="T27" fmla="*/ 172 h 239"/>
              <a:gd name="T28" fmla="*/ 168 w 236"/>
              <a:gd name="T29" fmla="*/ 16 h 239"/>
              <a:gd name="T30" fmla="*/ 163 w 236"/>
              <a:gd name="T31" fmla="*/ 49 h 239"/>
              <a:gd name="T32" fmla="*/ 168 w 236"/>
              <a:gd name="T33" fmla="*/ 78 h 239"/>
              <a:gd name="T34" fmla="*/ 159 w 236"/>
              <a:gd name="T35" fmla="*/ 118 h 239"/>
              <a:gd name="T36" fmla="*/ 159 w 236"/>
              <a:gd name="T37" fmla="*/ 209 h 239"/>
              <a:gd name="T38" fmla="*/ 159 w 236"/>
              <a:gd name="T39" fmla="*/ 5 h 239"/>
              <a:gd name="T40" fmla="*/ 159 w 236"/>
              <a:gd name="T41" fmla="*/ 40 h 239"/>
              <a:gd name="T42" fmla="*/ 144 w 236"/>
              <a:gd name="T43" fmla="*/ 89 h 239"/>
              <a:gd name="T44" fmla="*/ 159 w 236"/>
              <a:gd name="T45" fmla="*/ 108 h 239"/>
              <a:gd name="T46" fmla="*/ 159 w 236"/>
              <a:gd name="T47" fmla="*/ 136 h 239"/>
              <a:gd name="T48" fmla="*/ 144 w 236"/>
              <a:gd name="T49" fmla="*/ 162 h 239"/>
              <a:gd name="T50" fmla="*/ 151 w 236"/>
              <a:gd name="T51" fmla="*/ 143 h 239"/>
              <a:gd name="T52" fmla="*/ 146 w 236"/>
              <a:gd name="T53" fmla="*/ 109 h 239"/>
              <a:gd name="T54" fmla="*/ 123 w 236"/>
              <a:gd name="T55" fmla="*/ 7 h 239"/>
              <a:gd name="T56" fmla="*/ 144 w 236"/>
              <a:gd name="T57" fmla="*/ 0 h 239"/>
              <a:gd name="T58" fmla="*/ 144 w 236"/>
              <a:gd name="T59" fmla="*/ 187 h 239"/>
              <a:gd name="T60" fmla="*/ 123 w 236"/>
              <a:gd name="T61" fmla="*/ 225 h 239"/>
              <a:gd name="T62" fmla="*/ 140 w 236"/>
              <a:gd name="T63" fmla="*/ 96 h 239"/>
              <a:gd name="T64" fmla="*/ 123 w 236"/>
              <a:gd name="T65" fmla="*/ 135 h 239"/>
              <a:gd name="T66" fmla="*/ 137 w 236"/>
              <a:gd name="T67" fmla="*/ 113 h 239"/>
              <a:gd name="T68" fmla="*/ 123 w 236"/>
              <a:gd name="T69" fmla="*/ 82 h 239"/>
              <a:gd name="T70" fmla="*/ 125 w 236"/>
              <a:gd name="T71" fmla="*/ 171 h 239"/>
              <a:gd name="T72" fmla="*/ 123 w 236"/>
              <a:gd name="T73" fmla="*/ 7 h 239"/>
              <a:gd name="T74" fmla="*/ 123 w 236"/>
              <a:gd name="T75" fmla="*/ 7 h 239"/>
              <a:gd name="T76" fmla="*/ 123 w 236"/>
              <a:gd name="T77" fmla="*/ 177 h 239"/>
              <a:gd name="T78" fmla="*/ 121 w 236"/>
              <a:gd name="T79" fmla="*/ 162 h 239"/>
              <a:gd name="T80" fmla="*/ 123 w 236"/>
              <a:gd name="T81" fmla="*/ 135 h 239"/>
              <a:gd name="T82" fmla="*/ 99 w 236"/>
              <a:gd name="T83" fmla="*/ 124 h 239"/>
              <a:gd name="T84" fmla="*/ 106 w 236"/>
              <a:gd name="T85" fmla="*/ 164 h 239"/>
              <a:gd name="T86" fmla="*/ 108 w 236"/>
              <a:gd name="T87" fmla="*/ 179 h 239"/>
              <a:gd name="T88" fmla="*/ 118 w 236"/>
              <a:gd name="T89" fmla="*/ 199 h 239"/>
              <a:gd name="T90" fmla="*/ 123 w 236"/>
              <a:gd name="T91" fmla="*/ 99 h 239"/>
              <a:gd name="T92" fmla="*/ 99 w 236"/>
              <a:gd name="T93" fmla="*/ 18 h 239"/>
              <a:gd name="T94" fmla="*/ 99 w 236"/>
              <a:gd name="T95" fmla="*/ 18 h 239"/>
              <a:gd name="T96" fmla="*/ 89 w 236"/>
              <a:gd name="T97" fmla="*/ 212 h 239"/>
              <a:gd name="T98" fmla="*/ 99 w 236"/>
              <a:gd name="T99" fmla="*/ 183 h 239"/>
              <a:gd name="T100" fmla="*/ 71 w 236"/>
              <a:gd name="T101" fmla="*/ 227 h 239"/>
              <a:gd name="T102" fmla="*/ 95 w 236"/>
              <a:gd name="T103" fmla="*/ 117 h 239"/>
              <a:gd name="T104" fmla="*/ 71 w 236"/>
              <a:gd name="T105" fmla="*/ 160 h 239"/>
              <a:gd name="T106" fmla="*/ 92 w 236"/>
              <a:gd name="T107" fmla="*/ 134 h 239"/>
              <a:gd name="T108" fmla="*/ 71 w 236"/>
              <a:gd name="T109" fmla="*/ 107 h 239"/>
              <a:gd name="T110" fmla="*/ 7 w 236"/>
              <a:gd name="T111" fmla="*/ 91 h 239"/>
              <a:gd name="T112" fmla="*/ 70 w 236"/>
              <a:gd name="T113" fmla="*/ 181 h 239"/>
              <a:gd name="T114" fmla="*/ 71 w 236"/>
              <a:gd name="T115" fmla="*/ 149 h 239"/>
              <a:gd name="T116" fmla="*/ 52 w 236"/>
              <a:gd name="T117" fmla="*/ 133 h 239"/>
              <a:gd name="T118" fmla="*/ 35 w 236"/>
              <a:gd name="T119" fmla="*/ 109 h 239"/>
              <a:gd name="T120" fmla="*/ 71 w 236"/>
              <a:gd name="T121" fmla="*/ 31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6" h="239">
                <a:moveTo>
                  <a:pt x="189" y="195"/>
                </a:moveTo>
                <a:cubicBezTo>
                  <a:pt x="216" y="182"/>
                  <a:pt x="216" y="182"/>
                  <a:pt x="216" y="182"/>
                </a:cubicBezTo>
                <a:cubicBezTo>
                  <a:pt x="230" y="176"/>
                  <a:pt x="236" y="159"/>
                  <a:pt x="229" y="146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9" y="107"/>
                  <a:pt x="189" y="107"/>
                  <a:pt x="189" y="107"/>
                </a:cubicBezTo>
                <a:cubicBezTo>
                  <a:pt x="190" y="108"/>
                  <a:pt x="190" y="108"/>
                  <a:pt x="190" y="109"/>
                </a:cubicBezTo>
                <a:cubicBezTo>
                  <a:pt x="196" y="122"/>
                  <a:pt x="196" y="122"/>
                  <a:pt x="196" y="122"/>
                </a:cubicBezTo>
                <a:cubicBezTo>
                  <a:pt x="196" y="122"/>
                  <a:pt x="196" y="122"/>
                  <a:pt x="196" y="122"/>
                </a:cubicBezTo>
                <a:cubicBezTo>
                  <a:pt x="197" y="124"/>
                  <a:pt x="196" y="126"/>
                  <a:pt x="194" y="127"/>
                </a:cubicBezTo>
                <a:cubicBezTo>
                  <a:pt x="189" y="130"/>
                  <a:pt x="189" y="130"/>
                  <a:pt x="189" y="130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98" y="136"/>
                  <a:pt x="198" y="136"/>
                  <a:pt x="198" y="136"/>
                </a:cubicBezTo>
                <a:cubicBezTo>
                  <a:pt x="201" y="135"/>
                  <a:pt x="203" y="136"/>
                  <a:pt x="204" y="138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11" y="153"/>
                  <a:pt x="210" y="156"/>
                  <a:pt x="208" y="157"/>
                </a:cubicBezTo>
                <a:cubicBezTo>
                  <a:pt x="189" y="166"/>
                  <a:pt x="189" y="166"/>
                  <a:pt x="189" y="166"/>
                </a:cubicBezTo>
                <a:lnTo>
                  <a:pt x="189" y="195"/>
                </a:lnTo>
                <a:close/>
                <a:moveTo>
                  <a:pt x="168" y="204"/>
                </a:moveTo>
                <a:cubicBezTo>
                  <a:pt x="189" y="195"/>
                  <a:pt x="189" y="195"/>
                  <a:pt x="189" y="195"/>
                </a:cubicBezTo>
                <a:cubicBezTo>
                  <a:pt x="189" y="166"/>
                  <a:pt x="189" y="166"/>
                  <a:pt x="189" y="166"/>
                </a:cubicBezTo>
                <a:cubicBezTo>
                  <a:pt x="180" y="170"/>
                  <a:pt x="180" y="170"/>
                  <a:pt x="180" y="170"/>
                </a:cubicBezTo>
                <a:cubicBezTo>
                  <a:pt x="178" y="171"/>
                  <a:pt x="175" y="170"/>
                  <a:pt x="174" y="168"/>
                </a:cubicBezTo>
                <a:cubicBezTo>
                  <a:pt x="168" y="156"/>
                  <a:pt x="168" y="156"/>
                  <a:pt x="168" y="156"/>
                </a:cubicBezTo>
                <a:cubicBezTo>
                  <a:pt x="168" y="204"/>
                  <a:pt x="168" y="204"/>
                  <a:pt x="168" y="204"/>
                </a:cubicBezTo>
                <a:close/>
                <a:moveTo>
                  <a:pt x="189" y="60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71" y="77"/>
                  <a:pt x="171" y="77"/>
                  <a:pt x="171" y="77"/>
                </a:cubicBezTo>
                <a:cubicBezTo>
                  <a:pt x="173" y="76"/>
                  <a:pt x="175" y="77"/>
                  <a:pt x="176" y="79"/>
                </a:cubicBezTo>
                <a:cubicBezTo>
                  <a:pt x="182" y="92"/>
                  <a:pt x="182" y="92"/>
                  <a:pt x="182" y="92"/>
                </a:cubicBezTo>
                <a:cubicBezTo>
                  <a:pt x="182" y="92"/>
                  <a:pt x="182" y="92"/>
                  <a:pt x="182" y="92"/>
                </a:cubicBezTo>
                <a:cubicBezTo>
                  <a:pt x="183" y="94"/>
                  <a:pt x="182" y="97"/>
                  <a:pt x="180" y="98"/>
                </a:cubicBezTo>
                <a:cubicBezTo>
                  <a:pt x="168" y="103"/>
                  <a:pt x="168" y="103"/>
                  <a:pt x="168" y="103"/>
                </a:cubicBezTo>
                <a:cubicBezTo>
                  <a:pt x="168" y="114"/>
                  <a:pt x="168" y="114"/>
                  <a:pt x="168" y="114"/>
                </a:cubicBezTo>
                <a:cubicBezTo>
                  <a:pt x="185" y="107"/>
                  <a:pt x="185" y="107"/>
                  <a:pt x="185" y="107"/>
                </a:cubicBezTo>
                <a:cubicBezTo>
                  <a:pt x="186" y="106"/>
                  <a:pt x="188" y="106"/>
                  <a:pt x="189" y="107"/>
                </a:cubicBezTo>
                <a:cubicBezTo>
                  <a:pt x="189" y="60"/>
                  <a:pt x="189" y="60"/>
                  <a:pt x="189" y="60"/>
                </a:cubicBezTo>
                <a:close/>
                <a:moveTo>
                  <a:pt x="189" y="130"/>
                </a:moveTo>
                <a:cubicBezTo>
                  <a:pt x="189" y="141"/>
                  <a:pt x="189" y="141"/>
                  <a:pt x="189" y="141"/>
                </a:cubicBezTo>
                <a:cubicBezTo>
                  <a:pt x="170" y="150"/>
                  <a:pt x="170" y="150"/>
                  <a:pt x="170" y="150"/>
                </a:cubicBezTo>
                <a:cubicBezTo>
                  <a:pt x="169" y="150"/>
                  <a:pt x="169" y="151"/>
                  <a:pt x="168" y="151"/>
                </a:cubicBezTo>
                <a:cubicBezTo>
                  <a:pt x="168" y="139"/>
                  <a:pt x="168" y="139"/>
                  <a:pt x="168" y="139"/>
                </a:cubicBezTo>
                <a:lnTo>
                  <a:pt x="189" y="130"/>
                </a:lnTo>
                <a:close/>
                <a:moveTo>
                  <a:pt x="159" y="209"/>
                </a:moveTo>
                <a:cubicBezTo>
                  <a:pt x="168" y="204"/>
                  <a:pt x="168" y="204"/>
                  <a:pt x="168" y="204"/>
                </a:cubicBezTo>
                <a:cubicBezTo>
                  <a:pt x="168" y="156"/>
                  <a:pt x="168" y="156"/>
                  <a:pt x="168" y="156"/>
                </a:cubicBezTo>
                <a:cubicBezTo>
                  <a:pt x="168" y="155"/>
                  <a:pt x="168" y="155"/>
                  <a:pt x="168" y="155"/>
                </a:cubicBezTo>
                <a:cubicBezTo>
                  <a:pt x="168" y="154"/>
                  <a:pt x="168" y="152"/>
                  <a:pt x="168" y="151"/>
                </a:cubicBezTo>
                <a:cubicBezTo>
                  <a:pt x="168" y="139"/>
                  <a:pt x="168" y="139"/>
                  <a:pt x="168" y="139"/>
                </a:cubicBezTo>
                <a:cubicBezTo>
                  <a:pt x="166" y="141"/>
                  <a:pt x="166" y="141"/>
                  <a:pt x="166" y="141"/>
                </a:cubicBezTo>
                <a:cubicBezTo>
                  <a:pt x="164" y="142"/>
                  <a:pt x="161" y="141"/>
                  <a:pt x="160" y="138"/>
                </a:cubicBezTo>
                <a:cubicBezTo>
                  <a:pt x="159" y="136"/>
                  <a:pt x="159" y="136"/>
                  <a:pt x="159" y="136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6" y="175"/>
                  <a:pt x="165" y="177"/>
                  <a:pt x="163" y="178"/>
                </a:cubicBezTo>
                <a:cubicBezTo>
                  <a:pt x="159" y="180"/>
                  <a:pt x="159" y="180"/>
                  <a:pt x="159" y="180"/>
                </a:cubicBezTo>
                <a:cubicBezTo>
                  <a:pt x="159" y="209"/>
                  <a:pt x="159" y="209"/>
                  <a:pt x="159" y="209"/>
                </a:cubicBezTo>
                <a:close/>
                <a:moveTo>
                  <a:pt x="168" y="16"/>
                </a:moveTo>
                <a:cubicBezTo>
                  <a:pt x="168" y="15"/>
                  <a:pt x="168" y="15"/>
                  <a:pt x="168" y="15"/>
                </a:cubicBezTo>
                <a:cubicBezTo>
                  <a:pt x="166" y="11"/>
                  <a:pt x="163" y="7"/>
                  <a:pt x="159" y="5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6" y="55"/>
                  <a:pt x="164" y="61"/>
                  <a:pt x="159" y="65"/>
                </a:cubicBezTo>
                <a:cubicBezTo>
                  <a:pt x="159" y="82"/>
                  <a:pt x="159" y="82"/>
                  <a:pt x="159" y="82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68" y="16"/>
                  <a:pt x="168" y="16"/>
                  <a:pt x="168" y="16"/>
                </a:cubicBezTo>
                <a:close/>
                <a:moveTo>
                  <a:pt x="168" y="103"/>
                </a:moveTo>
                <a:cubicBezTo>
                  <a:pt x="168" y="114"/>
                  <a:pt x="168" y="114"/>
                  <a:pt x="168" y="114"/>
                </a:cubicBezTo>
                <a:cubicBezTo>
                  <a:pt x="159" y="118"/>
                  <a:pt x="159" y="118"/>
                  <a:pt x="159" y="118"/>
                </a:cubicBezTo>
                <a:cubicBezTo>
                  <a:pt x="159" y="108"/>
                  <a:pt x="159" y="108"/>
                  <a:pt x="159" y="108"/>
                </a:cubicBezTo>
                <a:lnTo>
                  <a:pt x="168" y="103"/>
                </a:lnTo>
                <a:close/>
                <a:moveTo>
                  <a:pt x="144" y="216"/>
                </a:moveTo>
                <a:cubicBezTo>
                  <a:pt x="159" y="209"/>
                  <a:pt x="159" y="209"/>
                  <a:pt x="159" y="209"/>
                </a:cubicBezTo>
                <a:cubicBezTo>
                  <a:pt x="159" y="180"/>
                  <a:pt x="159" y="180"/>
                  <a:pt x="159" y="180"/>
                </a:cubicBezTo>
                <a:cubicBezTo>
                  <a:pt x="144" y="187"/>
                  <a:pt x="144" y="187"/>
                  <a:pt x="144" y="187"/>
                </a:cubicBezTo>
                <a:cubicBezTo>
                  <a:pt x="144" y="216"/>
                  <a:pt x="144" y="216"/>
                  <a:pt x="144" y="216"/>
                </a:cubicBezTo>
                <a:close/>
                <a:moveTo>
                  <a:pt x="159" y="5"/>
                </a:moveTo>
                <a:cubicBezTo>
                  <a:pt x="155" y="2"/>
                  <a:pt x="149" y="0"/>
                  <a:pt x="144" y="0"/>
                </a:cubicBezTo>
                <a:cubicBezTo>
                  <a:pt x="144" y="22"/>
                  <a:pt x="144" y="22"/>
                  <a:pt x="144" y="22"/>
                </a:cubicBezTo>
                <a:cubicBezTo>
                  <a:pt x="148" y="23"/>
                  <a:pt x="152" y="25"/>
                  <a:pt x="154" y="30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59" y="5"/>
                  <a:pt x="159" y="5"/>
                  <a:pt x="159" y="5"/>
                </a:cubicBezTo>
                <a:close/>
                <a:moveTo>
                  <a:pt x="159" y="65"/>
                </a:moveTo>
                <a:cubicBezTo>
                  <a:pt x="159" y="82"/>
                  <a:pt x="159" y="82"/>
                  <a:pt x="159" y="82"/>
                </a:cubicBezTo>
                <a:cubicBezTo>
                  <a:pt x="144" y="89"/>
                  <a:pt x="144" y="89"/>
                  <a:pt x="144" y="89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57" y="66"/>
                  <a:pt x="157" y="66"/>
                  <a:pt x="157" y="66"/>
                </a:cubicBezTo>
                <a:cubicBezTo>
                  <a:pt x="158" y="66"/>
                  <a:pt x="159" y="66"/>
                  <a:pt x="159" y="65"/>
                </a:cubicBezTo>
                <a:close/>
                <a:moveTo>
                  <a:pt x="159" y="108"/>
                </a:moveTo>
                <a:cubicBezTo>
                  <a:pt x="159" y="118"/>
                  <a:pt x="159" y="118"/>
                  <a:pt x="159" y="118"/>
                </a:cubicBezTo>
                <a:cubicBezTo>
                  <a:pt x="156" y="120"/>
                  <a:pt x="156" y="120"/>
                  <a:pt x="156" y="120"/>
                </a:cubicBezTo>
                <a:cubicBezTo>
                  <a:pt x="154" y="121"/>
                  <a:pt x="153" y="123"/>
                  <a:pt x="154" y="126"/>
                </a:cubicBezTo>
                <a:cubicBezTo>
                  <a:pt x="159" y="136"/>
                  <a:pt x="159" y="136"/>
                  <a:pt x="159" y="136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59" y="159"/>
                  <a:pt x="159" y="159"/>
                  <a:pt x="159" y="159"/>
                </a:cubicBezTo>
                <a:cubicBezTo>
                  <a:pt x="158" y="157"/>
                  <a:pt x="155" y="156"/>
                  <a:pt x="153" y="157"/>
                </a:cubicBezTo>
                <a:cubicBezTo>
                  <a:pt x="144" y="162"/>
                  <a:pt x="144" y="162"/>
                  <a:pt x="144" y="162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49" y="148"/>
                  <a:pt x="149" y="148"/>
                  <a:pt x="149" y="148"/>
                </a:cubicBezTo>
                <a:cubicBezTo>
                  <a:pt x="151" y="147"/>
                  <a:pt x="152" y="145"/>
                  <a:pt x="151" y="143"/>
                </a:cubicBezTo>
                <a:cubicBezTo>
                  <a:pt x="151" y="143"/>
                  <a:pt x="151" y="143"/>
                  <a:pt x="151" y="143"/>
                </a:cubicBezTo>
                <a:cubicBezTo>
                  <a:pt x="145" y="130"/>
                  <a:pt x="145" y="130"/>
                  <a:pt x="145" y="130"/>
                </a:cubicBezTo>
                <a:cubicBezTo>
                  <a:pt x="145" y="129"/>
                  <a:pt x="144" y="129"/>
                  <a:pt x="144" y="128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6" y="109"/>
                  <a:pt x="146" y="109"/>
                  <a:pt x="146" y="109"/>
                </a:cubicBezTo>
                <a:cubicBezTo>
                  <a:pt x="147" y="111"/>
                  <a:pt x="150" y="112"/>
                  <a:pt x="152" y="111"/>
                </a:cubicBezTo>
                <a:lnTo>
                  <a:pt x="159" y="108"/>
                </a:lnTo>
                <a:close/>
                <a:moveTo>
                  <a:pt x="132" y="2"/>
                </a:moveTo>
                <a:cubicBezTo>
                  <a:pt x="123" y="7"/>
                  <a:pt x="123" y="7"/>
                  <a:pt x="123" y="7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37" y="23"/>
                  <a:pt x="137" y="23"/>
                  <a:pt x="137" y="23"/>
                </a:cubicBezTo>
                <a:cubicBezTo>
                  <a:pt x="139" y="22"/>
                  <a:pt x="142" y="22"/>
                  <a:pt x="144" y="22"/>
                </a:cubicBezTo>
                <a:cubicBezTo>
                  <a:pt x="144" y="0"/>
                  <a:pt x="144" y="0"/>
                  <a:pt x="144" y="0"/>
                </a:cubicBezTo>
                <a:cubicBezTo>
                  <a:pt x="140" y="0"/>
                  <a:pt x="136" y="1"/>
                  <a:pt x="132" y="2"/>
                </a:cubicBezTo>
                <a:close/>
                <a:moveTo>
                  <a:pt x="123" y="225"/>
                </a:moveTo>
                <a:cubicBezTo>
                  <a:pt x="144" y="216"/>
                  <a:pt x="144" y="216"/>
                  <a:pt x="144" y="216"/>
                </a:cubicBezTo>
                <a:cubicBezTo>
                  <a:pt x="144" y="187"/>
                  <a:pt x="144" y="187"/>
                  <a:pt x="144" y="187"/>
                </a:cubicBezTo>
                <a:cubicBezTo>
                  <a:pt x="135" y="191"/>
                  <a:pt x="135" y="191"/>
                  <a:pt x="135" y="191"/>
                </a:cubicBezTo>
                <a:cubicBezTo>
                  <a:pt x="133" y="192"/>
                  <a:pt x="130" y="191"/>
                  <a:pt x="129" y="189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23" y="225"/>
                  <a:pt x="123" y="225"/>
                  <a:pt x="123" y="225"/>
                </a:cubicBezTo>
                <a:close/>
                <a:moveTo>
                  <a:pt x="144" y="72"/>
                </a:moveTo>
                <a:cubicBezTo>
                  <a:pt x="144" y="89"/>
                  <a:pt x="144" y="89"/>
                  <a:pt x="144" y="89"/>
                </a:cubicBezTo>
                <a:cubicBezTo>
                  <a:pt x="142" y="90"/>
                  <a:pt x="142" y="90"/>
                  <a:pt x="142" y="90"/>
                </a:cubicBezTo>
                <a:cubicBezTo>
                  <a:pt x="140" y="91"/>
                  <a:pt x="139" y="94"/>
                  <a:pt x="140" y="96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43" y="127"/>
                  <a:pt x="141" y="127"/>
                  <a:pt x="139" y="128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135" y="119"/>
                  <a:pt x="135" y="119"/>
                  <a:pt x="135" y="119"/>
                </a:cubicBezTo>
                <a:cubicBezTo>
                  <a:pt x="137" y="118"/>
                  <a:pt x="138" y="115"/>
                  <a:pt x="137" y="113"/>
                </a:cubicBezTo>
                <a:cubicBezTo>
                  <a:pt x="137" y="113"/>
                  <a:pt x="137" y="113"/>
                  <a:pt x="137" y="113"/>
                </a:cubicBezTo>
                <a:cubicBezTo>
                  <a:pt x="131" y="100"/>
                  <a:pt x="131" y="100"/>
                  <a:pt x="131" y="100"/>
                </a:cubicBezTo>
                <a:cubicBezTo>
                  <a:pt x="130" y="98"/>
                  <a:pt x="128" y="97"/>
                  <a:pt x="126" y="98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23" y="82"/>
                  <a:pt x="123" y="82"/>
                  <a:pt x="123" y="82"/>
                </a:cubicBezTo>
                <a:cubicBezTo>
                  <a:pt x="144" y="72"/>
                  <a:pt x="144" y="72"/>
                  <a:pt x="144" y="72"/>
                </a:cubicBezTo>
                <a:close/>
                <a:moveTo>
                  <a:pt x="144" y="151"/>
                </a:moveTo>
                <a:cubicBezTo>
                  <a:pt x="144" y="162"/>
                  <a:pt x="144" y="162"/>
                  <a:pt x="144" y="162"/>
                </a:cubicBezTo>
                <a:cubicBezTo>
                  <a:pt x="125" y="171"/>
                  <a:pt x="125" y="171"/>
                  <a:pt x="125" y="171"/>
                </a:cubicBezTo>
                <a:cubicBezTo>
                  <a:pt x="124" y="171"/>
                  <a:pt x="124" y="172"/>
                  <a:pt x="123" y="172"/>
                </a:cubicBezTo>
                <a:cubicBezTo>
                  <a:pt x="123" y="161"/>
                  <a:pt x="123" y="161"/>
                  <a:pt x="123" y="161"/>
                </a:cubicBezTo>
                <a:lnTo>
                  <a:pt x="144" y="151"/>
                </a:lnTo>
                <a:close/>
                <a:moveTo>
                  <a:pt x="123" y="7"/>
                </a:moveTo>
                <a:cubicBezTo>
                  <a:pt x="99" y="18"/>
                  <a:pt x="99" y="18"/>
                  <a:pt x="99" y="18"/>
                </a:cubicBezTo>
                <a:cubicBezTo>
                  <a:pt x="99" y="41"/>
                  <a:pt x="99" y="41"/>
                  <a:pt x="99" y="41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23" y="7"/>
                  <a:pt x="123" y="7"/>
                  <a:pt x="123" y="7"/>
                </a:cubicBezTo>
                <a:close/>
                <a:moveTo>
                  <a:pt x="99" y="236"/>
                </a:moveTo>
                <a:cubicBezTo>
                  <a:pt x="100" y="236"/>
                  <a:pt x="102" y="235"/>
                  <a:pt x="103" y="235"/>
                </a:cubicBezTo>
                <a:cubicBezTo>
                  <a:pt x="123" y="225"/>
                  <a:pt x="123" y="225"/>
                  <a:pt x="123" y="225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23" y="176"/>
                  <a:pt x="123" y="176"/>
                  <a:pt x="123" y="176"/>
                </a:cubicBezTo>
                <a:cubicBezTo>
                  <a:pt x="122" y="175"/>
                  <a:pt x="123" y="174"/>
                  <a:pt x="123" y="172"/>
                </a:cubicBezTo>
                <a:cubicBezTo>
                  <a:pt x="123" y="161"/>
                  <a:pt x="123" y="161"/>
                  <a:pt x="123" y="161"/>
                </a:cubicBezTo>
                <a:cubicBezTo>
                  <a:pt x="121" y="162"/>
                  <a:pt x="121" y="162"/>
                  <a:pt x="121" y="162"/>
                </a:cubicBezTo>
                <a:cubicBezTo>
                  <a:pt x="119" y="163"/>
                  <a:pt x="116" y="162"/>
                  <a:pt x="115" y="159"/>
                </a:cubicBezTo>
                <a:cubicBezTo>
                  <a:pt x="109" y="147"/>
                  <a:pt x="109" y="147"/>
                  <a:pt x="109" y="147"/>
                </a:cubicBezTo>
                <a:cubicBezTo>
                  <a:pt x="108" y="145"/>
                  <a:pt x="109" y="142"/>
                  <a:pt x="111" y="141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107" y="132"/>
                  <a:pt x="107" y="132"/>
                  <a:pt x="107" y="132"/>
                </a:cubicBezTo>
                <a:cubicBezTo>
                  <a:pt x="105" y="133"/>
                  <a:pt x="102" y="132"/>
                  <a:pt x="101" y="130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9" y="150"/>
                  <a:pt x="99" y="151"/>
                  <a:pt x="100" y="151"/>
                </a:cubicBezTo>
                <a:cubicBezTo>
                  <a:pt x="106" y="164"/>
                  <a:pt x="106" y="164"/>
                  <a:pt x="106" y="164"/>
                </a:cubicBezTo>
                <a:cubicBezTo>
                  <a:pt x="106" y="164"/>
                  <a:pt x="106" y="164"/>
                  <a:pt x="106" y="164"/>
                </a:cubicBezTo>
                <a:cubicBezTo>
                  <a:pt x="107" y="166"/>
                  <a:pt x="106" y="169"/>
                  <a:pt x="104" y="170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99" y="183"/>
                  <a:pt x="99" y="183"/>
                  <a:pt x="99" y="183"/>
                </a:cubicBezTo>
                <a:cubicBezTo>
                  <a:pt x="108" y="179"/>
                  <a:pt x="108" y="179"/>
                  <a:pt x="108" y="179"/>
                </a:cubicBezTo>
                <a:cubicBezTo>
                  <a:pt x="110" y="178"/>
                  <a:pt x="113" y="179"/>
                  <a:pt x="114" y="181"/>
                </a:cubicBezTo>
                <a:cubicBezTo>
                  <a:pt x="120" y="194"/>
                  <a:pt x="120" y="194"/>
                  <a:pt x="120" y="194"/>
                </a:cubicBezTo>
                <a:cubicBezTo>
                  <a:pt x="120" y="194"/>
                  <a:pt x="120" y="194"/>
                  <a:pt x="120" y="194"/>
                </a:cubicBezTo>
                <a:cubicBezTo>
                  <a:pt x="121" y="196"/>
                  <a:pt x="120" y="198"/>
                  <a:pt x="118" y="199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99" y="236"/>
                  <a:pt x="99" y="236"/>
                  <a:pt x="99" y="236"/>
                </a:cubicBezTo>
                <a:close/>
                <a:moveTo>
                  <a:pt x="123" y="82"/>
                </a:moveTo>
                <a:cubicBezTo>
                  <a:pt x="123" y="99"/>
                  <a:pt x="123" y="99"/>
                  <a:pt x="123" y="99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99" y="94"/>
                  <a:pt x="99" y="94"/>
                  <a:pt x="99" y="94"/>
                </a:cubicBezTo>
                <a:lnTo>
                  <a:pt x="123" y="82"/>
                </a:lnTo>
                <a:close/>
                <a:moveTo>
                  <a:pt x="99" y="18"/>
                </a:moveTo>
                <a:cubicBezTo>
                  <a:pt x="71" y="31"/>
                  <a:pt x="71" y="31"/>
                  <a:pt x="71" y="31"/>
                </a:cubicBezTo>
                <a:cubicBezTo>
                  <a:pt x="71" y="54"/>
                  <a:pt x="71" y="54"/>
                  <a:pt x="71" y="54"/>
                </a:cubicBezTo>
                <a:cubicBezTo>
                  <a:pt x="99" y="41"/>
                  <a:pt x="99" y="41"/>
                  <a:pt x="99" y="41"/>
                </a:cubicBezTo>
                <a:cubicBezTo>
                  <a:pt x="99" y="18"/>
                  <a:pt x="99" y="18"/>
                  <a:pt x="99" y="18"/>
                </a:cubicBezTo>
                <a:close/>
                <a:moveTo>
                  <a:pt x="71" y="227"/>
                </a:moveTo>
                <a:cubicBezTo>
                  <a:pt x="77" y="235"/>
                  <a:pt x="88" y="239"/>
                  <a:pt x="99" y="236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89" y="212"/>
                  <a:pt x="89" y="212"/>
                  <a:pt x="89" y="212"/>
                </a:cubicBezTo>
                <a:cubicBezTo>
                  <a:pt x="87" y="213"/>
                  <a:pt x="85" y="213"/>
                  <a:pt x="84" y="210"/>
                </a:cubicBezTo>
                <a:cubicBezTo>
                  <a:pt x="78" y="197"/>
                  <a:pt x="78" y="197"/>
                  <a:pt x="78" y="197"/>
                </a:cubicBezTo>
                <a:cubicBezTo>
                  <a:pt x="77" y="195"/>
                  <a:pt x="78" y="193"/>
                  <a:pt x="80" y="192"/>
                </a:cubicBezTo>
                <a:cubicBezTo>
                  <a:pt x="99" y="183"/>
                  <a:pt x="99" y="183"/>
                  <a:pt x="99" y="183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75" y="183"/>
                  <a:pt x="75" y="183"/>
                  <a:pt x="75" y="183"/>
                </a:cubicBezTo>
                <a:cubicBezTo>
                  <a:pt x="74" y="184"/>
                  <a:pt x="72" y="183"/>
                  <a:pt x="71" y="182"/>
                </a:cubicBezTo>
                <a:cubicBezTo>
                  <a:pt x="71" y="227"/>
                  <a:pt x="71" y="227"/>
                  <a:pt x="71" y="227"/>
                </a:cubicBezTo>
                <a:close/>
                <a:moveTo>
                  <a:pt x="99" y="94"/>
                </a:moveTo>
                <a:cubicBezTo>
                  <a:pt x="99" y="111"/>
                  <a:pt x="99" y="111"/>
                  <a:pt x="99" y="111"/>
                </a:cubicBezTo>
                <a:cubicBezTo>
                  <a:pt x="97" y="111"/>
                  <a:pt x="97" y="111"/>
                  <a:pt x="97" y="111"/>
                </a:cubicBezTo>
                <a:cubicBezTo>
                  <a:pt x="95" y="112"/>
                  <a:pt x="94" y="115"/>
                  <a:pt x="95" y="117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7" y="149"/>
                  <a:pt x="96" y="148"/>
                  <a:pt x="94" y="149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149"/>
                  <a:pt x="71" y="149"/>
                  <a:pt x="71" y="149"/>
                </a:cubicBezTo>
                <a:cubicBezTo>
                  <a:pt x="90" y="140"/>
                  <a:pt x="90" y="140"/>
                  <a:pt x="90" y="140"/>
                </a:cubicBezTo>
                <a:cubicBezTo>
                  <a:pt x="92" y="139"/>
                  <a:pt x="93" y="136"/>
                  <a:pt x="92" y="134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86" y="122"/>
                  <a:pt x="86" y="122"/>
                  <a:pt x="86" y="122"/>
                </a:cubicBezTo>
                <a:cubicBezTo>
                  <a:pt x="85" y="119"/>
                  <a:pt x="82" y="118"/>
                  <a:pt x="80" y="119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07"/>
                  <a:pt x="71" y="107"/>
                  <a:pt x="71" y="107"/>
                </a:cubicBezTo>
                <a:lnTo>
                  <a:pt x="99" y="94"/>
                </a:lnTo>
                <a:close/>
                <a:moveTo>
                  <a:pt x="71" y="31"/>
                </a:moveTo>
                <a:cubicBezTo>
                  <a:pt x="20" y="55"/>
                  <a:pt x="20" y="55"/>
                  <a:pt x="20" y="55"/>
                </a:cubicBezTo>
                <a:cubicBezTo>
                  <a:pt x="6" y="62"/>
                  <a:pt x="0" y="78"/>
                  <a:pt x="7" y="91"/>
                </a:cubicBezTo>
                <a:cubicBezTo>
                  <a:pt x="68" y="222"/>
                  <a:pt x="68" y="222"/>
                  <a:pt x="68" y="222"/>
                </a:cubicBezTo>
                <a:cubicBezTo>
                  <a:pt x="69" y="223"/>
                  <a:pt x="70" y="225"/>
                  <a:pt x="71" y="227"/>
                </a:cubicBezTo>
                <a:cubicBezTo>
                  <a:pt x="71" y="182"/>
                  <a:pt x="71" y="182"/>
                  <a:pt x="71" y="182"/>
                </a:cubicBezTo>
                <a:cubicBezTo>
                  <a:pt x="71" y="182"/>
                  <a:pt x="70" y="181"/>
                  <a:pt x="70" y="181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63" y="166"/>
                  <a:pt x="64" y="163"/>
                  <a:pt x="66" y="162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149"/>
                  <a:pt x="71" y="149"/>
                  <a:pt x="71" y="149"/>
                </a:cubicBezTo>
                <a:cubicBezTo>
                  <a:pt x="62" y="153"/>
                  <a:pt x="62" y="153"/>
                  <a:pt x="62" y="153"/>
                </a:cubicBezTo>
                <a:cubicBezTo>
                  <a:pt x="60" y="154"/>
                  <a:pt x="57" y="153"/>
                  <a:pt x="56" y="151"/>
                </a:cubicBezTo>
                <a:cubicBezTo>
                  <a:pt x="50" y="138"/>
                  <a:pt x="50" y="138"/>
                  <a:pt x="50" y="138"/>
                </a:cubicBezTo>
                <a:cubicBezTo>
                  <a:pt x="49" y="136"/>
                  <a:pt x="50" y="134"/>
                  <a:pt x="52" y="133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53" y="115"/>
                  <a:pt x="53" y="115"/>
                  <a:pt x="53" y="115"/>
                </a:cubicBezTo>
                <a:cubicBezTo>
                  <a:pt x="46" y="118"/>
                  <a:pt x="38" y="116"/>
                  <a:pt x="35" y="109"/>
                </a:cubicBezTo>
                <a:cubicBezTo>
                  <a:pt x="26" y="89"/>
                  <a:pt x="26" y="89"/>
                  <a:pt x="26" y="89"/>
                </a:cubicBezTo>
                <a:cubicBezTo>
                  <a:pt x="23" y="83"/>
                  <a:pt x="26" y="75"/>
                  <a:pt x="33" y="72"/>
                </a:cubicBezTo>
                <a:cubicBezTo>
                  <a:pt x="71" y="54"/>
                  <a:pt x="71" y="54"/>
                  <a:pt x="71" y="54"/>
                </a:cubicBezTo>
                <a:lnTo>
                  <a:pt x="71" y="31"/>
                </a:lnTo>
                <a:close/>
              </a:path>
            </a:pathLst>
          </a:custGeom>
          <a:solidFill>
            <a:srgbClr val="0D79CA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4" name="Rectangle 59"/>
          <p:cNvSpPr>
            <a:spLocks noChangeArrowheads="1"/>
          </p:cNvSpPr>
          <p:nvPr/>
        </p:nvSpPr>
        <p:spPr bwMode="auto">
          <a:xfrm>
            <a:off x="6540611" y="2801604"/>
            <a:ext cx="47017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5" name="Rectangle 60"/>
          <p:cNvSpPr>
            <a:spLocks noChangeArrowheads="1"/>
          </p:cNvSpPr>
          <p:nvPr/>
        </p:nvSpPr>
        <p:spPr bwMode="auto">
          <a:xfrm>
            <a:off x="6559656" y="2753991"/>
            <a:ext cx="43208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6" name="Rectangle 61"/>
          <p:cNvSpPr>
            <a:spLocks noChangeArrowheads="1"/>
          </p:cNvSpPr>
          <p:nvPr/>
        </p:nvSpPr>
        <p:spPr bwMode="auto">
          <a:xfrm>
            <a:off x="6729871" y="2705188"/>
            <a:ext cx="9165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7" name="Rectangle 62"/>
          <p:cNvSpPr>
            <a:spLocks noChangeArrowheads="1"/>
          </p:cNvSpPr>
          <p:nvPr/>
        </p:nvSpPr>
        <p:spPr bwMode="auto">
          <a:xfrm>
            <a:off x="6746534" y="2530212"/>
            <a:ext cx="58326" cy="1904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8" name="Rectangle 63"/>
          <p:cNvSpPr>
            <a:spLocks noChangeArrowheads="1"/>
          </p:cNvSpPr>
          <p:nvPr/>
        </p:nvSpPr>
        <p:spPr bwMode="auto">
          <a:xfrm>
            <a:off x="6729871" y="2520690"/>
            <a:ext cx="9165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9" name="Rectangle 64"/>
          <p:cNvSpPr>
            <a:spLocks noChangeArrowheads="1"/>
          </p:cNvSpPr>
          <p:nvPr/>
        </p:nvSpPr>
        <p:spPr bwMode="auto">
          <a:xfrm>
            <a:off x="6869136" y="2705188"/>
            <a:ext cx="89274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0" name="Rectangle 65"/>
          <p:cNvSpPr>
            <a:spLocks noChangeArrowheads="1"/>
          </p:cNvSpPr>
          <p:nvPr/>
        </p:nvSpPr>
        <p:spPr bwMode="auto">
          <a:xfrm>
            <a:off x="6884611" y="2530212"/>
            <a:ext cx="57135" cy="1904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1" name="Rectangle 66"/>
          <p:cNvSpPr>
            <a:spLocks noChangeArrowheads="1"/>
          </p:cNvSpPr>
          <p:nvPr/>
        </p:nvSpPr>
        <p:spPr bwMode="auto">
          <a:xfrm>
            <a:off x="6869136" y="2520690"/>
            <a:ext cx="89274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2" name="Rectangle 67"/>
          <p:cNvSpPr>
            <a:spLocks noChangeArrowheads="1"/>
          </p:cNvSpPr>
          <p:nvPr/>
        </p:nvSpPr>
        <p:spPr bwMode="auto">
          <a:xfrm>
            <a:off x="6592985" y="2705188"/>
            <a:ext cx="9165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3" name="Rectangle 68"/>
          <p:cNvSpPr>
            <a:spLocks noChangeArrowheads="1"/>
          </p:cNvSpPr>
          <p:nvPr/>
        </p:nvSpPr>
        <p:spPr bwMode="auto">
          <a:xfrm>
            <a:off x="6608458" y="2530212"/>
            <a:ext cx="59516" cy="1904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4" name="Rectangle 69"/>
          <p:cNvSpPr>
            <a:spLocks noChangeArrowheads="1"/>
          </p:cNvSpPr>
          <p:nvPr/>
        </p:nvSpPr>
        <p:spPr bwMode="auto">
          <a:xfrm>
            <a:off x="6592985" y="2520690"/>
            <a:ext cx="9165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5" name="Rectangle 70"/>
          <p:cNvSpPr>
            <a:spLocks noChangeArrowheads="1"/>
          </p:cNvSpPr>
          <p:nvPr/>
        </p:nvSpPr>
        <p:spPr bwMode="auto">
          <a:xfrm>
            <a:off x="6559656" y="2468316"/>
            <a:ext cx="43208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6" name="Freeform 71"/>
          <p:cNvSpPr>
            <a:spLocks/>
          </p:cNvSpPr>
          <p:nvPr/>
        </p:nvSpPr>
        <p:spPr bwMode="auto">
          <a:xfrm>
            <a:off x="6559656" y="2330239"/>
            <a:ext cx="432085" cy="138077"/>
          </a:xfrm>
          <a:custGeom>
            <a:avLst/>
            <a:gdLst>
              <a:gd name="T0" fmla="*/ 181 w 363"/>
              <a:gd name="T1" fmla="*/ 0 h 116"/>
              <a:gd name="T2" fmla="*/ 363 w 363"/>
              <a:gd name="T3" fmla="*/ 116 h 116"/>
              <a:gd name="T4" fmla="*/ 0 w 363"/>
              <a:gd name="T5" fmla="*/ 116 h 116"/>
              <a:gd name="T6" fmla="*/ 181 w 363"/>
              <a:gd name="T7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3" h="116">
                <a:moveTo>
                  <a:pt x="181" y="0"/>
                </a:moveTo>
                <a:lnTo>
                  <a:pt x="363" y="116"/>
                </a:lnTo>
                <a:lnTo>
                  <a:pt x="0" y="116"/>
                </a:lnTo>
                <a:lnTo>
                  <a:pt x="181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7" name="Freeform 72"/>
          <p:cNvSpPr>
            <a:spLocks noEditPoints="1"/>
          </p:cNvSpPr>
          <p:nvPr/>
        </p:nvSpPr>
        <p:spPr bwMode="auto">
          <a:xfrm>
            <a:off x="5371722" y="2455221"/>
            <a:ext cx="599919" cy="391614"/>
          </a:xfrm>
          <a:custGeom>
            <a:avLst/>
            <a:gdLst>
              <a:gd name="T0" fmla="*/ 82 w 367"/>
              <a:gd name="T1" fmla="*/ 27 h 240"/>
              <a:gd name="T2" fmla="*/ 367 w 367"/>
              <a:gd name="T3" fmla="*/ 120 h 240"/>
              <a:gd name="T4" fmla="*/ 82 w 367"/>
              <a:gd name="T5" fmla="*/ 213 h 240"/>
              <a:gd name="T6" fmla="*/ 82 w 367"/>
              <a:gd name="T7" fmla="*/ 177 h 240"/>
              <a:gd name="T8" fmla="*/ 127 w 367"/>
              <a:gd name="T9" fmla="*/ 143 h 240"/>
              <a:gd name="T10" fmla="*/ 127 w 367"/>
              <a:gd name="T11" fmla="*/ 87 h 240"/>
              <a:gd name="T12" fmla="*/ 138 w 367"/>
              <a:gd name="T13" fmla="*/ 87 h 240"/>
              <a:gd name="T14" fmla="*/ 138 w 367"/>
              <a:gd name="T15" fmla="*/ 64 h 240"/>
              <a:gd name="T16" fmla="*/ 127 w 367"/>
              <a:gd name="T17" fmla="*/ 64 h 240"/>
              <a:gd name="T18" fmla="*/ 102 w 367"/>
              <a:gd name="T19" fmla="*/ 64 h 240"/>
              <a:gd name="T20" fmla="*/ 91 w 367"/>
              <a:gd name="T21" fmla="*/ 64 h 240"/>
              <a:gd name="T22" fmla="*/ 91 w 367"/>
              <a:gd name="T23" fmla="*/ 87 h 240"/>
              <a:gd name="T24" fmla="*/ 102 w 367"/>
              <a:gd name="T25" fmla="*/ 87 h 240"/>
              <a:gd name="T26" fmla="*/ 102 w 367"/>
              <a:gd name="T27" fmla="*/ 143 h 240"/>
              <a:gd name="T28" fmla="*/ 82 w 367"/>
              <a:gd name="T29" fmla="*/ 156 h 240"/>
              <a:gd name="T30" fmla="*/ 82 w 367"/>
              <a:gd name="T31" fmla="*/ 27 h 240"/>
              <a:gd name="T32" fmla="*/ 0 w 367"/>
              <a:gd name="T33" fmla="*/ 0 h 240"/>
              <a:gd name="T34" fmla="*/ 82 w 367"/>
              <a:gd name="T35" fmla="*/ 27 h 240"/>
              <a:gd name="T36" fmla="*/ 82 w 367"/>
              <a:gd name="T37" fmla="*/ 156 h 240"/>
              <a:gd name="T38" fmla="*/ 82 w 367"/>
              <a:gd name="T39" fmla="*/ 156 h 240"/>
              <a:gd name="T40" fmla="*/ 62 w 367"/>
              <a:gd name="T41" fmla="*/ 143 h 240"/>
              <a:gd name="T42" fmla="*/ 62 w 367"/>
              <a:gd name="T43" fmla="*/ 87 h 240"/>
              <a:gd name="T44" fmla="*/ 73 w 367"/>
              <a:gd name="T45" fmla="*/ 87 h 240"/>
              <a:gd name="T46" fmla="*/ 73 w 367"/>
              <a:gd name="T47" fmla="*/ 64 h 240"/>
              <a:gd name="T48" fmla="*/ 62 w 367"/>
              <a:gd name="T49" fmla="*/ 64 h 240"/>
              <a:gd name="T50" fmla="*/ 37 w 367"/>
              <a:gd name="T51" fmla="*/ 64 h 240"/>
              <a:gd name="T52" fmla="*/ 26 w 367"/>
              <a:gd name="T53" fmla="*/ 64 h 240"/>
              <a:gd name="T54" fmla="*/ 26 w 367"/>
              <a:gd name="T55" fmla="*/ 87 h 240"/>
              <a:gd name="T56" fmla="*/ 37 w 367"/>
              <a:gd name="T57" fmla="*/ 87 h 240"/>
              <a:gd name="T58" fmla="*/ 37 w 367"/>
              <a:gd name="T59" fmla="*/ 143 h 240"/>
              <a:gd name="T60" fmla="*/ 82 w 367"/>
              <a:gd name="T61" fmla="*/ 177 h 240"/>
              <a:gd name="T62" fmla="*/ 82 w 367"/>
              <a:gd name="T63" fmla="*/ 177 h 240"/>
              <a:gd name="T64" fmla="*/ 82 w 367"/>
              <a:gd name="T65" fmla="*/ 213 h 240"/>
              <a:gd name="T66" fmla="*/ 0 w 367"/>
              <a:gd name="T67" fmla="*/ 240 h 240"/>
              <a:gd name="T68" fmla="*/ 0 w 367"/>
              <a:gd name="T69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67" h="240">
                <a:moveTo>
                  <a:pt x="82" y="27"/>
                </a:moveTo>
                <a:cubicBezTo>
                  <a:pt x="367" y="120"/>
                  <a:pt x="367" y="120"/>
                  <a:pt x="367" y="120"/>
                </a:cubicBezTo>
                <a:cubicBezTo>
                  <a:pt x="82" y="213"/>
                  <a:pt x="82" y="213"/>
                  <a:pt x="82" y="213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107" y="177"/>
                  <a:pt x="127" y="162"/>
                  <a:pt x="127" y="143"/>
                </a:cubicBezTo>
                <a:cubicBezTo>
                  <a:pt x="127" y="87"/>
                  <a:pt x="127" y="87"/>
                  <a:pt x="127" y="87"/>
                </a:cubicBezTo>
                <a:cubicBezTo>
                  <a:pt x="138" y="87"/>
                  <a:pt x="138" y="87"/>
                  <a:pt x="138" y="87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127" y="64"/>
                  <a:pt x="127" y="64"/>
                  <a:pt x="127" y="64"/>
                </a:cubicBezTo>
                <a:cubicBezTo>
                  <a:pt x="102" y="64"/>
                  <a:pt x="102" y="64"/>
                  <a:pt x="102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87"/>
                  <a:pt x="91" y="87"/>
                  <a:pt x="91" y="87"/>
                </a:cubicBezTo>
                <a:cubicBezTo>
                  <a:pt x="102" y="87"/>
                  <a:pt x="102" y="87"/>
                  <a:pt x="102" y="87"/>
                </a:cubicBezTo>
                <a:cubicBezTo>
                  <a:pt x="102" y="143"/>
                  <a:pt x="102" y="143"/>
                  <a:pt x="102" y="143"/>
                </a:cubicBezTo>
                <a:cubicBezTo>
                  <a:pt x="102" y="150"/>
                  <a:pt x="93" y="156"/>
                  <a:pt x="82" y="156"/>
                </a:cubicBezTo>
                <a:lnTo>
                  <a:pt x="82" y="27"/>
                </a:lnTo>
                <a:close/>
                <a:moveTo>
                  <a:pt x="0" y="0"/>
                </a:moveTo>
                <a:cubicBezTo>
                  <a:pt x="82" y="27"/>
                  <a:pt x="82" y="27"/>
                  <a:pt x="82" y="27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71" y="156"/>
                  <a:pt x="62" y="150"/>
                  <a:pt x="62" y="143"/>
                </a:cubicBezTo>
                <a:cubicBezTo>
                  <a:pt x="62" y="87"/>
                  <a:pt x="62" y="87"/>
                  <a:pt x="62" y="87"/>
                </a:cubicBezTo>
                <a:cubicBezTo>
                  <a:pt x="73" y="87"/>
                  <a:pt x="73" y="87"/>
                  <a:pt x="73" y="87"/>
                </a:cubicBezTo>
                <a:cubicBezTo>
                  <a:pt x="73" y="64"/>
                  <a:pt x="73" y="64"/>
                  <a:pt x="73" y="64"/>
                </a:cubicBezTo>
                <a:cubicBezTo>
                  <a:pt x="62" y="64"/>
                  <a:pt x="62" y="64"/>
                  <a:pt x="62" y="64"/>
                </a:cubicBezTo>
                <a:cubicBezTo>
                  <a:pt x="37" y="64"/>
                  <a:pt x="37" y="64"/>
                  <a:pt x="37" y="64"/>
                </a:cubicBezTo>
                <a:cubicBezTo>
                  <a:pt x="26" y="64"/>
                  <a:pt x="26" y="64"/>
                  <a:pt x="26" y="64"/>
                </a:cubicBezTo>
                <a:cubicBezTo>
                  <a:pt x="26" y="87"/>
                  <a:pt x="26" y="87"/>
                  <a:pt x="26" y="87"/>
                </a:cubicBezTo>
                <a:cubicBezTo>
                  <a:pt x="37" y="87"/>
                  <a:pt x="37" y="87"/>
                  <a:pt x="37" y="87"/>
                </a:cubicBezTo>
                <a:cubicBezTo>
                  <a:pt x="37" y="143"/>
                  <a:pt x="37" y="143"/>
                  <a:pt x="37" y="143"/>
                </a:cubicBezTo>
                <a:cubicBezTo>
                  <a:pt x="37" y="162"/>
                  <a:pt x="57" y="177"/>
                  <a:pt x="82" y="177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82" y="213"/>
                  <a:pt x="82" y="213"/>
                  <a:pt x="82" y="213"/>
                </a:cubicBezTo>
                <a:cubicBezTo>
                  <a:pt x="0" y="240"/>
                  <a:pt x="0" y="240"/>
                  <a:pt x="0" y="240"/>
                </a:cubicBezTo>
                <a:lnTo>
                  <a:pt x="0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8" name="Freeform 73"/>
          <p:cNvSpPr>
            <a:spLocks noEditPoints="1"/>
          </p:cNvSpPr>
          <p:nvPr/>
        </p:nvSpPr>
        <p:spPr bwMode="auto">
          <a:xfrm>
            <a:off x="6695352" y="2884926"/>
            <a:ext cx="140457" cy="245205"/>
          </a:xfrm>
          <a:custGeom>
            <a:avLst/>
            <a:gdLst>
              <a:gd name="T0" fmla="*/ 37 w 86"/>
              <a:gd name="T1" fmla="*/ 128 h 150"/>
              <a:gd name="T2" fmla="*/ 34 w 86"/>
              <a:gd name="T3" fmla="*/ 127 h 150"/>
              <a:gd name="T4" fmla="*/ 34 w 86"/>
              <a:gd name="T5" fmla="*/ 150 h 150"/>
              <a:gd name="T6" fmla="*/ 45 w 86"/>
              <a:gd name="T7" fmla="*/ 142 h 150"/>
              <a:gd name="T8" fmla="*/ 37 w 86"/>
              <a:gd name="T9" fmla="*/ 128 h 150"/>
              <a:gd name="T10" fmla="*/ 34 w 86"/>
              <a:gd name="T11" fmla="*/ 118 h 150"/>
              <a:gd name="T12" fmla="*/ 34 w 86"/>
              <a:gd name="T13" fmla="*/ 51 h 150"/>
              <a:gd name="T14" fmla="*/ 51 w 86"/>
              <a:gd name="T15" fmla="*/ 46 h 150"/>
              <a:gd name="T16" fmla="*/ 61 w 86"/>
              <a:gd name="T17" fmla="*/ 8 h 150"/>
              <a:gd name="T18" fmla="*/ 72 w 86"/>
              <a:gd name="T19" fmla="*/ 1 h 150"/>
              <a:gd name="T20" fmla="*/ 78 w 86"/>
              <a:gd name="T21" fmla="*/ 12 h 150"/>
              <a:gd name="T22" fmla="*/ 69 w 86"/>
              <a:gd name="T23" fmla="*/ 51 h 150"/>
              <a:gd name="T24" fmla="*/ 82 w 86"/>
              <a:gd name="T25" fmla="*/ 84 h 150"/>
              <a:gd name="T26" fmla="*/ 77 w 86"/>
              <a:gd name="T27" fmla="*/ 103 h 150"/>
              <a:gd name="T28" fmla="*/ 77 w 86"/>
              <a:gd name="T29" fmla="*/ 103 h 150"/>
              <a:gd name="T30" fmla="*/ 86 w 86"/>
              <a:gd name="T31" fmla="*/ 117 h 150"/>
              <a:gd name="T32" fmla="*/ 83 w 86"/>
              <a:gd name="T33" fmla="*/ 130 h 150"/>
              <a:gd name="T34" fmla="*/ 34 w 86"/>
              <a:gd name="T35" fmla="*/ 118 h 150"/>
              <a:gd name="T36" fmla="*/ 34 w 86"/>
              <a:gd name="T37" fmla="*/ 127 h 150"/>
              <a:gd name="T38" fmla="*/ 23 w 86"/>
              <a:gd name="T39" fmla="*/ 136 h 150"/>
              <a:gd name="T40" fmla="*/ 31 w 86"/>
              <a:gd name="T41" fmla="*/ 150 h 150"/>
              <a:gd name="T42" fmla="*/ 34 w 86"/>
              <a:gd name="T43" fmla="*/ 150 h 150"/>
              <a:gd name="T44" fmla="*/ 34 w 86"/>
              <a:gd name="T45" fmla="*/ 127 h 150"/>
              <a:gd name="T46" fmla="*/ 34 w 86"/>
              <a:gd name="T47" fmla="*/ 51 h 150"/>
              <a:gd name="T48" fmla="*/ 34 w 86"/>
              <a:gd name="T49" fmla="*/ 118 h 150"/>
              <a:gd name="T50" fmla="*/ 0 w 86"/>
              <a:gd name="T51" fmla="*/ 109 h 150"/>
              <a:gd name="T52" fmla="*/ 3 w 86"/>
              <a:gd name="T53" fmla="*/ 96 h 150"/>
              <a:gd name="T54" fmla="*/ 18 w 86"/>
              <a:gd name="T55" fmla="*/ 88 h 150"/>
              <a:gd name="T56" fmla="*/ 23 w 86"/>
              <a:gd name="T57" fmla="*/ 69 h 150"/>
              <a:gd name="T58" fmla="*/ 34 w 86"/>
              <a:gd name="T59" fmla="*/ 51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6" h="150">
                <a:moveTo>
                  <a:pt x="37" y="128"/>
                </a:moveTo>
                <a:cubicBezTo>
                  <a:pt x="36" y="127"/>
                  <a:pt x="35" y="127"/>
                  <a:pt x="34" y="127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9" y="150"/>
                  <a:pt x="44" y="147"/>
                  <a:pt x="45" y="142"/>
                </a:cubicBezTo>
                <a:cubicBezTo>
                  <a:pt x="47" y="136"/>
                  <a:pt x="43" y="129"/>
                  <a:pt x="37" y="128"/>
                </a:cubicBezTo>
                <a:close/>
                <a:moveTo>
                  <a:pt x="34" y="118"/>
                </a:moveTo>
                <a:cubicBezTo>
                  <a:pt x="34" y="51"/>
                  <a:pt x="34" y="51"/>
                  <a:pt x="34" y="51"/>
                </a:cubicBezTo>
                <a:cubicBezTo>
                  <a:pt x="39" y="48"/>
                  <a:pt x="45" y="46"/>
                  <a:pt x="51" y="46"/>
                </a:cubicBezTo>
                <a:cubicBezTo>
                  <a:pt x="61" y="8"/>
                  <a:pt x="61" y="8"/>
                  <a:pt x="61" y="8"/>
                </a:cubicBezTo>
                <a:cubicBezTo>
                  <a:pt x="62" y="3"/>
                  <a:pt x="67" y="0"/>
                  <a:pt x="72" y="1"/>
                </a:cubicBezTo>
                <a:cubicBezTo>
                  <a:pt x="77" y="2"/>
                  <a:pt x="80" y="7"/>
                  <a:pt x="78" y="12"/>
                </a:cubicBezTo>
                <a:cubicBezTo>
                  <a:pt x="69" y="51"/>
                  <a:pt x="69" y="51"/>
                  <a:pt x="69" y="51"/>
                </a:cubicBezTo>
                <a:cubicBezTo>
                  <a:pt x="79" y="57"/>
                  <a:pt x="86" y="68"/>
                  <a:pt x="82" y="84"/>
                </a:cubicBezTo>
                <a:cubicBezTo>
                  <a:pt x="82" y="84"/>
                  <a:pt x="79" y="97"/>
                  <a:pt x="77" y="103"/>
                </a:cubicBezTo>
                <a:cubicBezTo>
                  <a:pt x="77" y="103"/>
                  <a:pt x="77" y="103"/>
                  <a:pt x="77" y="103"/>
                </a:cubicBezTo>
                <a:cubicBezTo>
                  <a:pt x="75" y="112"/>
                  <a:pt x="86" y="117"/>
                  <a:pt x="86" y="117"/>
                </a:cubicBezTo>
                <a:cubicBezTo>
                  <a:pt x="83" y="130"/>
                  <a:pt x="83" y="130"/>
                  <a:pt x="83" y="130"/>
                </a:cubicBezTo>
                <a:lnTo>
                  <a:pt x="34" y="118"/>
                </a:lnTo>
                <a:close/>
                <a:moveTo>
                  <a:pt x="34" y="127"/>
                </a:moveTo>
                <a:cubicBezTo>
                  <a:pt x="29" y="127"/>
                  <a:pt x="24" y="131"/>
                  <a:pt x="23" y="136"/>
                </a:cubicBezTo>
                <a:cubicBezTo>
                  <a:pt x="21" y="142"/>
                  <a:pt x="25" y="148"/>
                  <a:pt x="31" y="150"/>
                </a:cubicBezTo>
                <a:cubicBezTo>
                  <a:pt x="32" y="150"/>
                  <a:pt x="33" y="150"/>
                  <a:pt x="34" y="150"/>
                </a:cubicBezTo>
                <a:cubicBezTo>
                  <a:pt x="34" y="127"/>
                  <a:pt x="34" y="127"/>
                  <a:pt x="34" y="127"/>
                </a:cubicBezTo>
                <a:close/>
                <a:moveTo>
                  <a:pt x="34" y="51"/>
                </a:moveTo>
                <a:cubicBezTo>
                  <a:pt x="34" y="118"/>
                  <a:pt x="34" y="118"/>
                  <a:pt x="34" y="118"/>
                </a:cubicBezTo>
                <a:cubicBezTo>
                  <a:pt x="0" y="109"/>
                  <a:pt x="0" y="109"/>
                  <a:pt x="0" y="109"/>
                </a:cubicBezTo>
                <a:cubicBezTo>
                  <a:pt x="3" y="96"/>
                  <a:pt x="3" y="96"/>
                  <a:pt x="3" y="96"/>
                </a:cubicBezTo>
                <a:cubicBezTo>
                  <a:pt x="3" y="96"/>
                  <a:pt x="16" y="97"/>
                  <a:pt x="18" y="88"/>
                </a:cubicBezTo>
                <a:cubicBezTo>
                  <a:pt x="20" y="80"/>
                  <a:pt x="23" y="69"/>
                  <a:pt x="23" y="69"/>
                </a:cubicBezTo>
                <a:cubicBezTo>
                  <a:pt x="25" y="61"/>
                  <a:pt x="29" y="55"/>
                  <a:pt x="34" y="51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9" name="Freeform 74"/>
          <p:cNvSpPr>
            <a:spLocks noEditPoints="1"/>
          </p:cNvSpPr>
          <p:nvPr/>
        </p:nvSpPr>
        <p:spPr bwMode="auto">
          <a:xfrm>
            <a:off x="5469327" y="2044564"/>
            <a:ext cx="282105" cy="345191"/>
          </a:xfrm>
          <a:custGeom>
            <a:avLst/>
            <a:gdLst>
              <a:gd name="T0" fmla="*/ 172 w 172"/>
              <a:gd name="T1" fmla="*/ 9 h 211"/>
              <a:gd name="T2" fmla="*/ 121 w 172"/>
              <a:gd name="T3" fmla="*/ 37 h 211"/>
              <a:gd name="T4" fmla="*/ 143 w 172"/>
              <a:gd name="T5" fmla="*/ 211 h 211"/>
              <a:gd name="T6" fmla="*/ 124 w 172"/>
              <a:gd name="T7" fmla="*/ 165 h 211"/>
              <a:gd name="T8" fmla="*/ 131 w 172"/>
              <a:gd name="T9" fmla="*/ 108 h 211"/>
              <a:gd name="T10" fmla="*/ 121 w 172"/>
              <a:gd name="T11" fmla="*/ 86 h 211"/>
              <a:gd name="T12" fmla="*/ 129 w 172"/>
              <a:gd name="T13" fmla="*/ 146 h 211"/>
              <a:gd name="T14" fmla="*/ 127 w 172"/>
              <a:gd name="T15" fmla="*/ 116 h 211"/>
              <a:gd name="T16" fmla="*/ 121 w 172"/>
              <a:gd name="T17" fmla="*/ 156 h 211"/>
              <a:gd name="T18" fmla="*/ 121 w 172"/>
              <a:gd name="T19" fmla="*/ 9 h 211"/>
              <a:gd name="T20" fmla="*/ 98 w 172"/>
              <a:gd name="T21" fmla="*/ 37 h 211"/>
              <a:gd name="T22" fmla="*/ 110 w 172"/>
              <a:gd name="T23" fmla="*/ 88 h 211"/>
              <a:gd name="T24" fmla="*/ 100 w 172"/>
              <a:gd name="T25" fmla="*/ 81 h 211"/>
              <a:gd name="T26" fmla="*/ 121 w 172"/>
              <a:gd name="T27" fmla="*/ 211 h 211"/>
              <a:gd name="T28" fmla="*/ 101 w 172"/>
              <a:gd name="T29" fmla="*/ 163 h 211"/>
              <a:gd name="T30" fmla="*/ 121 w 172"/>
              <a:gd name="T31" fmla="*/ 211 h 211"/>
              <a:gd name="T32" fmla="*/ 113 w 172"/>
              <a:gd name="T33" fmla="*/ 148 h 211"/>
              <a:gd name="T34" fmla="*/ 121 w 172"/>
              <a:gd name="T35" fmla="*/ 156 h 211"/>
              <a:gd name="T36" fmla="*/ 98 w 172"/>
              <a:gd name="T37" fmla="*/ 0 h 211"/>
              <a:gd name="T38" fmla="*/ 71 w 172"/>
              <a:gd name="T39" fmla="*/ 0 h 211"/>
              <a:gd name="T40" fmla="*/ 98 w 172"/>
              <a:gd name="T41" fmla="*/ 80 h 211"/>
              <a:gd name="T42" fmla="*/ 71 w 172"/>
              <a:gd name="T43" fmla="*/ 37 h 211"/>
              <a:gd name="T44" fmla="*/ 71 w 172"/>
              <a:gd name="T45" fmla="*/ 166 h 211"/>
              <a:gd name="T46" fmla="*/ 98 w 172"/>
              <a:gd name="T47" fmla="*/ 141 h 211"/>
              <a:gd name="T48" fmla="*/ 98 w 172"/>
              <a:gd name="T49" fmla="*/ 160 h 211"/>
              <a:gd name="T50" fmla="*/ 74 w 172"/>
              <a:gd name="T51" fmla="*/ 124 h 211"/>
              <a:gd name="T52" fmla="*/ 71 w 172"/>
              <a:gd name="T53" fmla="*/ 118 h 211"/>
              <a:gd name="T54" fmla="*/ 71 w 172"/>
              <a:gd name="T55" fmla="*/ 98 h 211"/>
              <a:gd name="T56" fmla="*/ 71 w 172"/>
              <a:gd name="T57" fmla="*/ 0 h 211"/>
              <a:gd name="T58" fmla="*/ 60 w 172"/>
              <a:gd name="T59" fmla="*/ 0 h 211"/>
              <a:gd name="T60" fmla="*/ 71 w 172"/>
              <a:gd name="T61" fmla="*/ 88 h 211"/>
              <a:gd name="T62" fmla="*/ 60 w 172"/>
              <a:gd name="T63" fmla="*/ 37 h 211"/>
              <a:gd name="T64" fmla="*/ 60 w 172"/>
              <a:gd name="T65" fmla="*/ 120 h 211"/>
              <a:gd name="T66" fmla="*/ 65 w 172"/>
              <a:gd name="T67" fmla="*/ 166 h 211"/>
              <a:gd name="T68" fmla="*/ 71 w 172"/>
              <a:gd name="T69" fmla="*/ 98 h 211"/>
              <a:gd name="T70" fmla="*/ 71 w 172"/>
              <a:gd name="T71" fmla="*/ 98 h 211"/>
              <a:gd name="T72" fmla="*/ 60 w 172"/>
              <a:gd name="T73" fmla="*/ 9 h 211"/>
              <a:gd name="T74" fmla="*/ 12 w 172"/>
              <a:gd name="T75" fmla="*/ 23 h 211"/>
              <a:gd name="T76" fmla="*/ 60 w 172"/>
              <a:gd name="T77" fmla="*/ 100 h 211"/>
              <a:gd name="T78" fmla="*/ 28 w 172"/>
              <a:gd name="T79" fmla="*/ 118 h 211"/>
              <a:gd name="T80" fmla="*/ 29 w 172"/>
              <a:gd name="T81" fmla="*/ 134 h 211"/>
              <a:gd name="T82" fmla="*/ 34 w 172"/>
              <a:gd name="T83" fmla="*/ 127 h 211"/>
              <a:gd name="T84" fmla="*/ 47 w 172"/>
              <a:gd name="T85" fmla="*/ 120 h 211"/>
              <a:gd name="T86" fmla="*/ 36 w 172"/>
              <a:gd name="T87" fmla="*/ 178 h 211"/>
              <a:gd name="T88" fmla="*/ 45 w 172"/>
              <a:gd name="T89" fmla="*/ 163 h 211"/>
              <a:gd name="T90" fmla="*/ 60 w 172"/>
              <a:gd name="T91" fmla="*/ 211 h 211"/>
              <a:gd name="T92" fmla="*/ 0 w 172"/>
              <a:gd name="T93" fmla="*/ 29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2" h="211">
                <a:moveTo>
                  <a:pt x="121" y="0"/>
                </a:moveTo>
                <a:cubicBezTo>
                  <a:pt x="172" y="0"/>
                  <a:pt x="172" y="0"/>
                  <a:pt x="172" y="0"/>
                </a:cubicBezTo>
                <a:cubicBezTo>
                  <a:pt x="172" y="9"/>
                  <a:pt x="172" y="9"/>
                  <a:pt x="172" y="9"/>
                </a:cubicBezTo>
                <a:cubicBezTo>
                  <a:pt x="121" y="9"/>
                  <a:pt x="121" y="9"/>
                  <a:pt x="121" y="9"/>
                </a:cubicBezTo>
                <a:cubicBezTo>
                  <a:pt x="121" y="0"/>
                  <a:pt x="121" y="0"/>
                  <a:pt x="121" y="0"/>
                </a:cubicBezTo>
                <a:close/>
                <a:moveTo>
                  <a:pt x="121" y="37"/>
                </a:moveTo>
                <a:cubicBezTo>
                  <a:pt x="172" y="37"/>
                  <a:pt x="172" y="37"/>
                  <a:pt x="172" y="37"/>
                </a:cubicBezTo>
                <a:cubicBezTo>
                  <a:pt x="172" y="183"/>
                  <a:pt x="172" y="183"/>
                  <a:pt x="172" y="183"/>
                </a:cubicBezTo>
                <a:cubicBezTo>
                  <a:pt x="172" y="198"/>
                  <a:pt x="159" y="211"/>
                  <a:pt x="143" y="211"/>
                </a:cubicBezTo>
                <a:cubicBezTo>
                  <a:pt x="121" y="211"/>
                  <a:pt x="121" y="211"/>
                  <a:pt x="121" y="211"/>
                </a:cubicBezTo>
                <a:cubicBezTo>
                  <a:pt x="121" y="166"/>
                  <a:pt x="121" y="166"/>
                  <a:pt x="121" y="166"/>
                </a:cubicBezTo>
                <a:cubicBezTo>
                  <a:pt x="122" y="166"/>
                  <a:pt x="123" y="166"/>
                  <a:pt x="124" y="165"/>
                </a:cubicBezTo>
                <a:cubicBezTo>
                  <a:pt x="130" y="163"/>
                  <a:pt x="134" y="159"/>
                  <a:pt x="138" y="153"/>
                </a:cubicBezTo>
                <a:cubicBezTo>
                  <a:pt x="142" y="145"/>
                  <a:pt x="145" y="137"/>
                  <a:pt x="145" y="128"/>
                </a:cubicBezTo>
                <a:cubicBezTo>
                  <a:pt x="145" y="115"/>
                  <a:pt x="140" y="108"/>
                  <a:pt x="131" y="108"/>
                </a:cubicBezTo>
                <a:cubicBezTo>
                  <a:pt x="128" y="108"/>
                  <a:pt x="125" y="109"/>
                  <a:pt x="121" y="111"/>
                </a:cubicBezTo>
                <a:cubicBezTo>
                  <a:pt x="127" y="85"/>
                  <a:pt x="127" y="85"/>
                  <a:pt x="127" y="85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21" y="37"/>
                  <a:pt x="121" y="37"/>
                  <a:pt x="121" y="37"/>
                </a:cubicBezTo>
                <a:close/>
                <a:moveTo>
                  <a:pt x="121" y="156"/>
                </a:moveTo>
                <a:cubicBezTo>
                  <a:pt x="123" y="155"/>
                  <a:pt x="126" y="152"/>
                  <a:pt x="129" y="146"/>
                </a:cubicBezTo>
                <a:cubicBezTo>
                  <a:pt x="131" y="140"/>
                  <a:pt x="133" y="134"/>
                  <a:pt x="133" y="129"/>
                </a:cubicBezTo>
                <a:cubicBezTo>
                  <a:pt x="133" y="123"/>
                  <a:pt x="132" y="119"/>
                  <a:pt x="129" y="117"/>
                </a:cubicBezTo>
                <a:cubicBezTo>
                  <a:pt x="129" y="117"/>
                  <a:pt x="128" y="116"/>
                  <a:pt x="127" y="116"/>
                </a:cubicBezTo>
                <a:cubicBezTo>
                  <a:pt x="126" y="116"/>
                  <a:pt x="124" y="117"/>
                  <a:pt x="123" y="117"/>
                </a:cubicBezTo>
                <a:cubicBezTo>
                  <a:pt x="122" y="117"/>
                  <a:pt x="121" y="117"/>
                  <a:pt x="121" y="118"/>
                </a:cubicBezTo>
                <a:lnTo>
                  <a:pt x="121" y="156"/>
                </a:lnTo>
                <a:close/>
                <a:moveTo>
                  <a:pt x="98" y="0"/>
                </a:moveTo>
                <a:cubicBezTo>
                  <a:pt x="121" y="0"/>
                  <a:pt x="121" y="0"/>
                  <a:pt x="121" y="0"/>
                </a:cubicBezTo>
                <a:cubicBezTo>
                  <a:pt x="121" y="9"/>
                  <a:pt x="121" y="9"/>
                  <a:pt x="121" y="9"/>
                </a:cubicBezTo>
                <a:cubicBezTo>
                  <a:pt x="98" y="9"/>
                  <a:pt x="98" y="9"/>
                  <a:pt x="98" y="9"/>
                </a:cubicBezTo>
                <a:cubicBezTo>
                  <a:pt x="98" y="0"/>
                  <a:pt x="98" y="0"/>
                  <a:pt x="98" y="0"/>
                </a:cubicBezTo>
                <a:close/>
                <a:moveTo>
                  <a:pt x="98" y="37"/>
                </a:moveTo>
                <a:cubicBezTo>
                  <a:pt x="121" y="37"/>
                  <a:pt x="121" y="37"/>
                  <a:pt x="121" y="37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10" y="88"/>
                  <a:pt x="110" y="88"/>
                  <a:pt x="110" y="88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98" y="90"/>
                  <a:pt x="98" y="90"/>
                  <a:pt x="98" y="90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1"/>
                  <a:pt x="99" y="81"/>
                  <a:pt x="98" y="80"/>
                </a:cubicBezTo>
                <a:cubicBezTo>
                  <a:pt x="98" y="37"/>
                  <a:pt x="98" y="37"/>
                  <a:pt x="98" y="37"/>
                </a:cubicBezTo>
                <a:close/>
                <a:moveTo>
                  <a:pt x="121" y="211"/>
                </a:moveTo>
                <a:cubicBezTo>
                  <a:pt x="98" y="211"/>
                  <a:pt x="98" y="211"/>
                  <a:pt x="98" y="211"/>
                </a:cubicBezTo>
                <a:cubicBezTo>
                  <a:pt x="98" y="160"/>
                  <a:pt x="98" y="160"/>
                  <a:pt x="98" y="160"/>
                </a:cubicBezTo>
                <a:cubicBezTo>
                  <a:pt x="99" y="161"/>
                  <a:pt x="100" y="162"/>
                  <a:pt x="101" y="163"/>
                </a:cubicBezTo>
                <a:cubicBezTo>
                  <a:pt x="103" y="166"/>
                  <a:pt x="107" y="167"/>
                  <a:pt x="112" y="167"/>
                </a:cubicBezTo>
                <a:cubicBezTo>
                  <a:pt x="115" y="167"/>
                  <a:pt x="118" y="167"/>
                  <a:pt x="121" y="166"/>
                </a:cubicBezTo>
                <a:cubicBezTo>
                  <a:pt x="121" y="211"/>
                  <a:pt x="121" y="211"/>
                  <a:pt x="121" y="211"/>
                </a:cubicBezTo>
                <a:close/>
                <a:moveTo>
                  <a:pt x="121" y="118"/>
                </a:moveTo>
                <a:cubicBezTo>
                  <a:pt x="120" y="118"/>
                  <a:pt x="120" y="118"/>
                  <a:pt x="120" y="119"/>
                </a:cubicBezTo>
                <a:cubicBezTo>
                  <a:pt x="113" y="148"/>
                  <a:pt x="113" y="148"/>
                  <a:pt x="113" y="148"/>
                </a:cubicBezTo>
                <a:cubicBezTo>
                  <a:pt x="113" y="149"/>
                  <a:pt x="113" y="150"/>
                  <a:pt x="113" y="151"/>
                </a:cubicBezTo>
                <a:cubicBezTo>
                  <a:pt x="113" y="154"/>
                  <a:pt x="115" y="156"/>
                  <a:pt x="119" y="156"/>
                </a:cubicBezTo>
                <a:cubicBezTo>
                  <a:pt x="120" y="156"/>
                  <a:pt x="120" y="156"/>
                  <a:pt x="121" y="156"/>
                </a:cubicBezTo>
                <a:lnTo>
                  <a:pt x="121" y="118"/>
                </a:lnTo>
                <a:close/>
                <a:moveTo>
                  <a:pt x="71" y="0"/>
                </a:moveTo>
                <a:cubicBezTo>
                  <a:pt x="98" y="0"/>
                  <a:pt x="98" y="0"/>
                  <a:pt x="98" y="0"/>
                </a:cubicBezTo>
                <a:cubicBezTo>
                  <a:pt x="98" y="9"/>
                  <a:pt x="98" y="9"/>
                  <a:pt x="98" y="9"/>
                </a:cubicBezTo>
                <a:cubicBezTo>
                  <a:pt x="71" y="9"/>
                  <a:pt x="71" y="9"/>
                  <a:pt x="71" y="9"/>
                </a:cubicBezTo>
                <a:cubicBezTo>
                  <a:pt x="71" y="0"/>
                  <a:pt x="71" y="0"/>
                  <a:pt x="71" y="0"/>
                </a:cubicBezTo>
                <a:close/>
                <a:moveTo>
                  <a:pt x="71" y="37"/>
                </a:moveTo>
                <a:cubicBezTo>
                  <a:pt x="98" y="37"/>
                  <a:pt x="98" y="37"/>
                  <a:pt x="98" y="37"/>
                </a:cubicBezTo>
                <a:cubicBezTo>
                  <a:pt x="98" y="80"/>
                  <a:pt x="98" y="80"/>
                  <a:pt x="98" y="80"/>
                </a:cubicBezTo>
                <a:cubicBezTo>
                  <a:pt x="96" y="80"/>
                  <a:pt x="94" y="80"/>
                  <a:pt x="91" y="80"/>
                </a:cubicBezTo>
                <a:cubicBezTo>
                  <a:pt x="85" y="80"/>
                  <a:pt x="78" y="83"/>
                  <a:pt x="71" y="88"/>
                </a:cubicBezTo>
                <a:cubicBezTo>
                  <a:pt x="71" y="37"/>
                  <a:pt x="71" y="37"/>
                  <a:pt x="71" y="37"/>
                </a:cubicBezTo>
                <a:close/>
                <a:moveTo>
                  <a:pt x="98" y="211"/>
                </a:moveTo>
                <a:cubicBezTo>
                  <a:pt x="71" y="211"/>
                  <a:pt x="71" y="211"/>
                  <a:pt x="71" y="211"/>
                </a:cubicBezTo>
                <a:cubicBezTo>
                  <a:pt x="71" y="166"/>
                  <a:pt x="71" y="166"/>
                  <a:pt x="71" y="166"/>
                </a:cubicBezTo>
                <a:cubicBezTo>
                  <a:pt x="82" y="166"/>
                  <a:pt x="82" y="166"/>
                  <a:pt x="82" y="166"/>
                </a:cubicBezTo>
                <a:cubicBezTo>
                  <a:pt x="98" y="90"/>
                  <a:pt x="98" y="90"/>
                  <a:pt x="98" y="90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97" y="146"/>
                  <a:pt x="97" y="146"/>
                  <a:pt x="97" y="146"/>
                </a:cubicBezTo>
                <a:cubicBezTo>
                  <a:pt x="97" y="148"/>
                  <a:pt x="97" y="150"/>
                  <a:pt x="97" y="152"/>
                </a:cubicBezTo>
                <a:cubicBezTo>
                  <a:pt x="97" y="155"/>
                  <a:pt x="97" y="158"/>
                  <a:pt x="98" y="160"/>
                </a:cubicBezTo>
                <a:cubicBezTo>
                  <a:pt x="98" y="211"/>
                  <a:pt x="98" y="211"/>
                  <a:pt x="98" y="211"/>
                </a:cubicBezTo>
                <a:close/>
                <a:moveTo>
                  <a:pt x="71" y="137"/>
                </a:moveTo>
                <a:cubicBezTo>
                  <a:pt x="74" y="124"/>
                  <a:pt x="74" y="124"/>
                  <a:pt x="74" y="124"/>
                </a:cubicBezTo>
                <a:cubicBezTo>
                  <a:pt x="73" y="124"/>
                  <a:pt x="72" y="124"/>
                  <a:pt x="71" y="123"/>
                </a:cubicBezTo>
                <a:cubicBezTo>
                  <a:pt x="71" y="137"/>
                  <a:pt x="71" y="137"/>
                  <a:pt x="71" y="137"/>
                </a:cubicBezTo>
                <a:close/>
                <a:moveTo>
                  <a:pt x="71" y="118"/>
                </a:moveTo>
                <a:cubicBezTo>
                  <a:pt x="73" y="118"/>
                  <a:pt x="74" y="119"/>
                  <a:pt x="75" y="119"/>
                </a:cubicBezTo>
                <a:cubicBezTo>
                  <a:pt x="82" y="88"/>
                  <a:pt x="82" y="88"/>
                  <a:pt x="82" y="88"/>
                </a:cubicBezTo>
                <a:cubicBezTo>
                  <a:pt x="79" y="90"/>
                  <a:pt x="75" y="93"/>
                  <a:pt x="71" y="98"/>
                </a:cubicBezTo>
                <a:lnTo>
                  <a:pt x="71" y="118"/>
                </a:lnTo>
                <a:close/>
                <a:moveTo>
                  <a:pt x="60" y="0"/>
                </a:moveTo>
                <a:cubicBezTo>
                  <a:pt x="71" y="0"/>
                  <a:pt x="71" y="0"/>
                  <a:pt x="71" y="0"/>
                </a:cubicBezTo>
                <a:cubicBezTo>
                  <a:pt x="71" y="9"/>
                  <a:pt x="71" y="9"/>
                  <a:pt x="71" y="9"/>
                </a:cubicBezTo>
                <a:cubicBezTo>
                  <a:pt x="60" y="9"/>
                  <a:pt x="60" y="9"/>
                  <a:pt x="60" y="9"/>
                </a:cubicBezTo>
                <a:cubicBezTo>
                  <a:pt x="60" y="0"/>
                  <a:pt x="60" y="0"/>
                  <a:pt x="60" y="0"/>
                </a:cubicBezTo>
                <a:close/>
                <a:moveTo>
                  <a:pt x="60" y="37"/>
                </a:moveTo>
                <a:cubicBezTo>
                  <a:pt x="71" y="37"/>
                  <a:pt x="71" y="37"/>
                  <a:pt x="71" y="37"/>
                </a:cubicBezTo>
                <a:cubicBezTo>
                  <a:pt x="71" y="88"/>
                  <a:pt x="71" y="88"/>
                  <a:pt x="71" y="88"/>
                </a:cubicBezTo>
                <a:cubicBezTo>
                  <a:pt x="71" y="89"/>
                  <a:pt x="71" y="89"/>
                  <a:pt x="71" y="89"/>
                </a:cubicBezTo>
                <a:cubicBezTo>
                  <a:pt x="67" y="92"/>
                  <a:pt x="64" y="96"/>
                  <a:pt x="60" y="100"/>
                </a:cubicBezTo>
                <a:cubicBezTo>
                  <a:pt x="60" y="37"/>
                  <a:pt x="60" y="37"/>
                  <a:pt x="60" y="37"/>
                </a:cubicBezTo>
                <a:close/>
                <a:moveTo>
                  <a:pt x="71" y="211"/>
                </a:moveTo>
                <a:cubicBezTo>
                  <a:pt x="60" y="211"/>
                  <a:pt x="60" y="211"/>
                  <a:pt x="60" y="211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4" y="121"/>
                  <a:pt x="68" y="122"/>
                  <a:pt x="71" y="123"/>
                </a:cubicBezTo>
                <a:cubicBezTo>
                  <a:pt x="71" y="137"/>
                  <a:pt x="71" y="137"/>
                  <a:pt x="71" y="137"/>
                </a:cubicBezTo>
                <a:cubicBezTo>
                  <a:pt x="65" y="166"/>
                  <a:pt x="65" y="166"/>
                  <a:pt x="65" y="166"/>
                </a:cubicBezTo>
                <a:cubicBezTo>
                  <a:pt x="71" y="166"/>
                  <a:pt x="71" y="166"/>
                  <a:pt x="71" y="166"/>
                </a:cubicBezTo>
                <a:cubicBezTo>
                  <a:pt x="71" y="211"/>
                  <a:pt x="71" y="211"/>
                  <a:pt x="71" y="211"/>
                </a:cubicBezTo>
                <a:close/>
                <a:moveTo>
                  <a:pt x="71" y="98"/>
                </a:moveTo>
                <a:cubicBezTo>
                  <a:pt x="68" y="102"/>
                  <a:pt x="65" y="108"/>
                  <a:pt x="61" y="115"/>
                </a:cubicBezTo>
                <a:cubicBezTo>
                  <a:pt x="65" y="116"/>
                  <a:pt x="68" y="117"/>
                  <a:pt x="71" y="118"/>
                </a:cubicBezTo>
                <a:lnTo>
                  <a:pt x="71" y="98"/>
                </a:lnTo>
                <a:close/>
                <a:moveTo>
                  <a:pt x="29" y="0"/>
                </a:moveTo>
                <a:cubicBezTo>
                  <a:pt x="60" y="0"/>
                  <a:pt x="60" y="0"/>
                  <a:pt x="60" y="0"/>
                </a:cubicBezTo>
                <a:cubicBezTo>
                  <a:pt x="60" y="9"/>
                  <a:pt x="60" y="9"/>
                  <a:pt x="60" y="9"/>
                </a:cubicBezTo>
                <a:cubicBezTo>
                  <a:pt x="26" y="9"/>
                  <a:pt x="26" y="9"/>
                  <a:pt x="26" y="9"/>
                </a:cubicBezTo>
                <a:cubicBezTo>
                  <a:pt x="18" y="9"/>
                  <a:pt x="12" y="15"/>
                  <a:pt x="12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30"/>
                  <a:pt x="18" y="37"/>
                  <a:pt x="26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57" y="104"/>
                  <a:pt x="54" y="109"/>
                  <a:pt x="51" y="114"/>
                </a:cubicBezTo>
                <a:cubicBezTo>
                  <a:pt x="48" y="114"/>
                  <a:pt x="46" y="113"/>
                  <a:pt x="45" y="113"/>
                </a:cubicBezTo>
                <a:cubicBezTo>
                  <a:pt x="38" y="113"/>
                  <a:pt x="32" y="115"/>
                  <a:pt x="28" y="118"/>
                </a:cubicBezTo>
                <a:cubicBezTo>
                  <a:pt x="23" y="120"/>
                  <a:pt x="21" y="124"/>
                  <a:pt x="21" y="128"/>
                </a:cubicBezTo>
                <a:cubicBezTo>
                  <a:pt x="21" y="130"/>
                  <a:pt x="22" y="131"/>
                  <a:pt x="23" y="133"/>
                </a:cubicBezTo>
                <a:cubicBezTo>
                  <a:pt x="24" y="134"/>
                  <a:pt x="26" y="134"/>
                  <a:pt x="29" y="134"/>
                </a:cubicBezTo>
                <a:cubicBezTo>
                  <a:pt x="30" y="134"/>
                  <a:pt x="31" y="134"/>
                  <a:pt x="33" y="133"/>
                </a:cubicBezTo>
                <a:cubicBezTo>
                  <a:pt x="34" y="132"/>
                  <a:pt x="35" y="131"/>
                  <a:pt x="35" y="130"/>
                </a:cubicBezTo>
                <a:cubicBezTo>
                  <a:pt x="35" y="129"/>
                  <a:pt x="34" y="128"/>
                  <a:pt x="34" y="127"/>
                </a:cubicBezTo>
                <a:cubicBezTo>
                  <a:pt x="34" y="127"/>
                  <a:pt x="33" y="126"/>
                  <a:pt x="33" y="126"/>
                </a:cubicBezTo>
                <a:cubicBezTo>
                  <a:pt x="34" y="124"/>
                  <a:pt x="35" y="123"/>
                  <a:pt x="38" y="122"/>
                </a:cubicBezTo>
                <a:cubicBezTo>
                  <a:pt x="40" y="121"/>
                  <a:pt x="43" y="120"/>
                  <a:pt x="47" y="120"/>
                </a:cubicBezTo>
                <a:cubicBezTo>
                  <a:pt x="44" y="125"/>
                  <a:pt x="42" y="129"/>
                  <a:pt x="40" y="134"/>
                </a:cubicBezTo>
                <a:cubicBezTo>
                  <a:pt x="33" y="148"/>
                  <a:pt x="30" y="159"/>
                  <a:pt x="30" y="167"/>
                </a:cubicBezTo>
                <a:cubicBezTo>
                  <a:pt x="30" y="173"/>
                  <a:pt x="32" y="176"/>
                  <a:pt x="36" y="178"/>
                </a:cubicBezTo>
                <a:cubicBezTo>
                  <a:pt x="37" y="179"/>
                  <a:pt x="41" y="180"/>
                  <a:pt x="45" y="180"/>
                </a:cubicBezTo>
                <a:cubicBezTo>
                  <a:pt x="44" y="178"/>
                  <a:pt x="44" y="176"/>
                  <a:pt x="44" y="173"/>
                </a:cubicBezTo>
                <a:cubicBezTo>
                  <a:pt x="44" y="170"/>
                  <a:pt x="44" y="167"/>
                  <a:pt x="45" y="163"/>
                </a:cubicBezTo>
                <a:cubicBezTo>
                  <a:pt x="47" y="150"/>
                  <a:pt x="52" y="136"/>
                  <a:pt x="59" y="120"/>
                </a:cubicBezTo>
                <a:cubicBezTo>
                  <a:pt x="59" y="120"/>
                  <a:pt x="60" y="120"/>
                  <a:pt x="60" y="120"/>
                </a:cubicBezTo>
                <a:cubicBezTo>
                  <a:pt x="60" y="211"/>
                  <a:pt x="60" y="211"/>
                  <a:pt x="60" y="211"/>
                </a:cubicBezTo>
                <a:cubicBezTo>
                  <a:pt x="29" y="211"/>
                  <a:pt x="29" y="211"/>
                  <a:pt x="29" y="211"/>
                </a:cubicBezTo>
                <a:cubicBezTo>
                  <a:pt x="13" y="211"/>
                  <a:pt x="0" y="198"/>
                  <a:pt x="0" y="183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3"/>
                  <a:pt x="13" y="0"/>
                  <a:pt x="29" y="0"/>
                </a:cubicBezTo>
                <a:close/>
              </a:path>
            </a:pathLst>
          </a:custGeom>
          <a:solidFill>
            <a:srgbClr val="0D79CA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0" name="Freeform 75"/>
          <p:cNvSpPr>
            <a:spLocks noEditPoints="1"/>
          </p:cNvSpPr>
          <p:nvPr/>
        </p:nvSpPr>
        <p:spPr bwMode="auto">
          <a:xfrm>
            <a:off x="6012112" y="2407609"/>
            <a:ext cx="427323" cy="428513"/>
          </a:xfrm>
          <a:custGeom>
            <a:avLst/>
            <a:gdLst>
              <a:gd name="T0" fmla="*/ 249 w 261"/>
              <a:gd name="T1" fmla="*/ 220 h 262"/>
              <a:gd name="T2" fmla="*/ 261 w 261"/>
              <a:gd name="T3" fmla="*/ 70 h 262"/>
              <a:gd name="T4" fmla="*/ 249 w 261"/>
              <a:gd name="T5" fmla="*/ 70 h 262"/>
              <a:gd name="T6" fmla="*/ 249 w 261"/>
              <a:gd name="T7" fmla="*/ 154 h 262"/>
              <a:gd name="T8" fmla="*/ 227 w 261"/>
              <a:gd name="T9" fmla="*/ 180 h 262"/>
              <a:gd name="T10" fmla="*/ 209 w 261"/>
              <a:gd name="T11" fmla="*/ 262 h 262"/>
              <a:gd name="T12" fmla="*/ 209 w 261"/>
              <a:gd name="T13" fmla="*/ 262 h 262"/>
              <a:gd name="T14" fmla="*/ 209 w 261"/>
              <a:gd name="T15" fmla="*/ 15 h 262"/>
              <a:gd name="T16" fmla="*/ 203 w 261"/>
              <a:gd name="T17" fmla="*/ 28 h 262"/>
              <a:gd name="T18" fmla="*/ 209 w 261"/>
              <a:gd name="T19" fmla="*/ 50 h 262"/>
              <a:gd name="T20" fmla="*/ 201 w 261"/>
              <a:gd name="T21" fmla="*/ 120 h 262"/>
              <a:gd name="T22" fmla="*/ 209 w 261"/>
              <a:gd name="T23" fmla="*/ 197 h 262"/>
              <a:gd name="T24" fmla="*/ 209 w 261"/>
              <a:gd name="T25" fmla="*/ 197 h 262"/>
              <a:gd name="T26" fmla="*/ 195 w 261"/>
              <a:gd name="T27" fmla="*/ 232 h 262"/>
              <a:gd name="T28" fmla="*/ 168 w 261"/>
              <a:gd name="T29" fmla="*/ 36 h 262"/>
              <a:gd name="T30" fmla="*/ 195 w 261"/>
              <a:gd name="T31" fmla="*/ 20 h 262"/>
              <a:gd name="T32" fmla="*/ 195 w 261"/>
              <a:gd name="T33" fmla="*/ 50 h 262"/>
              <a:gd name="T34" fmla="*/ 195 w 261"/>
              <a:gd name="T35" fmla="*/ 120 h 262"/>
              <a:gd name="T36" fmla="*/ 168 w 261"/>
              <a:gd name="T37" fmla="*/ 220 h 262"/>
              <a:gd name="T38" fmla="*/ 192 w 261"/>
              <a:gd name="T39" fmla="*/ 249 h 262"/>
              <a:gd name="T40" fmla="*/ 168 w 261"/>
              <a:gd name="T41" fmla="*/ 21 h 262"/>
              <a:gd name="T42" fmla="*/ 168 w 261"/>
              <a:gd name="T43" fmla="*/ 44 h 262"/>
              <a:gd name="T44" fmla="*/ 135 w 261"/>
              <a:gd name="T45" fmla="*/ 120 h 262"/>
              <a:gd name="T46" fmla="*/ 167 w 261"/>
              <a:gd name="T47" fmla="*/ 198 h 262"/>
              <a:gd name="T48" fmla="*/ 167 w 261"/>
              <a:gd name="T49" fmla="*/ 167 h 262"/>
              <a:gd name="T50" fmla="*/ 130 w 261"/>
              <a:gd name="T51" fmla="*/ 147 h 262"/>
              <a:gd name="T52" fmla="*/ 93 w 261"/>
              <a:gd name="T53" fmla="*/ 44 h 262"/>
              <a:gd name="T54" fmla="*/ 130 w 261"/>
              <a:gd name="T55" fmla="*/ 0 h 262"/>
              <a:gd name="T56" fmla="*/ 126 w 261"/>
              <a:gd name="T57" fmla="*/ 120 h 262"/>
              <a:gd name="T58" fmla="*/ 130 w 261"/>
              <a:gd name="T59" fmla="*/ 159 h 262"/>
              <a:gd name="T60" fmla="*/ 130 w 261"/>
              <a:gd name="T61" fmla="*/ 179 h 262"/>
              <a:gd name="T62" fmla="*/ 130 w 261"/>
              <a:gd name="T63" fmla="*/ 198 h 262"/>
              <a:gd name="T64" fmla="*/ 93 w 261"/>
              <a:gd name="T65" fmla="*/ 3 h 262"/>
              <a:gd name="T66" fmla="*/ 93 w 261"/>
              <a:gd name="T67" fmla="*/ 36 h 262"/>
              <a:gd name="T68" fmla="*/ 67 w 261"/>
              <a:gd name="T69" fmla="*/ 20 h 262"/>
              <a:gd name="T70" fmla="*/ 67 w 261"/>
              <a:gd name="T71" fmla="*/ 70 h 262"/>
              <a:gd name="T72" fmla="*/ 92 w 261"/>
              <a:gd name="T73" fmla="*/ 147 h 262"/>
              <a:gd name="T74" fmla="*/ 92 w 261"/>
              <a:gd name="T75" fmla="*/ 179 h 262"/>
              <a:gd name="T76" fmla="*/ 93 w 261"/>
              <a:gd name="T77" fmla="*/ 198 h 262"/>
              <a:gd name="T78" fmla="*/ 67 w 261"/>
              <a:gd name="T79" fmla="*/ 171 h 262"/>
              <a:gd name="T80" fmla="*/ 69 w 261"/>
              <a:gd name="T81" fmla="*/ 232 h 262"/>
              <a:gd name="T82" fmla="*/ 58 w 261"/>
              <a:gd name="T83" fmla="*/ 28 h 262"/>
              <a:gd name="T84" fmla="*/ 67 w 261"/>
              <a:gd name="T85" fmla="*/ 9 h 262"/>
              <a:gd name="T86" fmla="*/ 67 w 261"/>
              <a:gd name="T87" fmla="*/ 120 h 262"/>
              <a:gd name="T88" fmla="*/ 67 w 261"/>
              <a:gd name="T89" fmla="*/ 188 h 262"/>
              <a:gd name="T90" fmla="*/ 67 w 261"/>
              <a:gd name="T91" fmla="*/ 232 h 262"/>
              <a:gd name="T92" fmla="*/ 67 w 261"/>
              <a:gd name="T93" fmla="*/ 232 h 262"/>
              <a:gd name="T94" fmla="*/ 52 w 261"/>
              <a:gd name="T95" fmla="*/ 50 h 262"/>
              <a:gd name="T96" fmla="*/ 12 w 261"/>
              <a:gd name="T97" fmla="*/ 220 h 262"/>
              <a:gd name="T98" fmla="*/ 52 w 261"/>
              <a:gd name="T99" fmla="*/ 232 h 262"/>
              <a:gd name="T100" fmla="*/ 52 w 261"/>
              <a:gd name="T101" fmla="*/ 232 h 262"/>
              <a:gd name="T102" fmla="*/ 12 w 261"/>
              <a:gd name="T103" fmla="*/ 114 h 262"/>
              <a:gd name="T104" fmla="*/ 0 w 261"/>
              <a:gd name="T105" fmla="*/ 104 h 262"/>
              <a:gd name="T106" fmla="*/ 12 w 261"/>
              <a:gd name="T107" fmla="*/ 154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61" h="262">
                <a:moveTo>
                  <a:pt x="249" y="220"/>
                </a:moveTo>
                <a:cubicBezTo>
                  <a:pt x="249" y="154"/>
                  <a:pt x="249" y="154"/>
                  <a:pt x="249" y="154"/>
                </a:cubicBezTo>
                <a:cubicBezTo>
                  <a:pt x="251" y="157"/>
                  <a:pt x="252" y="160"/>
                  <a:pt x="252" y="164"/>
                </a:cubicBezTo>
                <a:cubicBezTo>
                  <a:pt x="252" y="220"/>
                  <a:pt x="252" y="220"/>
                  <a:pt x="252" y="220"/>
                </a:cubicBezTo>
                <a:cubicBezTo>
                  <a:pt x="249" y="220"/>
                  <a:pt x="249" y="220"/>
                  <a:pt x="249" y="220"/>
                </a:cubicBezTo>
                <a:close/>
                <a:moveTo>
                  <a:pt x="249" y="114"/>
                </a:moveTo>
                <a:cubicBezTo>
                  <a:pt x="249" y="70"/>
                  <a:pt x="249" y="70"/>
                  <a:pt x="249" y="70"/>
                </a:cubicBezTo>
                <a:cubicBezTo>
                  <a:pt x="250" y="70"/>
                  <a:pt x="250" y="70"/>
                  <a:pt x="250" y="69"/>
                </a:cubicBezTo>
                <a:cubicBezTo>
                  <a:pt x="257" y="67"/>
                  <a:pt x="257" y="67"/>
                  <a:pt x="257" y="67"/>
                </a:cubicBezTo>
                <a:cubicBezTo>
                  <a:pt x="259" y="66"/>
                  <a:pt x="261" y="67"/>
                  <a:pt x="261" y="70"/>
                </a:cubicBezTo>
                <a:cubicBezTo>
                  <a:pt x="261" y="104"/>
                  <a:pt x="261" y="104"/>
                  <a:pt x="261" y="104"/>
                </a:cubicBezTo>
                <a:cubicBezTo>
                  <a:pt x="261" y="107"/>
                  <a:pt x="259" y="110"/>
                  <a:pt x="257" y="111"/>
                </a:cubicBezTo>
                <a:cubicBezTo>
                  <a:pt x="250" y="113"/>
                  <a:pt x="250" y="113"/>
                  <a:pt x="250" y="113"/>
                </a:cubicBezTo>
                <a:cubicBezTo>
                  <a:pt x="250" y="114"/>
                  <a:pt x="250" y="114"/>
                  <a:pt x="249" y="114"/>
                </a:cubicBezTo>
                <a:close/>
                <a:moveTo>
                  <a:pt x="249" y="70"/>
                </a:moveTo>
                <a:cubicBezTo>
                  <a:pt x="249" y="114"/>
                  <a:pt x="249" y="114"/>
                  <a:pt x="249" y="114"/>
                </a:cubicBezTo>
                <a:cubicBezTo>
                  <a:pt x="248" y="114"/>
                  <a:pt x="246" y="112"/>
                  <a:pt x="246" y="110"/>
                </a:cubicBezTo>
                <a:cubicBezTo>
                  <a:pt x="246" y="76"/>
                  <a:pt x="246" y="76"/>
                  <a:pt x="246" y="76"/>
                </a:cubicBezTo>
                <a:cubicBezTo>
                  <a:pt x="246" y="74"/>
                  <a:pt x="248" y="71"/>
                  <a:pt x="249" y="70"/>
                </a:cubicBezTo>
                <a:close/>
                <a:moveTo>
                  <a:pt x="249" y="154"/>
                </a:moveTo>
                <a:cubicBezTo>
                  <a:pt x="246" y="150"/>
                  <a:pt x="241" y="146"/>
                  <a:pt x="235" y="146"/>
                </a:cubicBezTo>
                <a:cubicBezTo>
                  <a:pt x="235" y="50"/>
                  <a:pt x="235" y="50"/>
                  <a:pt x="235" y="50"/>
                </a:cubicBezTo>
                <a:cubicBezTo>
                  <a:pt x="209" y="50"/>
                  <a:pt x="209" y="50"/>
                  <a:pt x="209" y="50"/>
                </a:cubicBezTo>
                <a:cubicBezTo>
                  <a:pt x="209" y="162"/>
                  <a:pt x="209" y="162"/>
                  <a:pt x="209" y="162"/>
                </a:cubicBezTo>
                <a:cubicBezTo>
                  <a:pt x="219" y="162"/>
                  <a:pt x="227" y="170"/>
                  <a:pt x="227" y="180"/>
                </a:cubicBezTo>
                <a:cubicBezTo>
                  <a:pt x="227" y="189"/>
                  <a:pt x="219" y="197"/>
                  <a:pt x="209" y="197"/>
                </a:cubicBezTo>
                <a:cubicBezTo>
                  <a:pt x="209" y="220"/>
                  <a:pt x="209" y="220"/>
                  <a:pt x="209" y="220"/>
                </a:cubicBezTo>
                <a:cubicBezTo>
                  <a:pt x="249" y="220"/>
                  <a:pt x="249" y="220"/>
                  <a:pt x="249" y="220"/>
                </a:cubicBezTo>
                <a:cubicBezTo>
                  <a:pt x="249" y="154"/>
                  <a:pt x="249" y="154"/>
                  <a:pt x="249" y="154"/>
                </a:cubicBezTo>
                <a:close/>
                <a:moveTo>
                  <a:pt x="209" y="262"/>
                </a:moveTo>
                <a:cubicBezTo>
                  <a:pt x="209" y="232"/>
                  <a:pt x="209" y="232"/>
                  <a:pt x="209" y="232"/>
                </a:cubicBezTo>
                <a:cubicBezTo>
                  <a:pt x="226" y="232"/>
                  <a:pt x="226" y="232"/>
                  <a:pt x="226" y="232"/>
                </a:cubicBezTo>
                <a:cubicBezTo>
                  <a:pt x="226" y="249"/>
                  <a:pt x="226" y="249"/>
                  <a:pt x="226" y="249"/>
                </a:cubicBezTo>
                <a:cubicBezTo>
                  <a:pt x="226" y="257"/>
                  <a:pt x="220" y="262"/>
                  <a:pt x="213" y="262"/>
                </a:cubicBezTo>
                <a:cubicBezTo>
                  <a:pt x="209" y="262"/>
                  <a:pt x="209" y="262"/>
                  <a:pt x="209" y="262"/>
                </a:cubicBezTo>
                <a:close/>
                <a:moveTo>
                  <a:pt x="209" y="44"/>
                </a:moveTo>
                <a:cubicBezTo>
                  <a:pt x="209" y="15"/>
                  <a:pt x="209" y="15"/>
                  <a:pt x="209" y="15"/>
                </a:cubicBezTo>
                <a:cubicBezTo>
                  <a:pt x="225" y="23"/>
                  <a:pt x="235" y="33"/>
                  <a:pt x="235" y="44"/>
                </a:cubicBezTo>
                <a:lnTo>
                  <a:pt x="209" y="44"/>
                </a:lnTo>
                <a:close/>
                <a:moveTo>
                  <a:pt x="209" y="15"/>
                </a:moveTo>
                <a:cubicBezTo>
                  <a:pt x="209" y="44"/>
                  <a:pt x="209" y="44"/>
                  <a:pt x="209" y="4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9" y="37"/>
                  <a:pt x="203" y="33"/>
                  <a:pt x="203" y="28"/>
                </a:cubicBezTo>
                <a:cubicBezTo>
                  <a:pt x="203" y="24"/>
                  <a:pt x="199" y="20"/>
                  <a:pt x="195" y="20"/>
                </a:cubicBezTo>
                <a:cubicBezTo>
                  <a:pt x="195" y="20"/>
                  <a:pt x="195" y="20"/>
                  <a:pt x="195" y="20"/>
                </a:cubicBezTo>
                <a:cubicBezTo>
                  <a:pt x="195" y="9"/>
                  <a:pt x="195" y="9"/>
                  <a:pt x="195" y="9"/>
                </a:cubicBezTo>
                <a:cubicBezTo>
                  <a:pt x="200" y="11"/>
                  <a:pt x="205" y="13"/>
                  <a:pt x="209" y="15"/>
                </a:cubicBezTo>
                <a:close/>
                <a:moveTo>
                  <a:pt x="209" y="50"/>
                </a:moveTo>
                <a:cubicBezTo>
                  <a:pt x="209" y="162"/>
                  <a:pt x="209" y="162"/>
                  <a:pt x="209" y="162"/>
                </a:cubicBezTo>
                <a:cubicBezTo>
                  <a:pt x="209" y="162"/>
                  <a:pt x="209" y="162"/>
                  <a:pt x="209" y="162"/>
                </a:cubicBezTo>
                <a:cubicBezTo>
                  <a:pt x="203" y="162"/>
                  <a:pt x="198" y="166"/>
                  <a:pt x="195" y="171"/>
                </a:cubicBezTo>
                <a:cubicBezTo>
                  <a:pt x="195" y="120"/>
                  <a:pt x="195" y="120"/>
                  <a:pt x="195" y="120"/>
                </a:cubicBezTo>
                <a:cubicBezTo>
                  <a:pt x="201" y="120"/>
                  <a:pt x="201" y="120"/>
                  <a:pt x="201" y="120"/>
                </a:cubicBezTo>
                <a:cubicBezTo>
                  <a:pt x="201" y="70"/>
                  <a:pt x="201" y="70"/>
                  <a:pt x="201" y="70"/>
                </a:cubicBezTo>
                <a:cubicBezTo>
                  <a:pt x="195" y="70"/>
                  <a:pt x="195" y="70"/>
                  <a:pt x="195" y="70"/>
                </a:cubicBezTo>
                <a:cubicBezTo>
                  <a:pt x="195" y="50"/>
                  <a:pt x="195" y="50"/>
                  <a:pt x="195" y="50"/>
                </a:cubicBezTo>
                <a:cubicBezTo>
                  <a:pt x="209" y="50"/>
                  <a:pt x="209" y="50"/>
                  <a:pt x="209" y="50"/>
                </a:cubicBezTo>
                <a:close/>
                <a:moveTo>
                  <a:pt x="209" y="197"/>
                </a:moveTo>
                <a:cubicBezTo>
                  <a:pt x="209" y="220"/>
                  <a:pt x="209" y="220"/>
                  <a:pt x="209" y="220"/>
                </a:cubicBezTo>
                <a:cubicBezTo>
                  <a:pt x="195" y="220"/>
                  <a:pt x="195" y="220"/>
                  <a:pt x="195" y="220"/>
                </a:cubicBezTo>
                <a:cubicBezTo>
                  <a:pt x="195" y="188"/>
                  <a:pt x="195" y="188"/>
                  <a:pt x="195" y="188"/>
                </a:cubicBezTo>
                <a:cubicBezTo>
                  <a:pt x="198" y="193"/>
                  <a:pt x="203" y="197"/>
                  <a:pt x="209" y="197"/>
                </a:cubicBezTo>
                <a:cubicBezTo>
                  <a:pt x="209" y="197"/>
                  <a:pt x="209" y="197"/>
                  <a:pt x="209" y="197"/>
                </a:cubicBezTo>
                <a:close/>
                <a:moveTo>
                  <a:pt x="209" y="232"/>
                </a:moveTo>
                <a:cubicBezTo>
                  <a:pt x="209" y="262"/>
                  <a:pt x="209" y="262"/>
                  <a:pt x="209" y="262"/>
                </a:cubicBezTo>
                <a:cubicBezTo>
                  <a:pt x="206" y="262"/>
                  <a:pt x="206" y="262"/>
                  <a:pt x="206" y="262"/>
                </a:cubicBezTo>
                <a:cubicBezTo>
                  <a:pt x="201" y="262"/>
                  <a:pt x="197" y="260"/>
                  <a:pt x="195" y="257"/>
                </a:cubicBezTo>
                <a:cubicBezTo>
                  <a:pt x="195" y="232"/>
                  <a:pt x="195" y="232"/>
                  <a:pt x="195" y="232"/>
                </a:cubicBezTo>
                <a:lnTo>
                  <a:pt x="209" y="232"/>
                </a:lnTo>
                <a:close/>
                <a:moveTo>
                  <a:pt x="171" y="20"/>
                </a:moveTo>
                <a:cubicBezTo>
                  <a:pt x="175" y="20"/>
                  <a:pt x="179" y="24"/>
                  <a:pt x="179" y="28"/>
                </a:cubicBezTo>
                <a:cubicBezTo>
                  <a:pt x="179" y="33"/>
                  <a:pt x="175" y="37"/>
                  <a:pt x="171" y="37"/>
                </a:cubicBezTo>
                <a:cubicBezTo>
                  <a:pt x="170" y="37"/>
                  <a:pt x="169" y="37"/>
                  <a:pt x="168" y="36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0" y="37"/>
                  <a:pt x="186" y="33"/>
                  <a:pt x="186" y="28"/>
                </a:cubicBezTo>
                <a:cubicBezTo>
                  <a:pt x="186" y="24"/>
                  <a:pt x="190" y="20"/>
                  <a:pt x="195" y="20"/>
                </a:cubicBezTo>
                <a:cubicBezTo>
                  <a:pt x="195" y="9"/>
                  <a:pt x="195" y="9"/>
                  <a:pt x="195" y="9"/>
                </a:cubicBezTo>
                <a:cubicBezTo>
                  <a:pt x="187" y="6"/>
                  <a:pt x="178" y="4"/>
                  <a:pt x="168" y="3"/>
                </a:cubicBezTo>
                <a:cubicBezTo>
                  <a:pt x="168" y="21"/>
                  <a:pt x="168" y="21"/>
                  <a:pt x="168" y="21"/>
                </a:cubicBezTo>
                <a:cubicBezTo>
                  <a:pt x="169" y="20"/>
                  <a:pt x="170" y="20"/>
                  <a:pt x="171" y="20"/>
                </a:cubicBezTo>
                <a:close/>
                <a:moveTo>
                  <a:pt x="195" y="50"/>
                </a:moveTo>
                <a:cubicBezTo>
                  <a:pt x="195" y="70"/>
                  <a:pt x="195" y="70"/>
                  <a:pt x="195" y="70"/>
                </a:cubicBezTo>
                <a:cubicBezTo>
                  <a:pt x="168" y="70"/>
                  <a:pt x="168" y="70"/>
                  <a:pt x="168" y="70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95" y="50"/>
                  <a:pt x="195" y="50"/>
                  <a:pt x="195" y="50"/>
                </a:cubicBezTo>
                <a:close/>
                <a:moveTo>
                  <a:pt x="195" y="120"/>
                </a:moveTo>
                <a:cubicBezTo>
                  <a:pt x="195" y="171"/>
                  <a:pt x="195" y="171"/>
                  <a:pt x="195" y="171"/>
                </a:cubicBezTo>
                <a:cubicBezTo>
                  <a:pt x="193" y="173"/>
                  <a:pt x="192" y="176"/>
                  <a:pt x="192" y="180"/>
                </a:cubicBezTo>
                <a:cubicBezTo>
                  <a:pt x="192" y="183"/>
                  <a:pt x="193" y="186"/>
                  <a:pt x="195" y="188"/>
                </a:cubicBezTo>
                <a:cubicBezTo>
                  <a:pt x="195" y="220"/>
                  <a:pt x="195" y="220"/>
                  <a:pt x="195" y="220"/>
                </a:cubicBezTo>
                <a:cubicBezTo>
                  <a:pt x="168" y="220"/>
                  <a:pt x="168" y="220"/>
                  <a:pt x="168" y="2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95" y="120"/>
                  <a:pt x="195" y="120"/>
                  <a:pt x="195" y="120"/>
                </a:cubicBezTo>
                <a:close/>
                <a:moveTo>
                  <a:pt x="195" y="232"/>
                </a:moveTo>
                <a:cubicBezTo>
                  <a:pt x="195" y="257"/>
                  <a:pt x="195" y="257"/>
                  <a:pt x="195" y="257"/>
                </a:cubicBezTo>
                <a:cubicBezTo>
                  <a:pt x="193" y="254"/>
                  <a:pt x="192" y="252"/>
                  <a:pt x="192" y="249"/>
                </a:cubicBezTo>
                <a:cubicBezTo>
                  <a:pt x="192" y="232"/>
                  <a:pt x="192" y="232"/>
                  <a:pt x="192" y="232"/>
                </a:cubicBezTo>
                <a:lnTo>
                  <a:pt x="195" y="232"/>
                </a:lnTo>
                <a:close/>
                <a:moveTo>
                  <a:pt x="168" y="36"/>
                </a:moveTo>
                <a:cubicBezTo>
                  <a:pt x="165" y="35"/>
                  <a:pt x="162" y="32"/>
                  <a:pt x="162" y="28"/>
                </a:cubicBezTo>
                <a:cubicBezTo>
                  <a:pt x="162" y="25"/>
                  <a:pt x="165" y="22"/>
                  <a:pt x="168" y="21"/>
                </a:cubicBezTo>
                <a:cubicBezTo>
                  <a:pt x="168" y="3"/>
                  <a:pt x="168" y="3"/>
                  <a:pt x="168" y="3"/>
                </a:cubicBezTo>
                <a:cubicBezTo>
                  <a:pt x="157" y="1"/>
                  <a:pt x="144" y="0"/>
                  <a:pt x="131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68" y="36"/>
                  <a:pt x="168" y="36"/>
                  <a:pt x="168" y="36"/>
                </a:cubicBezTo>
                <a:close/>
                <a:moveTo>
                  <a:pt x="168" y="50"/>
                </a:moveTo>
                <a:cubicBezTo>
                  <a:pt x="168" y="70"/>
                  <a:pt x="168" y="70"/>
                  <a:pt x="168" y="70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120"/>
                  <a:pt x="135" y="120"/>
                  <a:pt x="135" y="1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68" y="220"/>
                  <a:pt x="168" y="220"/>
                  <a:pt x="168" y="220"/>
                </a:cubicBezTo>
                <a:cubicBezTo>
                  <a:pt x="130" y="220"/>
                  <a:pt x="130" y="220"/>
                  <a:pt x="130" y="220"/>
                </a:cubicBezTo>
                <a:cubicBezTo>
                  <a:pt x="130" y="198"/>
                  <a:pt x="130" y="198"/>
                  <a:pt x="130" y="198"/>
                </a:cubicBezTo>
                <a:cubicBezTo>
                  <a:pt x="167" y="198"/>
                  <a:pt x="167" y="198"/>
                  <a:pt x="167" y="198"/>
                </a:cubicBezTo>
                <a:cubicBezTo>
                  <a:pt x="167" y="187"/>
                  <a:pt x="167" y="187"/>
                  <a:pt x="167" y="187"/>
                </a:cubicBezTo>
                <a:cubicBezTo>
                  <a:pt x="130" y="187"/>
                  <a:pt x="130" y="187"/>
                  <a:pt x="130" y="187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67" y="179"/>
                  <a:pt x="167" y="179"/>
                  <a:pt x="167" y="179"/>
                </a:cubicBezTo>
                <a:cubicBezTo>
                  <a:pt x="167" y="167"/>
                  <a:pt x="167" y="167"/>
                  <a:pt x="167" y="167"/>
                </a:cubicBezTo>
                <a:cubicBezTo>
                  <a:pt x="130" y="167"/>
                  <a:pt x="130" y="167"/>
                  <a:pt x="130" y="167"/>
                </a:cubicBezTo>
                <a:cubicBezTo>
                  <a:pt x="130" y="159"/>
                  <a:pt x="130" y="159"/>
                  <a:pt x="130" y="159"/>
                </a:cubicBezTo>
                <a:cubicBezTo>
                  <a:pt x="167" y="159"/>
                  <a:pt x="167" y="159"/>
                  <a:pt x="167" y="159"/>
                </a:cubicBezTo>
                <a:cubicBezTo>
                  <a:pt x="167" y="147"/>
                  <a:pt x="167" y="147"/>
                  <a:pt x="167" y="147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30" y="50"/>
                  <a:pt x="130" y="50"/>
                  <a:pt x="130" y="50"/>
                </a:cubicBezTo>
                <a:lnTo>
                  <a:pt x="168" y="50"/>
                </a:lnTo>
                <a:close/>
                <a:moveTo>
                  <a:pt x="130" y="0"/>
                </a:moveTo>
                <a:cubicBezTo>
                  <a:pt x="130" y="44"/>
                  <a:pt x="130" y="44"/>
                  <a:pt x="130" y="44"/>
                </a:cubicBezTo>
                <a:cubicBezTo>
                  <a:pt x="93" y="44"/>
                  <a:pt x="93" y="44"/>
                  <a:pt x="93" y="44"/>
                </a:cubicBezTo>
                <a:cubicBezTo>
                  <a:pt x="93" y="36"/>
                  <a:pt x="93" y="36"/>
                  <a:pt x="93" y="36"/>
                </a:cubicBezTo>
                <a:cubicBezTo>
                  <a:pt x="96" y="35"/>
                  <a:pt x="99" y="32"/>
                  <a:pt x="99" y="28"/>
                </a:cubicBezTo>
                <a:cubicBezTo>
                  <a:pt x="99" y="25"/>
                  <a:pt x="96" y="22"/>
                  <a:pt x="93" y="21"/>
                </a:cubicBezTo>
                <a:cubicBezTo>
                  <a:pt x="93" y="3"/>
                  <a:pt x="93" y="3"/>
                  <a:pt x="93" y="3"/>
                </a:cubicBezTo>
                <a:cubicBezTo>
                  <a:pt x="104" y="1"/>
                  <a:pt x="117" y="0"/>
                  <a:pt x="130" y="0"/>
                </a:cubicBezTo>
                <a:close/>
                <a:moveTo>
                  <a:pt x="130" y="50"/>
                </a:moveTo>
                <a:cubicBezTo>
                  <a:pt x="130" y="147"/>
                  <a:pt x="130" y="147"/>
                  <a:pt x="130" y="147"/>
                </a:cubicBezTo>
                <a:cubicBezTo>
                  <a:pt x="93" y="147"/>
                  <a:pt x="93" y="147"/>
                  <a:pt x="93" y="147"/>
                </a:cubicBezTo>
                <a:cubicBezTo>
                  <a:pt x="93" y="120"/>
                  <a:pt x="93" y="120"/>
                  <a:pt x="93" y="120"/>
                </a:cubicBezTo>
                <a:cubicBezTo>
                  <a:pt x="126" y="120"/>
                  <a:pt x="126" y="120"/>
                  <a:pt x="126" y="120"/>
                </a:cubicBezTo>
                <a:cubicBezTo>
                  <a:pt x="126" y="70"/>
                  <a:pt x="126" y="70"/>
                  <a:pt x="126" y="70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50"/>
                  <a:pt x="93" y="50"/>
                  <a:pt x="93" y="50"/>
                </a:cubicBezTo>
                <a:cubicBezTo>
                  <a:pt x="130" y="50"/>
                  <a:pt x="130" y="50"/>
                  <a:pt x="130" y="50"/>
                </a:cubicBezTo>
                <a:close/>
                <a:moveTo>
                  <a:pt x="130" y="159"/>
                </a:moveTo>
                <a:cubicBezTo>
                  <a:pt x="130" y="167"/>
                  <a:pt x="130" y="167"/>
                  <a:pt x="130" y="167"/>
                </a:cubicBezTo>
                <a:cubicBezTo>
                  <a:pt x="93" y="167"/>
                  <a:pt x="93" y="167"/>
                  <a:pt x="93" y="167"/>
                </a:cubicBezTo>
                <a:cubicBezTo>
                  <a:pt x="93" y="159"/>
                  <a:pt x="93" y="159"/>
                  <a:pt x="93" y="159"/>
                </a:cubicBezTo>
                <a:cubicBezTo>
                  <a:pt x="130" y="159"/>
                  <a:pt x="130" y="159"/>
                  <a:pt x="130" y="159"/>
                </a:cubicBezTo>
                <a:close/>
                <a:moveTo>
                  <a:pt x="130" y="179"/>
                </a:moveTo>
                <a:cubicBezTo>
                  <a:pt x="130" y="187"/>
                  <a:pt x="130" y="187"/>
                  <a:pt x="130" y="187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130" y="179"/>
                  <a:pt x="130" y="179"/>
                  <a:pt x="130" y="179"/>
                </a:cubicBezTo>
                <a:close/>
                <a:moveTo>
                  <a:pt x="130" y="198"/>
                </a:moveTo>
                <a:cubicBezTo>
                  <a:pt x="130" y="220"/>
                  <a:pt x="130" y="220"/>
                  <a:pt x="130" y="220"/>
                </a:cubicBezTo>
                <a:cubicBezTo>
                  <a:pt x="93" y="220"/>
                  <a:pt x="93" y="220"/>
                  <a:pt x="93" y="220"/>
                </a:cubicBezTo>
                <a:cubicBezTo>
                  <a:pt x="93" y="198"/>
                  <a:pt x="93" y="198"/>
                  <a:pt x="93" y="198"/>
                </a:cubicBezTo>
                <a:lnTo>
                  <a:pt x="130" y="198"/>
                </a:lnTo>
                <a:close/>
                <a:moveTo>
                  <a:pt x="93" y="3"/>
                </a:moveTo>
                <a:cubicBezTo>
                  <a:pt x="93" y="21"/>
                  <a:pt x="93" y="21"/>
                  <a:pt x="93" y="21"/>
                </a:cubicBezTo>
                <a:cubicBezTo>
                  <a:pt x="92" y="20"/>
                  <a:pt x="92" y="20"/>
                  <a:pt x="91" y="20"/>
                </a:cubicBezTo>
                <a:cubicBezTo>
                  <a:pt x="86" y="20"/>
                  <a:pt x="83" y="24"/>
                  <a:pt x="83" y="28"/>
                </a:cubicBezTo>
                <a:cubicBezTo>
                  <a:pt x="83" y="33"/>
                  <a:pt x="86" y="37"/>
                  <a:pt x="91" y="37"/>
                </a:cubicBezTo>
                <a:cubicBezTo>
                  <a:pt x="92" y="37"/>
                  <a:pt x="92" y="37"/>
                  <a:pt x="93" y="36"/>
                </a:cubicBezTo>
                <a:cubicBezTo>
                  <a:pt x="93" y="44"/>
                  <a:pt x="93" y="44"/>
                  <a:pt x="93" y="44"/>
                </a:cubicBezTo>
                <a:cubicBezTo>
                  <a:pt x="67" y="44"/>
                  <a:pt x="67" y="44"/>
                  <a:pt x="67" y="44"/>
                </a:cubicBezTo>
                <a:cubicBezTo>
                  <a:pt x="67" y="37"/>
                  <a:pt x="67" y="37"/>
                  <a:pt x="67" y="37"/>
                </a:cubicBezTo>
                <a:cubicBezTo>
                  <a:pt x="71" y="37"/>
                  <a:pt x="75" y="33"/>
                  <a:pt x="75" y="28"/>
                </a:cubicBezTo>
                <a:cubicBezTo>
                  <a:pt x="75" y="24"/>
                  <a:pt x="71" y="20"/>
                  <a:pt x="67" y="20"/>
                </a:cubicBezTo>
                <a:cubicBezTo>
                  <a:pt x="67" y="9"/>
                  <a:pt x="67" y="9"/>
                  <a:pt x="67" y="9"/>
                </a:cubicBezTo>
                <a:cubicBezTo>
                  <a:pt x="75" y="6"/>
                  <a:pt x="84" y="4"/>
                  <a:pt x="93" y="3"/>
                </a:cubicBezTo>
                <a:close/>
                <a:moveTo>
                  <a:pt x="93" y="50"/>
                </a:moveTo>
                <a:cubicBezTo>
                  <a:pt x="93" y="70"/>
                  <a:pt x="93" y="70"/>
                  <a:pt x="93" y="70"/>
                </a:cubicBezTo>
                <a:cubicBezTo>
                  <a:pt x="67" y="70"/>
                  <a:pt x="67" y="70"/>
                  <a:pt x="67" y="70"/>
                </a:cubicBezTo>
                <a:cubicBezTo>
                  <a:pt x="67" y="50"/>
                  <a:pt x="67" y="50"/>
                  <a:pt x="67" y="50"/>
                </a:cubicBezTo>
                <a:cubicBezTo>
                  <a:pt x="93" y="50"/>
                  <a:pt x="93" y="50"/>
                  <a:pt x="93" y="50"/>
                </a:cubicBezTo>
                <a:close/>
                <a:moveTo>
                  <a:pt x="93" y="120"/>
                </a:moveTo>
                <a:cubicBezTo>
                  <a:pt x="93" y="147"/>
                  <a:pt x="93" y="147"/>
                  <a:pt x="93" y="147"/>
                </a:cubicBezTo>
                <a:cubicBezTo>
                  <a:pt x="92" y="147"/>
                  <a:pt x="92" y="147"/>
                  <a:pt x="92" y="147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93" y="159"/>
                  <a:pt x="93" y="159"/>
                  <a:pt x="93" y="159"/>
                </a:cubicBezTo>
                <a:cubicBezTo>
                  <a:pt x="93" y="167"/>
                  <a:pt x="93" y="167"/>
                  <a:pt x="93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79"/>
                  <a:pt x="92" y="179"/>
                  <a:pt x="92" y="179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2" y="187"/>
                  <a:pt x="92" y="187"/>
                  <a:pt x="92" y="187"/>
                </a:cubicBezTo>
                <a:cubicBezTo>
                  <a:pt x="92" y="198"/>
                  <a:pt x="92" y="198"/>
                  <a:pt x="92" y="198"/>
                </a:cubicBezTo>
                <a:cubicBezTo>
                  <a:pt x="93" y="198"/>
                  <a:pt x="93" y="198"/>
                  <a:pt x="93" y="198"/>
                </a:cubicBezTo>
                <a:cubicBezTo>
                  <a:pt x="93" y="220"/>
                  <a:pt x="93" y="220"/>
                  <a:pt x="93" y="220"/>
                </a:cubicBezTo>
                <a:cubicBezTo>
                  <a:pt x="67" y="220"/>
                  <a:pt x="67" y="220"/>
                  <a:pt x="67" y="220"/>
                </a:cubicBezTo>
                <a:cubicBezTo>
                  <a:pt x="67" y="188"/>
                  <a:pt x="67" y="188"/>
                  <a:pt x="67" y="188"/>
                </a:cubicBezTo>
                <a:cubicBezTo>
                  <a:pt x="68" y="186"/>
                  <a:pt x="69" y="183"/>
                  <a:pt x="69" y="180"/>
                </a:cubicBezTo>
                <a:cubicBezTo>
                  <a:pt x="69" y="176"/>
                  <a:pt x="68" y="173"/>
                  <a:pt x="67" y="171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93" y="120"/>
                  <a:pt x="93" y="120"/>
                  <a:pt x="93" y="120"/>
                </a:cubicBezTo>
                <a:close/>
                <a:moveTo>
                  <a:pt x="67" y="257"/>
                </a:moveTo>
                <a:cubicBezTo>
                  <a:pt x="67" y="232"/>
                  <a:pt x="67" y="232"/>
                  <a:pt x="67" y="232"/>
                </a:cubicBezTo>
                <a:cubicBezTo>
                  <a:pt x="69" y="232"/>
                  <a:pt x="69" y="232"/>
                  <a:pt x="69" y="232"/>
                </a:cubicBezTo>
                <a:cubicBezTo>
                  <a:pt x="69" y="249"/>
                  <a:pt x="69" y="249"/>
                  <a:pt x="69" y="249"/>
                </a:cubicBezTo>
                <a:cubicBezTo>
                  <a:pt x="69" y="252"/>
                  <a:pt x="68" y="254"/>
                  <a:pt x="67" y="257"/>
                </a:cubicBezTo>
                <a:close/>
                <a:moveTo>
                  <a:pt x="67" y="9"/>
                </a:moveTo>
                <a:cubicBezTo>
                  <a:pt x="67" y="20"/>
                  <a:pt x="67" y="20"/>
                  <a:pt x="67" y="20"/>
                </a:cubicBezTo>
                <a:cubicBezTo>
                  <a:pt x="62" y="20"/>
                  <a:pt x="58" y="24"/>
                  <a:pt x="58" y="28"/>
                </a:cubicBezTo>
                <a:cubicBezTo>
                  <a:pt x="58" y="33"/>
                  <a:pt x="62" y="37"/>
                  <a:pt x="67" y="37"/>
                </a:cubicBezTo>
                <a:cubicBezTo>
                  <a:pt x="67" y="44"/>
                  <a:pt x="67" y="44"/>
                  <a:pt x="67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2" y="15"/>
                  <a:pt x="52" y="15"/>
                  <a:pt x="52" y="15"/>
                </a:cubicBezTo>
                <a:cubicBezTo>
                  <a:pt x="56" y="13"/>
                  <a:pt x="61" y="11"/>
                  <a:pt x="67" y="9"/>
                </a:cubicBezTo>
                <a:close/>
                <a:moveTo>
                  <a:pt x="67" y="50"/>
                </a:moveTo>
                <a:cubicBezTo>
                  <a:pt x="67" y="70"/>
                  <a:pt x="67" y="70"/>
                  <a:pt x="67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67" y="171"/>
                  <a:pt x="67" y="171"/>
                  <a:pt x="67" y="171"/>
                </a:cubicBezTo>
                <a:cubicBezTo>
                  <a:pt x="64" y="166"/>
                  <a:pt x="58" y="162"/>
                  <a:pt x="52" y="162"/>
                </a:cubicBezTo>
                <a:cubicBezTo>
                  <a:pt x="52" y="50"/>
                  <a:pt x="52" y="50"/>
                  <a:pt x="52" y="50"/>
                </a:cubicBezTo>
                <a:cubicBezTo>
                  <a:pt x="67" y="50"/>
                  <a:pt x="67" y="50"/>
                  <a:pt x="67" y="50"/>
                </a:cubicBezTo>
                <a:close/>
                <a:moveTo>
                  <a:pt x="67" y="188"/>
                </a:moveTo>
                <a:cubicBezTo>
                  <a:pt x="67" y="220"/>
                  <a:pt x="67" y="220"/>
                  <a:pt x="67" y="220"/>
                </a:cubicBezTo>
                <a:cubicBezTo>
                  <a:pt x="52" y="220"/>
                  <a:pt x="52" y="220"/>
                  <a:pt x="52" y="220"/>
                </a:cubicBezTo>
                <a:cubicBezTo>
                  <a:pt x="52" y="197"/>
                  <a:pt x="52" y="197"/>
                  <a:pt x="52" y="197"/>
                </a:cubicBezTo>
                <a:cubicBezTo>
                  <a:pt x="58" y="197"/>
                  <a:pt x="64" y="193"/>
                  <a:pt x="67" y="188"/>
                </a:cubicBezTo>
                <a:close/>
                <a:moveTo>
                  <a:pt x="67" y="232"/>
                </a:moveTo>
                <a:cubicBezTo>
                  <a:pt x="67" y="257"/>
                  <a:pt x="67" y="257"/>
                  <a:pt x="67" y="257"/>
                </a:cubicBezTo>
                <a:cubicBezTo>
                  <a:pt x="64" y="260"/>
                  <a:pt x="60" y="262"/>
                  <a:pt x="56" y="262"/>
                </a:cubicBezTo>
                <a:cubicBezTo>
                  <a:pt x="52" y="262"/>
                  <a:pt x="52" y="262"/>
                  <a:pt x="52" y="262"/>
                </a:cubicBezTo>
                <a:cubicBezTo>
                  <a:pt x="52" y="232"/>
                  <a:pt x="52" y="232"/>
                  <a:pt x="52" y="232"/>
                </a:cubicBezTo>
                <a:lnTo>
                  <a:pt x="67" y="232"/>
                </a:lnTo>
                <a:close/>
                <a:moveTo>
                  <a:pt x="52" y="15"/>
                </a:moveTo>
                <a:cubicBezTo>
                  <a:pt x="52" y="44"/>
                  <a:pt x="52" y="44"/>
                  <a:pt x="52" y="44"/>
                </a:cubicBezTo>
                <a:cubicBezTo>
                  <a:pt x="27" y="44"/>
                  <a:pt x="27" y="44"/>
                  <a:pt x="27" y="44"/>
                </a:cubicBezTo>
                <a:cubicBezTo>
                  <a:pt x="27" y="33"/>
                  <a:pt x="36" y="23"/>
                  <a:pt x="52" y="15"/>
                </a:cubicBezTo>
                <a:close/>
                <a:moveTo>
                  <a:pt x="52" y="50"/>
                </a:moveTo>
                <a:cubicBezTo>
                  <a:pt x="52" y="162"/>
                  <a:pt x="52" y="162"/>
                  <a:pt x="52" y="162"/>
                </a:cubicBezTo>
                <a:cubicBezTo>
                  <a:pt x="42" y="162"/>
                  <a:pt x="35" y="170"/>
                  <a:pt x="35" y="180"/>
                </a:cubicBezTo>
                <a:cubicBezTo>
                  <a:pt x="35" y="189"/>
                  <a:pt x="42" y="197"/>
                  <a:pt x="52" y="197"/>
                </a:cubicBezTo>
                <a:cubicBezTo>
                  <a:pt x="52" y="220"/>
                  <a:pt x="52" y="220"/>
                  <a:pt x="52" y="220"/>
                </a:cubicBezTo>
                <a:cubicBezTo>
                  <a:pt x="12" y="220"/>
                  <a:pt x="12" y="220"/>
                  <a:pt x="12" y="220"/>
                </a:cubicBezTo>
                <a:cubicBezTo>
                  <a:pt x="12" y="154"/>
                  <a:pt x="12" y="154"/>
                  <a:pt x="12" y="154"/>
                </a:cubicBezTo>
                <a:cubicBezTo>
                  <a:pt x="15" y="150"/>
                  <a:pt x="21" y="146"/>
                  <a:pt x="27" y="146"/>
                </a:cubicBezTo>
                <a:cubicBezTo>
                  <a:pt x="27" y="50"/>
                  <a:pt x="27" y="50"/>
                  <a:pt x="27" y="50"/>
                </a:cubicBezTo>
                <a:cubicBezTo>
                  <a:pt x="52" y="50"/>
                  <a:pt x="52" y="50"/>
                  <a:pt x="52" y="50"/>
                </a:cubicBezTo>
                <a:close/>
                <a:moveTo>
                  <a:pt x="52" y="232"/>
                </a:moveTo>
                <a:cubicBezTo>
                  <a:pt x="52" y="262"/>
                  <a:pt x="52" y="262"/>
                  <a:pt x="52" y="262"/>
                </a:cubicBezTo>
                <a:cubicBezTo>
                  <a:pt x="48" y="262"/>
                  <a:pt x="48" y="262"/>
                  <a:pt x="48" y="262"/>
                </a:cubicBezTo>
                <a:cubicBezTo>
                  <a:pt x="41" y="262"/>
                  <a:pt x="35" y="257"/>
                  <a:pt x="35" y="249"/>
                </a:cubicBezTo>
                <a:cubicBezTo>
                  <a:pt x="35" y="232"/>
                  <a:pt x="35" y="232"/>
                  <a:pt x="35" y="232"/>
                </a:cubicBezTo>
                <a:cubicBezTo>
                  <a:pt x="52" y="232"/>
                  <a:pt x="52" y="232"/>
                  <a:pt x="52" y="232"/>
                </a:cubicBezTo>
                <a:close/>
                <a:moveTo>
                  <a:pt x="12" y="114"/>
                </a:moveTo>
                <a:cubicBezTo>
                  <a:pt x="14" y="114"/>
                  <a:pt x="15" y="112"/>
                  <a:pt x="15" y="110"/>
                </a:cubicBezTo>
                <a:cubicBezTo>
                  <a:pt x="15" y="76"/>
                  <a:pt x="15" y="76"/>
                  <a:pt x="15" y="76"/>
                </a:cubicBezTo>
                <a:cubicBezTo>
                  <a:pt x="15" y="74"/>
                  <a:pt x="14" y="71"/>
                  <a:pt x="12" y="70"/>
                </a:cubicBezTo>
                <a:lnTo>
                  <a:pt x="12" y="114"/>
                </a:lnTo>
                <a:close/>
                <a:moveTo>
                  <a:pt x="12" y="70"/>
                </a:moveTo>
                <a:cubicBezTo>
                  <a:pt x="12" y="114"/>
                  <a:pt x="12" y="114"/>
                  <a:pt x="12" y="114"/>
                </a:cubicBezTo>
                <a:cubicBezTo>
                  <a:pt x="12" y="114"/>
                  <a:pt x="11" y="114"/>
                  <a:pt x="11" y="113"/>
                </a:cubicBezTo>
                <a:cubicBezTo>
                  <a:pt x="4" y="111"/>
                  <a:pt x="4" y="111"/>
                  <a:pt x="4" y="111"/>
                </a:cubicBezTo>
                <a:cubicBezTo>
                  <a:pt x="2" y="110"/>
                  <a:pt x="0" y="107"/>
                  <a:pt x="0" y="10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7"/>
                  <a:pt x="2" y="66"/>
                  <a:pt x="4" y="67"/>
                </a:cubicBezTo>
                <a:cubicBezTo>
                  <a:pt x="11" y="69"/>
                  <a:pt x="11" y="69"/>
                  <a:pt x="11" y="69"/>
                </a:cubicBezTo>
                <a:cubicBezTo>
                  <a:pt x="11" y="70"/>
                  <a:pt x="12" y="70"/>
                  <a:pt x="12" y="70"/>
                </a:cubicBezTo>
                <a:close/>
                <a:moveTo>
                  <a:pt x="12" y="154"/>
                </a:moveTo>
                <a:cubicBezTo>
                  <a:pt x="12" y="220"/>
                  <a:pt x="12" y="220"/>
                  <a:pt x="12" y="220"/>
                </a:cubicBezTo>
                <a:cubicBezTo>
                  <a:pt x="9" y="220"/>
                  <a:pt x="9" y="220"/>
                  <a:pt x="9" y="220"/>
                </a:cubicBezTo>
                <a:cubicBezTo>
                  <a:pt x="9" y="164"/>
                  <a:pt x="9" y="164"/>
                  <a:pt x="9" y="164"/>
                </a:cubicBezTo>
                <a:cubicBezTo>
                  <a:pt x="9" y="160"/>
                  <a:pt x="10" y="157"/>
                  <a:pt x="12" y="154"/>
                </a:cubicBezTo>
                <a:close/>
              </a:path>
            </a:pathLst>
          </a:custGeom>
          <a:solidFill>
            <a:srgbClr val="0D79CA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1" name="Freeform 76"/>
          <p:cNvSpPr>
            <a:spLocks noEditPoints="1"/>
          </p:cNvSpPr>
          <p:nvPr/>
        </p:nvSpPr>
        <p:spPr bwMode="auto">
          <a:xfrm>
            <a:off x="5585976" y="2959916"/>
            <a:ext cx="482078" cy="365427"/>
          </a:xfrm>
          <a:custGeom>
            <a:avLst/>
            <a:gdLst>
              <a:gd name="T0" fmla="*/ 271 w 295"/>
              <a:gd name="T1" fmla="*/ 0 h 224"/>
              <a:gd name="T2" fmla="*/ 277 w 295"/>
              <a:gd name="T3" fmla="*/ 35 h 224"/>
              <a:gd name="T4" fmla="*/ 224 w 295"/>
              <a:gd name="T5" fmla="*/ 224 h 224"/>
              <a:gd name="T6" fmla="*/ 248 w 295"/>
              <a:gd name="T7" fmla="*/ 188 h 224"/>
              <a:gd name="T8" fmla="*/ 249 w 295"/>
              <a:gd name="T9" fmla="*/ 29 h 224"/>
              <a:gd name="T10" fmla="*/ 224 w 295"/>
              <a:gd name="T11" fmla="*/ 194 h 224"/>
              <a:gd name="T12" fmla="*/ 224 w 295"/>
              <a:gd name="T13" fmla="*/ 16 h 224"/>
              <a:gd name="T14" fmla="*/ 224 w 295"/>
              <a:gd name="T15" fmla="*/ 208 h 224"/>
              <a:gd name="T16" fmla="*/ 224 w 295"/>
              <a:gd name="T17" fmla="*/ 179 h 224"/>
              <a:gd name="T18" fmla="*/ 224 w 295"/>
              <a:gd name="T19" fmla="*/ 194 h 224"/>
              <a:gd name="T20" fmla="*/ 201 w 295"/>
              <a:gd name="T21" fmla="*/ 128 h 224"/>
              <a:gd name="T22" fmla="*/ 203 w 295"/>
              <a:gd name="T23" fmla="*/ 98 h 224"/>
              <a:gd name="T24" fmla="*/ 195 w 295"/>
              <a:gd name="T25" fmla="*/ 67 h 224"/>
              <a:gd name="T26" fmla="*/ 187 w 295"/>
              <a:gd name="T27" fmla="*/ 128 h 224"/>
              <a:gd name="T28" fmla="*/ 187 w 295"/>
              <a:gd name="T29" fmla="*/ 100 h 224"/>
              <a:gd name="T30" fmla="*/ 190 w 295"/>
              <a:gd name="T31" fmla="*/ 75 h 224"/>
              <a:gd name="T32" fmla="*/ 187 w 295"/>
              <a:gd name="T33" fmla="*/ 0 h 224"/>
              <a:gd name="T34" fmla="*/ 187 w 295"/>
              <a:gd name="T35" fmla="*/ 0 h 224"/>
              <a:gd name="T36" fmla="*/ 147 w 295"/>
              <a:gd name="T37" fmla="*/ 208 h 224"/>
              <a:gd name="T38" fmla="*/ 182 w 295"/>
              <a:gd name="T39" fmla="*/ 67 h 224"/>
              <a:gd name="T40" fmla="*/ 168 w 295"/>
              <a:gd name="T41" fmla="*/ 109 h 224"/>
              <a:gd name="T42" fmla="*/ 187 w 295"/>
              <a:gd name="T43" fmla="*/ 194 h 224"/>
              <a:gd name="T44" fmla="*/ 148 w 295"/>
              <a:gd name="T45" fmla="*/ 125 h 224"/>
              <a:gd name="T46" fmla="*/ 147 w 295"/>
              <a:gd name="T47" fmla="*/ 106 h 224"/>
              <a:gd name="T48" fmla="*/ 184 w 295"/>
              <a:gd name="T49" fmla="*/ 70 h 224"/>
              <a:gd name="T50" fmla="*/ 187 w 295"/>
              <a:gd name="T51" fmla="*/ 91 h 224"/>
              <a:gd name="T52" fmla="*/ 179 w 295"/>
              <a:gd name="T53" fmla="*/ 116 h 224"/>
              <a:gd name="T54" fmla="*/ 187 w 295"/>
              <a:gd name="T55" fmla="*/ 100 h 224"/>
              <a:gd name="T56" fmla="*/ 147 w 295"/>
              <a:gd name="T57" fmla="*/ 16 h 224"/>
              <a:gd name="T58" fmla="*/ 147 w 295"/>
              <a:gd name="T59" fmla="*/ 208 h 224"/>
              <a:gd name="T60" fmla="*/ 147 w 295"/>
              <a:gd name="T61" fmla="*/ 106 h 224"/>
              <a:gd name="T62" fmla="*/ 127 w 295"/>
              <a:gd name="T63" fmla="*/ 121 h 224"/>
              <a:gd name="T64" fmla="*/ 147 w 295"/>
              <a:gd name="T65" fmla="*/ 137 h 224"/>
              <a:gd name="T66" fmla="*/ 102 w 295"/>
              <a:gd name="T67" fmla="*/ 156 h 224"/>
              <a:gd name="T68" fmla="*/ 109 w 295"/>
              <a:gd name="T69" fmla="*/ 113 h 224"/>
              <a:gd name="T70" fmla="*/ 100 w 295"/>
              <a:gd name="T71" fmla="*/ 93 h 224"/>
              <a:gd name="T72" fmla="*/ 111 w 295"/>
              <a:gd name="T73" fmla="*/ 97 h 224"/>
              <a:gd name="T74" fmla="*/ 99 w 295"/>
              <a:gd name="T75" fmla="*/ 88 h 224"/>
              <a:gd name="T76" fmla="*/ 101 w 295"/>
              <a:gd name="T77" fmla="*/ 150 h 224"/>
              <a:gd name="T78" fmla="*/ 99 w 295"/>
              <a:gd name="T79" fmla="*/ 123 h 224"/>
              <a:gd name="T80" fmla="*/ 0 w 295"/>
              <a:gd name="T81" fmla="*/ 23 h 224"/>
              <a:gd name="T82" fmla="*/ 99 w 295"/>
              <a:gd name="T83" fmla="*/ 208 h 224"/>
              <a:gd name="T84" fmla="*/ 17 w 295"/>
              <a:gd name="T85" fmla="*/ 35 h 224"/>
              <a:gd name="T86" fmla="*/ 99 w 295"/>
              <a:gd name="T87" fmla="*/ 29 h 224"/>
              <a:gd name="T88" fmla="*/ 79 w 295"/>
              <a:gd name="T89" fmla="*/ 129 h 224"/>
              <a:gd name="T90" fmla="*/ 99 w 295"/>
              <a:gd name="T91" fmla="*/ 157 h 224"/>
              <a:gd name="T92" fmla="*/ 30 w 295"/>
              <a:gd name="T93" fmla="*/ 45 h 224"/>
              <a:gd name="T94" fmla="*/ 99 w 295"/>
              <a:gd name="T95" fmla="*/ 115 h 224"/>
              <a:gd name="T96" fmla="*/ 99 w 295"/>
              <a:gd name="T97" fmla="*/ 123 h 224"/>
              <a:gd name="T98" fmla="*/ 91 w 295"/>
              <a:gd name="T99" fmla="*/ 133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95" h="224">
                <a:moveTo>
                  <a:pt x="271" y="224"/>
                </a:moveTo>
                <a:cubicBezTo>
                  <a:pt x="284" y="224"/>
                  <a:pt x="295" y="213"/>
                  <a:pt x="295" y="200"/>
                </a:cubicBezTo>
                <a:cubicBezTo>
                  <a:pt x="295" y="23"/>
                  <a:pt x="295" y="23"/>
                  <a:pt x="295" y="23"/>
                </a:cubicBezTo>
                <a:cubicBezTo>
                  <a:pt x="295" y="10"/>
                  <a:pt x="284" y="0"/>
                  <a:pt x="271" y="0"/>
                </a:cubicBezTo>
                <a:cubicBezTo>
                  <a:pt x="224" y="0"/>
                  <a:pt x="224" y="0"/>
                  <a:pt x="224" y="0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58" y="16"/>
                  <a:pt x="258" y="16"/>
                  <a:pt x="258" y="16"/>
                </a:cubicBezTo>
                <a:cubicBezTo>
                  <a:pt x="268" y="16"/>
                  <a:pt x="277" y="24"/>
                  <a:pt x="277" y="35"/>
                </a:cubicBezTo>
                <a:cubicBezTo>
                  <a:pt x="277" y="189"/>
                  <a:pt x="277" y="189"/>
                  <a:pt x="277" y="189"/>
                </a:cubicBezTo>
                <a:cubicBezTo>
                  <a:pt x="277" y="199"/>
                  <a:pt x="268" y="208"/>
                  <a:pt x="258" y="208"/>
                </a:cubicBezTo>
                <a:cubicBezTo>
                  <a:pt x="224" y="208"/>
                  <a:pt x="224" y="208"/>
                  <a:pt x="224" y="208"/>
                </a:cubicBezTo>
                <a:cubicBezTo>
                  <a:pt x="224" y="224"/>
                  <a:pt x="224" y="224"/>
                  <a:pt x="224" y="224"/>
                </a:cubicBezTo>
                <a:cubicBezTo>
                  <a:pt x="271" y="224"/>
                  <a:pt x="271" y="224"/>
                  <a:pt x="271" y="224"/>
                </a:cubicBezTo>
                <a:close/>
                <a:moveTo>
                  <a:pt x="224" y="194"/>
                </a:moveTo>
                <a:cubicBezTo>
                  <a:pt x="224" y="188"/>
                  <a:pt x="224" y="188"/>
                  <a:pt x="224" y="188"/>
                </a:cubicBezTo>
                <a:cubicBezTo>
                  <a:pt x="248" y="188"/>
                  <a:pt x="248" y="188"/>
                  <a:pt x="248" y="188"/>
                </a:cubicBezTo>
                <a:cubicBezTo>
                  <a:pt x="248" y="179"/>
                  <a:pt x="248" y="179"/>
                  <a:pt x="248" y="179"/>
                </a:cubicBezTo>
                <a:cubicBezTo>
                  <a:pt x="224" y="179"/>
                  <a:pt x="224" y="179"/>
                  <a:pt x="224" y="179"/>
                </a:cubicBezTo>
                <a:cubicBezTo>
                  <a:pt x="224" y="29"/>
                  <a:pt x="224" y="29"/>
                  <a:pt x="224" y="29"/>
                </a:cubicBezTo>
                <a:cubicBezTo>
                  <a:pt x="249" y="29"/>
                  <a:pt x="249" y="29"/>
                  <a:pt x="249" y="29"/>
                </a:cubicBezTo>
                <a:cubicBezTo>
                  <a:pt x="257" y="29"/>
                  <a:pt x="264" y="36"/>
                  <a:pt x="264" y="45"/>
                </a:cubicBezTo>
                <a:cubicBezTo>
                  <a:pt x="264" y="179"/>
                  <a:pt x="264" y="179"/>
                  <a:pt x="264" y="179"/>
                </a:cubicBezTo>
                <a:cubicBezTo>
                  <a:pt x="264" y="187"/>
                  <a:pt x="257" y="194"/>
                  <a:pt x="249" y="194"/>
                </a:cubicBezTo>
                <a:lnTo>
                  <a:pt x="224" y="194"/>
                </a:lnTo>
                <a:close/>
                <a:moveTo>
                  <a:pt x="224" y="0"/>
                </a:moveTo>
                <a:cubicBezTo>
                  <a:pt x="187" y="0"/>
                  <a:pt x="187" y="0"/>
                  <a:pt x="187" y="0"/>
                </a:cubicBezTo>
                <a:cubicBezTo>
                  <a:pt x="187" y="16"/>
                  <a:pt x="187" y="16"/>
                  <a:pt x="187" y="16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24" y="0"/>
                  <a:pt x="224" y="0"/>
                  <a:pt x="224" y="0"/>
                </a:cubicBezTo>
                <a:close/>
                <a:moveTo>
                  <a:pt x="187" y="224"/>
                </a:moveTo>
                <a:cubicBezTo>
                  <a:pt x="224" y="224"/>
                  <a:pt x="224" y="224"/>
                  <a:pt x="224" y="224"/>
                </a:cubicBezTo>
                <a:cubicBezTo>
                  <a:pt x="224" y="208"/>
                  <a:pt x="224" y="208"/>
                  <a:pt x="224" y="208"/>
                </a:cubicBezTo>
                <a:cubicBezTo>
                  <a:pt x="187" y="208"/>
                  <a:pt x="187" y="208"/>
                  <a:pt x="187" y="208"/>
                </a:cubicBezTo>
                <a:cubicBezTo>
                  <a:pt x="187" y="224"/>
                  <a:pt x="187" y="224"/>
                  <a:pt x="187" y="224"/>
                </a:cubicBezTo>
                <a:close/>
                <a:moveTo>
                  <a:pt x="224" y="29"/>
                </a:moveTo>
                <a:cubicBezTo>
                  <a:pt x="224" y="179"/>
                  <a:pt x="224" y="179"/>
                  <a:pt x="224" y="179"/>
                </a:cubicBezTo>
                <a:cubicBezTo>
                  <a:pt x="200" y="179"/>
                  <a:pt x="200" y="179"/>
                  <a:pt x="200" y="179"/>
                </a:cubicBezTo>
                <a:cubicBezTo>
                  <a:pt x="200" y="188"/>
                  <a:pt x="200" y="188"/>
                  <a:pt x="200" y="188"/>
                </a:cubicBezTo>
                <a:cubicBezTo>
                  <a:pt x="224" y="188"/>
                  <a:pt x="224" y="188"/>
                  <a:pt x="224" y="188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187" y="194"/>
                  <a:pt x="187" y="194"/>
                  <a:pt x="187" y="194"/>
                </a:cubicBezTo>
                <a:cubicBezTo>
                  <a:pt x="187" y="135"/>
                  <a:pt x="187" y="135"/>
                  <a:pt x="187" y="135"/>
                </a:cubicBezTo>
                <a:cubicBezTo>
                  <a:pt x="188" y="135"/>
                  <a:pt x="189" y="134"/>
                  <a:pt x="189" y="134"/>
                </a:cubicBezTo>
                <a:cubicBezTo>
                  <a:pt x="194" y="133"/>
                  <a:pt x="197" y="131"/>
                  <a:pt x="201" y="128"/>
                </a:cubicBezTo>
                <a:cubicBezTo>
                  <a:pt x="204" y="124"/>
                  <a:pt x="206" y="121"/>
                  <a:pt x="207" y="117"/>
                </a:cubicBezTo>
                <a:cubicBezTo>
                  <a:pt x="208" y="115"/>
                  <a:pt x="208" y="113"/>
                  <a:pt x="208" y="111"/>
                </a:cubicBezTo>
                <a:cubicBezTo>
                  <a:pt x="208" y="109"/>
                  <a:pt x="208" y="107"/>
                  <a:pt x="207" y="104"/>
                </a:cubicBezTo>
                <a:cubicBezTo>
                  <a:pt x="207" y="102"/>
                  <a:pt x="205" y="100"/>
                  <a:pt x="203" y="98"/>
                </a:cubicBezTo>
                <a:cubicBezTo>
                  <a:pt x="200" y="96"/>
                  <a:pt x="197" y="94"/>
                  <a:pt x="193" y="94"/>
                </a:cubicBezTo>
                <a:cubicBezTo>
                  <a:pt x="197" y="91"/>
                  <a:pt x="199" y="88"/>
                  <a:pt x="201" y="85"/>
                </a:cubicBezTo>
                <a:cubicBezTo>
                  <a:pt x="202" y="81"/>
                  <a:pt x="202" y="78"/>
                  <a:pt x="201" y="74"/>
                </a:cubicBezTo>
                <a:cubicBezTo>
                  <a:pt x="200" y="71"/>
                  <a:pt x="198" y="69"/>
                  <a:pt x="195" y="67"/>
                </a:cubicBezTo>
                <a:cubicBezTo>
                  <a:pt x="193" y="66"/>
                  <a:pt x="190" y="66"/>
                  <a:pt x="187" y="66"/>
                </a:cubicBezTo>
                <a:cubicBezTo>
                  <a:pt x="187" y="29"/>
                  <a:pt x="187" y="29"/>
                  <a:pt x="187" y="29"/>
                </a:cubicBezTo>
                <a:cubicBezTo>
                  <a:pt x="224" y="29"/>
                  <a:pt x="224" y="29"/>
                  <a:pt x="224" y="29"/>
                </a:cubicBezTo>
                <a:close/>
                <a:moveTo>
                  <a:pt x="187" y="128"/>
                </a:moveTo>
                <a:cubicBezTo>
                  <a:pt x="187" y="128"/>
                  <a:pt x="188" y="128"/>
                  <a:pt x="188" y="128"/>
                </a:cubicBezTo>
                <a:cubicBezTo>
                  <a:pt x="191" y="127"/>
                  <a:pt x="193" y="125"/>
                  <a:pt x="194" y="122"/>
                </a:cubicBezTo>
                <a:cubicBezTo>
                  <a:pt x="195" y="118"/>
                  <a:pt x="195" y="115"/>
                  <a:pt x="194" y="111"/>
                </a:cubicBezTo>
                <a:cubicBezTo>
                  <a:pt x="193" y="106"/>
                  <a:pt x="191" y="103"/>
                  <a:pt x="187" y="100"/>
                </a:cubicBezTo>
                <a:cubicBezTo>
                  <a:pt x="187" y="128"/>
                  <a:pt x="187" y="128"/>
                  <a:pt x="187" y="128"/>
                </a:cubicBezTo>
                <a:close/>
                <a:moveTo>
                  <a:pt x="187" y="91"/>
                </a:moveTo>
                <a:cubicBezTo>
                  <a:pt x="189" y="87"/>
                  <a:pt x="190" y="84"/>
                  <a:pt x="190" y="80"/>
                </a:cubicBezTo>
                <a:cubicBezTo>
                  <a:pt x="190" y="78"/>
                  <a:pt x="190" y="77"/>
                  <a:pt x="190" y="75"/>
                </a:cubicBezTo>
                <a:cubicBezTo>
                  <a:pt x="189" y="74"/>
                  <a:pt x="189" y="72"/>
                  <a:pt x="188" y="71"/>
                </a:cubicBezTo>
                <a:cubicBezTo>
                  <a:pt x="187" y="71"/>
                  <a:pt x="187" y="71"/>
                  <a:pt x="187" y="71"/>
                </a:cubicBezTo>
                <a:lnTo>
                  <a:pt x="187" y="91"/>
                </a:lnTo>
                <a:close/>
                <a:moveTo>
                  <a:pt x="187" y="0"/>
                </a:moveTo>
                <a:cubicBezTo>
                  <a:pt x="147" y="0"/>
                  <a:pt x="147" y="0"/>
                  <a:pt x="147" y="0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87" y="16"/>
                  <a:pt x="187" y="16"/>
                  <a:pt x="187" y="16"/>
                </a:cubicBezTo>
                <a:cubicBezTo>
                  <a:pt x="187" y="0"/>
                  <a:pt x="187" y="0"/>
                  <a:pt x="187" y="0"/>
                </a:cubicBezTo>
                <a:close/>
                <a:moveTo>
                  <a:pt x="147" y="224"/>
                </a:moveTo>
                <a:cubicBezTo>
                  <a:pt x="187" y="224"/>
                  <a:pt x="187" y="224"/>
                  <a:pt x="187" y="224"/>
                </a:cubicBezTo>
                <a:cubicBezTo>
                  <a:pt x="187" y="208"/>
                  <a:pt x="187" y="208"/>
                  <a:pt x="187" y="208"/>
                </a:cubicBezTo>
                <a:cubicBezTo>
                  <a:pt x="147" y="208"/>
                  <a:pt x="147" y="208"/>
                  <a:pt x="147" y="208"/>
                </a:cubicBezTo>
                <a:cubicBezTo>
                  <a:pt x="147" y="224"/>
                  <a:pt x="147" y="224"/>
                  <a:pt x="147" y="224"/>
                </a:cubicBezTo>
                <a:close/>
                <a:moveTo>
                  <a:pt x="187" y="29"/>
                </a:moveTo>
                <a:cubicBezTo>
                  <a:pt x="187" y="66"/>
                  <a:pt x="187" y="66"/>
                  <a:pt x="187" y="66"/>
                </a:cubicBezTo>
                <a:cubicBezTo>
                  <a:pt x="185" y="66"/>
                  <a:pt x="184" y="66"/>
                  <a:pt x="182" y="67"/>
                </a:cubicBezTo>
                <a:cubicBezTo>
                  <a:pt x="176" y="68"/>
                  <a:pt x="172" y="71"/>
                  <a:pt x="169" y="75"/>
                </a:cubicBezTo>
                <a:cubicBezTo>
                  <a:pt x="167" y="80"/>
                  <a:pt x="166" y="84"/>
                  <a:pt x="167" y="88"/>
                </a:cubicBezTo>
                <a:cubicBezTo>
                  <a:pt x="168" y="93"/>
                  <a:pt x="172" y="97"/>
                  <a:pt x="177" y="98"/>
                </a:cubicBezTo>
                <a:cubicBezTo>
                  <a:pt x="173" y="101"/>
                  <a:pt x="169" y="105"/>
                  <a:pt x="168" y="109"/>
                </a:cubicBezTo>
                <a:cubicBezTo>
                  <a:pt x="166" y="113"/>
                  <a:pt x="165" y="117"/>
                  <a:pt x="167" y="122"/>
                </a:cubicBezTo>
                <a:cubicBezTo>
                  <a:pt x="168" y="126"/>
                  <a:pt x="170" y="130"/>
                  <a:pt x="175" y="133"/>
                </a:cubicBezTo>
                <a:cubicBezTo>
                  <a:pt x="178" y="135"/>
                  <a:pt x="182" y="135"/>
                  <a:pt x="187" y="135"/>
                </a:cubicBezTo>
                <a:cubicBezTo>
                  <a:pt x="187" y="194"/>
                  <a:pt x="187" y="194"/>
                  <a:pt x="187" y="194"/>
                </a:cubicBezTo>
                <a:cubicBezTo>
                  <a:pt x="147" y="194"/>
                  <a:pt x="147" y="194"/>
                  <a:pt x="147" y="194"/>
                </a:cubicBezTo>
                <a:cubicBezTo>
                  <a:pt x="147" y="137"/>
                  <a:pt x="147" y="137"/>
                  <a:pt x="147" y="137"/>
                </a:cubicBezTo>
                <a:cubicBezTo>
                  <a:pt x="148" y="137"/>
                  <a:pt x="148" y="137"/>
                  <a:pt x="148" y="137"/>
                </a:cubicBezTo>
                <a:cubicBezTo>
                  <a:pt x="148" y="125"/>
                  <a:pt x="148" y="125"/>
                  <a:pt x="148" y="125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58" y="112"/>
                  <a:pt x="158" y="112"/>
                  <a:pt x="158" y="112"/>
                </a:cubicBezTo>
                <a:cubicBezTo>
                  <a:pt x="147" y="115"/>
                  <a:pt x="147" y="115"/>
                  <a:pt x="147" y="115"/>
                </a:cubicBezTo>
                <a:cubicBezTo>
                  <a:pt x="147" y="106"/>
                  <a:pt x="147" y="106"/>
                  <a:pt x="147" y="106"/>
                </a:cubicBezTo>
                <a:cubicBezTo>
                  <a:pt x="147" y="29"/>
                  <a:pt x="147" y="29"/>
                  <a:pt x="147" y="29"/>
                </a:cubicBezTo>
                <a:cubicBezTo>
                  <a:pt x="187" y="29"/>
                  <a:pt x="187" y="29"/>
                  <a:pt x="187" y="29"/>
                </a:cubicBezTo>
                <a:close/>
                <a:moveTo>
                  <a:pt x="187" y="71"/>
                </a:moveTo>
                <a:cubicBezTo>
                  <a:pt x="186" y="70"/>
                  <a:pt x="185" y="70"/>
                  <a:pt x="184" y="70"/>
                </a:cubicBezTo>
                <a:cubicBezTo>
                  <a:pt x="181" y="71"/>
                  <a:pt x="179" y="73"/>
                  <a:pt x="178" y="76"/>
                </a:cubicBezTo>
                <a:cubicBezTo>
                  <a:pt x="177" y="78"/>
                  <a:pt x="177" y="81"/>
                  <a:pt x="178" y="83"/>
                </a:cubicBezTo>
                <a:cubicBezTo>
                  <a:pt x="179" y="88"/>
                  <a:pt x="181" y="91"/>
                  <a:pt x="185" y="93"/>
                </a:cubicBezTo>
                <a:cubicBezTo>
                  <a:pt x="186" y="92"/>
                  <a:pt x="187" y="91"/>
                  <a:pt x="187" y="91"/>
                </a:cubicBezTo>
                <a:cubicBezTo>
                  <a:pt x="187" y="71"/>
                  <a:pt x="187" y="71"/>
                  <a:pt x="187" y="71"/>
                </a:cubicBezTo>
                <a:close/>
                <a:moveTo>
                  <a:pt x="187" y="100"/>
                </a:moveTo>
                <a:cubicBezTo>
                  <a:pt x="187" y="100"/>
                  <a:pt x="186" y="100"/>
                  <a:pt x="186" y="99"/>
                </a:cubicBezTo>
                <a:cubicBezTo>
                  <a:pt x="181" y="104"/>
                  <a:pt x="179" y="110"/>
                  <a:pt x="179" y="116"/>
                </a:cubicBezTo>
                <a:cubicBezTo>
                  <a:pt x="179" y="118"/>
                  <a:pt x="179" y="120"/>
                  <a:pt x="180" y="121"/>
                </a:cubicBezTo>
                <a:cubicBezTo>
                  <a:pt x="180" y="124"/>
                  <a:pt x="182" y="126"/>
                  <a:pt x="183" y="127"/>
                </a:cubicBezTo>
                <a:cubicBezTo>
                  <a:pt x="184" y="128"/>
                  <a:pt x="186" y="128"/>
                  <a:pt x="187" y="128"/>
                </a:cubicBezTo>
                <a:lnTo>
                  <a:pt x="187" y="100"/>
                </a:lnTo>
                <a:close/>
                <a:moveTo>
                  <a:pt x="147" y="0"/>
                </a:moveTo>
                <a:cubicBezTo>
                  <a:pt x="99" y="0"/>
                  <a:pt x="99" y="0"/>
                  <a:pt x="99" y="0"/>
                </a:cubicBezTo>
                <a:cubicBezTo>
                  <a:pt x="99" y="16"/>
                  <a:pt x="99" y="16"/>
                  <a:pt x="99" y="16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99" y="224"/>
                </a:moveTo>
                <a:cubicBezTo>
                  <a:pt x="147" y="224"/>
                  <a:pt x="147" y="224"/>
                  <a:pt x="147" y="224"/>
                </a:cubicBezTo>
                <a:cubicBezTo>
                  <a:pt x="147" y="208"/>
                  <a:pt x="147" y="208"/>
                  <a:pt x="147" y="208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99" y="224"/>
                  <a:pt x="99" y="224"/>
                  <a:pt x="99" y="224"/>
                </a:cubicBezTo>
                <a:close/>
                <a:moveTo>
                  <a:pt x="147" y="29"/>
                </a:moveTo>
                <a:cubicBezTo>
                  <a:pt x="147" y="106"/>
                  <a:pt x="147" y="106"/>
                  <a:pt x="147" y="106"/>
                </a:cubicBezTo>
                <a:cubicBezTo>
                  <a:pt x="147" y="104"/>
                  <a:pt x="147" y="104"/>
                  <a:pt x="147" y="104"/>
                </a:cubicBezTo>
                <a:cubicBezTo>
                  <a:pt x="137" y="107"/>
                  <a:pt x="137" y="107"/>
                  <a:pt x="137" y="107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27" y="121"/>
                  <a:pt x="127" y="121"/>
                  <a:pt x="127" y="121"/>
                </a:cubicBezTo>
                <a:cubicBezTo>
                  <a:pt x="127" y="131"/>
                  <a:pt x="127" y="131"/>
                  <a:pt x="127" y="131"/>
                </a:cubicBezTo>
                <a:cubicBezTo>
                  <a:pt x="138" y="128"/>
                  <a:pt x="138" y="128"/>
                  <a:pt x="138" y="128"/>
                </a:cubicBezTo>
                <a:cubicBezTo>
                  <a:pt x="138" y="139"/>
                  <a:pt x="138" y="139"/>
                  <a:pt x="138" y="139"/>
                </a:cubicBezTo>
                <a:cubicBezTo>
                  <a:pt x="147" y="137"/>
                  <a:pt x="147" y="137"/>
                  <a:pt x="147" y="137"/>
                </a:cubicBezTo>
                <a:cubicBezTo>
                  <a:pt x="147" y="194"/>
                  <a:pt x="147" y="194"/>
                  <a:pt x="147" y="194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99" y="157"/>
                  <a:pt x="99" y="157"/>
                  <a:pt x="99" y="157"/>
                </a:cubicBezTo>
                <a:cubicBezTo>
                  <a:pt x="100" y="157"/>
                  <a:pt x="101" y="157"/>
                  <a:pt x="102" y="156"/>
                </a:cubicBezTo>
                <a:cubicBezTo>
                  <a:pt x="109" y="155"/>
                  <a:pt x="113" y="151"/>
                  <a:pt x="117" y="145"/>
                </a:cubicBezTo>
                <a:cubicBezTo>
                  <a:pt x="120" y="139"/>
                  <a:pt x="121" y="132"/>
                  <a:pt x="119" y="124"/>
                </a:cubicBezTo>
                <a:cubicBezTo>
                  <a:pt x="118" y="120"/>
                  <a:pt x="116" y="117"/>
                  <a:pt x="114" y="115"/>
                </a:cubicBezTo>
                <a:cubicBezTo>
                  <a:pt x="112" y="114"/>
                  <a:pt x="111" y="113"/>
                  <a:pt x="109" y="113"/>
                </a:cubicBezTo>
                <a:cubicBezTo>
                  <a:pt x="108" y="112"/>
                  <a:pt x="105" y="113"/>
                  <a:pt x="103" y="113"/>
                </a:cubicBezTo>
                <a:cubicBezTo>
                  <a:pt x="101" y="114"/>
                  <a:pt x="100" y="114"/>
                  <a:pt x="99" y="115"/>
                </a:cubicBezTo>
                <a:cubicBezTo>
                  <a:pt x="99" y="93"/>
                  <a:pt x="99" y="93"/>
                  <a:pt x="99" y="93"/>
                </a:cubicBezTo>
                <a:cubicBezTo>
                  <a:pt x="100" y="93"/>
                  <a:pt x="100" y="93"/>
                  <a:pt x="100" y="93"/>
                </a:cubicBezTo>
                <a:cubicBezTo>
                  <a:pt x="102" y="93"/>
                  <a:pt x="103" y="93"/>
                  <a:pt x="104" y="94"/>
                </a:cubicBezTo>
                <a:cubicBezTo>
                  <a:pt x="105" y="94"/>
                  <a:pt x="106" y="95"/>
                  <a:pt x="106" y="97"/>
                </a:cubicBezTo>
                <a:cubicBezTo>
                  <a:pt x="106" y="98"/>
                  <a:pt x="106" y="99"/>
                  <a:pt x="105" y="100"/>
                </a:cubicBezTo>
                <a:cubicBezTo>
                  <a:pt x="108" y="99"/>
                  <a:pt x="110" y="98"/>
                  <a:pt x="111" y="97"/>
                </a:cubicBezTo>
                <a:cubicBezTo>
                  <a:pt x="112" y="95"/>
                  <a:pt x="112" y="93"/>
                  <a:pt x="111" y="92"/>
                </a:cubicBezTo>
                <a:cubicBezTo>
                  <a:pt x="111" y="90"/>
                  <a:pt x="110" y="89"/>
                  <a:pt x="107" y="88"/>
                </a:cubicBezTo>
                <a:cubicBezTo>
                  <a:pt x="105" y="87"/>
                  <a:pt x="103" y="87"/>
                  <a:pt x="100" y="88"/>
                </a:cubicBezTo>
                <a:cubicBezTo>
                  <a:pt x="99" y="88"/>
                  <a:pt x="99" y="88"/>
                  <a:pt x="99" y="88"/>
                </a:cubicBezTo>
                <a:cubicBezTo>
                  <a:pt x="99" y="29"/>
                  <a:pt x="99" y="29"/>
                  <a:pt x="99" y="29"/>
                </a:cubicBezTo>
                <a:cubicBezTo>
                  <a:pt x="147" y="29"/>
                  <a:pt x="147" y="29"/>
                  <a:pt x="147" y="29"/>
                </a:cubicBezTo>
                <a:close/>
                <a:moveTo>
                  <a:pt x="99" y="150"/>
                </a:moveTo>
                <a:cubicBezTo>
                  <a:pt x="100" y="150"/>
                  <a:pt x="101" y="150"/>
                  <a:pt x="101" y="150"/>
                </a:cubicBezTo>
                <a:cubicBezTo>
                  <a:pt x="105" y="149"/>
                  <a:pt x="107" y="146"/>
                  <a:pt x="109" y="142"/>
                </a:cubicBezTo>
                <a:cubicBezTo>
                  <a:pt x="110" y="137"/>
                  <a:pt x="111" y="133"/>
                  <a:pt x="110" y="129"/>
                </a:cubicBezTo>
                <a:cubicBezTo>
                  <a:pt x="108" y="123"/>
                  <a:pt x="106" y="120"/>
                  <a:pt x="103" y="121"/>
                </a:cubicBezTo>
                <a:cubicBezTo>
                  <a:pt x="101" y="121"/>
                  <a:pt x="100" y="122"/>
                  <a:pt x="99" y="123"/>
                </a:cubicBezTo>
                <a:lnTo>
                  <a:pt x="99" y="150"/>
                </a:lnTo>
                <a:close/>
                <a:moveTo>
                  <a:pt x="99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3"/>
                  <a:pt x="10" y="224"/>
                  <a:pt x="23" y="224"/>
                </a:cubicBezTo>
                <a:cubicBezTo>
                  <a:pt x="99" y="224"/>
                  <a:pt x="99" y="224"/>
                  <a:pt x="99" y="224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26" y="208"/>
                  <a:pt x="17" y="199"/>
                  <a:pt x="17" y="189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4"/>
                  <a:pt x="26" y="16"/>
                  <a:pt x="37" y="16"/>
                </a:cubicBezTo>
                <a:cubicBezTo>
                  <a:pt x="99" y="16"/>
                  <a:pt x="99" y="16"/>
                  <a:pt x="99" y="16"/>
                </a:cubicBezTo>
                <a:cubicBezTo>
                  <a:pt x="99" y="0"/>
                  <a:pt x="99" y="0"/>
                  <a:pt x="99" y="0"/>
                </a:cubicBezTo>
                <a:close/>
                <a:moveTo>
                  <a:pt x="99" y="29"/>
                </a:moveTo>
                <a:cubicBezTo>
                  <a:pt x="99" y="88"/>
                  <a:pt x="99" y="88"/>
                  <a:pt x="99" y="88"/>
                </a:cubicBezTo>
                <a:cubicBezTo>
                  <a:pt x="93" y="89"/>
                  <a:pt x="89" y="93"/>
                  <a:pt x="85" y="97"/>
                </a:cubicBezTo>
                <a:cubicBezTo>
                  <a:pt x="82" y="102"/>
                  <a:pt x="80" y="109"/>
                  <a:pt x="79" y="116"/>
                </a:cubicBezTo>
                <a:cubicBezTo>
                  <a:pt x="78" y="120"/>
                  <a:pt x="78" y="124"/>
                  <a:pt x="79" y="129"/>
                </a:cubicBezTo>
                <a:cubicBezTo>
                  <a:pt x="79" y="134"/>
                  <a:pt x="80" y="138"/>
                  <a:pt x="81" y="142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2" y="146"/>
                  <a:pt x="82" y="148"/>
                  <a:pt x="83" y="150"/>
                </a:cubicBezTo>
                <a:cubicBezTo>
                  <a:pt x="86" y="156"/>
                  <a:pt x="92" y="158"/>
                  <a:pt x="99" y="157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46" y="194"/>
                  <a:pt x="46" y="194"/>
                  <a:pt x="46" y="194"/>
                </a:cubicBezTo>
                <a:cubicBezTo>
                  <a:pt x="37" y="194"/>
                  <a:pt x="30" y="187"/>
                  <a:pt x="30" y="179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36"/>
                  <a:pt x="37" y="29"/>
                  <a:pt x="46" y="29"/>
                </a:cubicBezTo>
                <a:cubicBezTo>
                  <a:pt x="99" y="29"/>
                  <a:pt x="99" y="29"/>
                  <a:pt x="99" y="29"/>
                </a:cubicBezTo>
                <a:close/>
                <a:moveTo>
                  <a:pt x="99" y="93"/>
                </a:moveTo>
                <a:cubicBezTo>
                  <a:pt x="99" y="115"/>
                  <a:pt x="99" y="115"/>
                  <a:pt x="99" y="115"/>
                </a:cubicBezTo>
                <a:cubicBezTo>
                  <a:pt x="98" y="115"/>
                  <a:pt x="97" y="116"/>
                  <a:pt x="96" y="118"/>
                </a:cubicBezTo>
                <a:cubicBezTo>
                  <a:pt x="94" y="120"/>
                  <a:pt x="93" y="122"/>
                  <a:pt x="94" y="125"/>
                </a:cubicBezTo>
                <a:cubicBezTo>
                  <a:pt x="94" y="127"/>
                  <a:pt x="95" y="128"/>
                  <a:pt x="97" y="129"/>
                </a:cubicBezTo>
                <a:cubicBezTo>
                  <a:pt x="97" y="127"/>
                  <a:pt x="98" y="125"/>
                  <a:pt x="99" y="123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8" y="150"/>
                  <a:pt x="97" y="149"/>
                  <a:pt x="96" y="149"/>
                </a:cubicBezTo>
                <a:cubicBezTo>
                  <a:pt x="95" y="148"/>
                  <a:pt x="94" y="146"/>
                  <a:pt x="93" y="142"/>
                </a:cubicBezTo>
                <a:cubicBezTo>
                  <a:pt x="92" y="140"/>
                  <a:pt x="92" y="137"/>
                  <a:pt x="91" y="133"/>
                </a:cubicBezTo>
                <a:cubicBezTo>
                  <a:pt x="91" y="128"/>
                  <a:pt x="90" y="124"/>
                  <a:pt x="90" y="119"/>
                </a:cubicBezTo>
                <a:cubicBezTo>
                  <a:pt x="90" y="111"/>
                  <a:pt x="91" y="104"/>
                  <a:pt x="93" y="100"/>
                </a:cubicBezTo>
                <a:cubicBezTo>
                  <a:pt x="95" y="97"/>
                  <a:pt x="97" y="94"/>
                  <a:pt x="99" y="93"/>
                </a:cubicBezTo>
                <a:close/>
              </a:path>
            </a:pathLst>
          </a:custGeom>
          <a:solidFill>
            <a:srgbClr val="0D79CA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2" name="Freeform 77"/>
          <p:cNvSpPr>
            <a:spLocks/>
          </p:cNvSpPr>
          <p:nvPr/>
        </p:nvSpPr>
        <p:spPr bwMode="auto">
          <a:xfrm>
            <a:off x="5796665" y="2424273"/>
            <a:ext cx="160693" cy="120222"/>
          </a:xfrm>
          <a:custGeom>
            <a:avLst/>
            <a:gdLst>
              <a:gd name="T0" fmla="*/ 69 w 98"/>
              <a:gd name="T1" fmla="*/ 0 h 74"/>
              <a:gd name="T2" fmla="*/ 49 w 98"/>
              <a:gd name="T3" fmla="*/ 8 h 74"/>
              <a:gd name="T4" fmla="*/ 30 w 98"/>
              <a:gd name="T5" fmla="*/ 0 h 74"/>
              <a:gd name="T6" fmla="*/ 0 w 98"/>
              <a:gd name="T7" fmla="*/ 29 h 74"/>
              <a:gd name="T8" fmla="*/ 51 w 98"/>
              <a:gd name="T9" fmla="*/ 74 h 74"/>
              <a:gd name="T10" fmla="*/ 98 w 98"/>
              <a:gd name="T11" fmla="*/ 29 h 74"/>
              <a:gd name="T12" fmla="*/ 69 w 98"/>
              <a:gd name="T13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8" h="74">
                <a:moveTo>
                  <a:pt x="69" y="0"/>
                </a:moveTo>
                <a:cubicBezTo>
                  <a:pt x="61" y="0"/>
                  <a:pt x="54" y="3"/>
                  <a:pt x="49" y="8"/>
                </a:cubicBezTo>
                <a:cubicBezTo>
                  <a:pt x="44" y="3"/>
                  <a:pt x="37" y="0"/>
                  <a:pt x="30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7"/>
                  <a:pt x="15" y="74"/>
                  <a:pt x="51" y="74"/>
                </a:cubicBezTo>
                <a:cubicBezTo>
                  <a:pt x="88" y="74"/>
                  <a:pt x="98" y="45"/>
                  <a:pt x="98" y="29"/>
                </a:cubicBezTo>
                <a:cubicBezTo>
                  <a:pt x="98" y="13"/>
                  <a:pt x="85" y="0"/>
                  <a:pt x="69" y="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3" name="Freeform 78"/>
          <p:cNvSpPr>
            <a:spLocks/>
          </p:cNvSpPr>
          <p:nvPr/>
        </p:nvSpPr>
        <p:spPr bwMode="auto">
          <a:xfrm>
            <a:off x="5868081" y="2393326"/>
            <a:ext cx="44042" cy="54754"/>
          </a:xfrm>
          <a:custGeom>
            <a:avLst/>
            <a:gdLst>
              <a:gd name="T0" fmla="*/ 6 w 27"/>
              <a:gd name="T1" fmla="*/ 34 h 34"/>
              <a:gd name="T2" fmla="*/ 13 w 27"/>
              <a:gd name="T3" fmla="*/ 0 h 34"/>
              <a:gd name="T4" fmla="*/ 27 w 27"/>
              <a:gd name="T5" fmla="*/ 3 h 34"/>
              <a:gd name="T6" fmla="*/ 6 w 27"/>
              <a:gd name="T7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" h="34">
                <a:moveTo>
                  <a:pt x="6" y="34"/>
                </a:moveTo>
                <a:cubicBezTo>
                  <a:pt x="0" y="22"/>
                  <a:pt x="4" y="9"/>
                  <a:pt x="13" y="0"/>
                </a:cubicBezTo>
                <a:cubicBezTo>
                  <a:pt x="27" y="3"/>
                  <a:pt x="27" y="3"/>
                  <a:pt x="27" y="3"/>
                </a:cubicBezTo>
                <a:cubicBezTo>
                  <a:pt x="14" y="10"/>
                  <a:pt x="6" y="18"/>
                  <a:pt x="6" y="34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4" name="Freeform 79"/>
          <p:cNvSpPr>
            <a:spLocks noEditPoints="1"/>
          </p:cNvSpPr>
          <p:nvPr/>
        </p:nvSpPr>
        <p:spPr bwMode="auto">
          <a:xfrm>
            <a:off x="5618117" y="3395570"/>
            <a:ext cx="169025" cy="234492"/>
          </a:xfrm>
          <a:custGeom>
            <a:avLst/>
            <a:gdLst>
              <a:gd name="T0" fmla="*/ 87 w 103"/>
              <a:gd name="T1" fmla="*/ 88 h 143"/>
              <a:gd name="T2" fmla="*/ 103 w 103"/>
              <a:gd name="T3" fmla="*/ 112 h 143"/>
              <a:gd name="T4" fmla="*/ 102 w 103"/>
              <a:gd name="T5" fmla="*/ 143 h 143"/>
              <a:gd name="T6" fmla="*/ 87 w 103"/>
              <a:gd name="T7" fmla="*/ 137 h 143"/>
              <a:gd name="T8" fmla="*/ 87 w 103"/>
              <a:gd name="T9" fmla="*/ 134 h 143"/>
              <a:gd name="T10" fmla="*/ 91 w 103"/>
              <a:gd name="T11" fmla="*/ 136 h 143"/>
              <a:gd name="T12" fmla="*/ 100 w 103"/>
              <a:gd name="T13" fmla="*/ 130 h 143"/>
              <a:gd name="T14" fmla="*/ 100 w 103"/>
              <a:gd name="T15" fmla="*/ 113 h 143"/>
              <a:gd name="T16" fmla="*/ 100 w 103"/>
              <a:gd name="T17" fmla="*/ 113 h 143"/>
              <a:gd name="T18" fmla="*/ 99 w 103"/>
              <a:gd name="T19" fmla="*/ 111 h 143"/>
              <a:gd name="T20" fmla="*/ 92 w 103"/>
              <a:gd name="T21" fmla="*/ 110 h 143"/>
              <a:gd name="T22" fmla="*/ 90 w 103"/>
              <a:gd name="T23" fmla="*/ 116 h 143"/>
              <a:gd name="T24" fmla="*/ 87 w 103"/>
              <a:gd name="T25" fmla="*/ 115 h 143"/>
              <a:gd name="T26" fmla="*/ 87 w 103"/>
              <a:gd name="T27" fmla="*/ 88 h 143"/>
              <a:gd name="T28" fmla="*/ 73 w 103"/>
              <a:gd name="T29" fmla="*/ 132 h 143"/>
              <a:gd name="T30" fmla="*/ 32 w 103"/>
              <a:gd name="T31" fmla="*/ 70 h 143"/>
              <a:gd name="T32" fmla="*/ 28 w 103"/>
              <a:gd name="T33" fmla="*/ 68 h 143"/>
              <a:gd name="T34" fmla="*/ 28 w 103"/>
              <a:gd name="T35" fmla="*/ 67 h 143"/>
              <a:gd name="T36" fmla="*/ 28 w 103"/>
              <a:gd name="T37" fmla="*/ 63 h 143"/>
              <a:gd name="T38" fmla="*/ 29 w 103"/>
              <a:gd name="T39" fmla="*/ 65 h 143"/>
              <a:gd name="T40" fmla="*/ 34 w 103"/>
              <a:gd name="T41" fmla="*/ 66 h 143"/>
              <a:gd name="T42" fmla="*/ 41 w 103"/>
              <a:gd name="T43" fmla="*/ 61 h 143"/>
              <a:gd name="T44" fmla="*/ 41 w 103"/>
              <a:gd name="T45" fmla="*/ 61 h 143"/>
              <a:gd name="T46" fmla="*/ 37 w 103"/>
              <a:gd name="T47" fmla="*/ 59 h 143"/>
              <a:gd name="T48" fmla="*/ 28 w 103"/>
              <a:gd name="T49" fmla="*/ 45 h 143"/>
              <a:gd name="T50" fmla="*/ 28 w 103"/>
              <a:gd name="T51" fmla="*/ 26 h 143"/>
              <a:gd name="T52" fmla="*/ 39 w 103"/>
              <a:gd name="T53" fmla="*/ 19 h 143"/>
              <a:gd name="T54" fmla="*/ 44 w 103"/>
              <a:gd name="T55" fmla="*/ 21 h 143"/>
              <a:gd name="T56" fmla="*/ 61 w 103"/>
              <a:gd name="T57" fmla="*/ 46 h 143"/>
              <a:gd name="T58" fmla="*/ 61 w 103"/>
              <a:gd name="T59" fmla="*/ 50 h 143"/>
              <a:gd name="T60" fmla="*/ 87 w 103"/>
              <a:gd name="T61" fmla="*/ 88 h 143"/>
              <a:gd name="T62" fmla="*/ 87 w 103"/>
              <a:gd name="T63" fmla="*/ 115 h 143"/>
              <a:gd name="T64" fmla="*/ 84 w 103"/>
              <a:gd name="T65" fmla="*/ 116 h 143"/>
              <a:gd name="T66" fmla="*/ 82 w 103"/>
              <a:gd name="T67" fmla="*/ 122 h 143"/>
              <a:gd name="T68" fmla="*/ 75 w 103"/>
              <a:gd name="T69" fmla="*/ 121 h 143"/>
              <a:gd name="T70" fmla="*/ 74 w 103"/>
              <a:gd name="T71" fmla="*/ 128 h 143"/>
              <a:gd name="T72" fmla="*/ 75 w 103"/>
              <a:gd name="T73" fmla="*/ 130 h 143"/>
              <a:gd name="T74" fmla="*/ 87 w 103"/>
              <a:gd name="T75" fmla="*/ 134 h 143"/>
              <a:gd name="T76" fmla="*/ 87 w 103"/>
              <a:gd name="T77" fmla="*/ 137 h 143"/>
              <a:gd name="T78" fmla="*/ 73 w 103"/>
              <a:gd name="T79" fmla="*/ 132 h 143"/>
              <a:gd name="T80" fmla="*/ 28 w 103"/>
              <a:gd name="T81" fmla="*/ 4 h 143"/>
              <a:gd name="T82" fmla="*/ 28 w 103"/>
              <a:gd name="T83" fmla="*/ 24 h 143"/>
              <a:gd name="T84" fmla="*/ 36 w 103"/>
              <a:gd name="T85" fmla="*/ 15 h 143"/>
              <a:gd name="T86" fmla="*/ 32 w 103"/>
              <a:gd name="T87" fmla="*/ 8 h 143"/>
              <a:gd name="T88" fmla="*/ 28 w 103"/>
              <a:gd name="T89" fmla="*/ 4 h 143"/>
              <a:gd name="T90" fmla="*/ 28 w 103"/>
              <a:gd name="T91" fmla="*/ 67 h 143"/>
              <a:gd name="T92" fmla="*/ 11 w 103"/>
              <a:gd name="T93" fmla="*/ 43 h 143"/>
              <a:gd name="T94" fmla="*/ 11 w 103"/>
              <a:gd name="T95" fmla="*/ 37 h 143"/>
              <a:gd name="T96" fmla="*/ 5 w 103"/>
              <a:gd name="T97" fmla="*/ 27 h 143"/>
              <a:gd name="T98" fmla="*/ 9 w 103"/>
              <a:gd name="T99" fmla="*/ 4 h 143"/>
              <a:gd name="T100" fmla="*/ 28 w 103"/>
              <a:gd name="T101" fmla="*/ 4 h 143"/>
              <a:gd name="T102" fmla="*/ 28 w 103"/>
              <a:gd name="T103" fmla="*/ 24 h 143"/>
              <a:gd name="T104" fmla="*/ 21 w 103"/>
              <a:gd name="T105" fmla="*/ 31 h 143"/>
              <a:gd name="T106" fmla="*/ 28 w 103"/>
              <a:gd name="T107" fmla="*/ 26 h 143"/>
              <a:gd name="T108" fmla="*/ 28 w 103"/>
              <a:gd name="T109" fmla="*/ 45 h 143"/>
              <a:gd name="T110" fmla="*/ 22 w 103"/>
              <a:gd name="T111" fmla="*/ 37 h 143"/>
              <a:gd name="T112" fmla="*/ 22 w 103"/>
              <a:gd name="T113" fmla="*/ 33 h 143"/>
              <a:gd name="T114" fmla="*/ 15 w 103"/>
              <a:gd name="T115" fmla="*/ 37 h 143"/>
              <a:gd name="T116" fmla="*/ 14 w 103"/>
              <a:gd name="T117" fmla="*/ 43 h 143"/>
              <a:gd name="T118" fmla="*/ 28 w 103"/>
              <a:gd name="T119" fmla="*/ 63 h 143"/>
              <a:gd name="T120" fmla="*/ 28 w 103"/>
              <a:gd name="T121" fmla="*/ 67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3" h="143">
                <a:moveTo>
                  <a:pt x="87" y="88"/>
                </a:moveTo>
                <a:cubicBezTo>
                  <a:pt x="103" y="112"/>
                  <a:pt x="103" y="112"/>
                  <a:pt x="103" y="112"/>
                </a:cubicBezTo>
                <a:cubicBezTo>
                  <a:pt x="102" y="143"/>
                  <a:pt x="102" y="143"/>
                  <a:pt x="102" y="143"/>
                </a:cubicBezTo>
                <a:cubicBezTo>
                  <a:pt x="87" y="137"/>
                  <a:pt x="87" y="137"/>
                  <a:pt x="87" y="137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91" y="136"/>
                  <a:pt x="91" y="136"/>
                  <a:pt x="91" y="136"/>
                </a:cubicBezTo>
                <a:cubicBezTo>
                  <a:pt x="100" y="130"/>
                  <a:pt x="100" y="130"/>
                  <a:pt x="100" y="130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98" y="109"/>
                  <a:pt x="95" y="108"/>
                  <a:pt x="92" y="110"/>
                </a:cubicBezTo>
                <a:cubicBezTo>
                  <a:pt x="90" y="111"/>
                  <a:pt x="89" y="114"/>
                  <a:pt x="90" y="116"/>
                </a:cubicBezTo>
                <a:cubicBezTo>
                  <a:pt x="89" y="115"/>
                  <a:pt x="88" y="115"/>
                  <a:pt x="87" y="115"/>
                </a:cubicBezTo>
                <a:lnTo>
                  <a:pt x="87" y="88"/>
                </a:lnTo>
                <a:close/>
                <a:moveTo>
                  <a:pt x="73" y="132"/>
                </a:moveTo>
                <a:cubicBezTo>
                  <a:pt x="32" y="70"/>
                  <a:pt x="32" y="70"/>
                  <a:pt x="32" y="70"/>
                </a:cubicBezTo>
                <a:cubicBezTo>
                  <a:pt x="30" y="70"/>
                  <a:pt x="29" y="69"/>
                  <a:pt x="28" y="68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3"/>
                  <a:pt x="28" y="63"/>
                  <a:pt x="28" y="63"/>
                </a:cubicBezTo>
                <a:cubicBezTo>
                  <a:pt x="29" y="65"/>
                  <a:pt x="29" y="65"/>
                  <a:pt x="29" y="65"/>
                </a:cubicBezTo>
                <a:cubicBezTo>
                  <a:pt x="30" y="67"/>
                  <a:pt x="33" y="67"/>
                  <a:pt x="34" y="66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40" y="61"/>
                  <a:pt x="38" y="61"/>
                  <a:pt x="37" y="59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26"/>
                  <a:pt x="28" y="26"/>
                  <a:pt x="28" y="26"/>
                </a:cubicBezTo>
                <a:cubicBezTo>
                  <a:pt x="39" y="19"/>
                  <a:pt x="39" y="19"/>
                  <a:pt x="39" y="19"/>
                </a:cubicBezTo>
                <a:cubicBezTo>
                  <a:pt x="41" y="18"/>
                  <a:pt x="43" y="19"/>
                  <a:pt x="44" y="21"/>
                </a:cubicBezTo>
                <a:cubicBezTo>
                  <a:pt x="61" y="46"/>
                  <a:pt x="61" y="46"/>
                  <a:pt x="61" y="46"/>
                </a:cubicBezTo>
                <a:cubicBezTo>
                  <a:pt x="62" y="47"/>
                  <a:pt x="62" y="49"/>
                  <a:pt x="61" y="50"/>
                </a:cubicBezTo>
                <a:cubicBezTo>
                  <a:pt x="87" y="88"/>
                  <a:pt x="87" y="88"/>
                  <a:pt x="87" y="88"/>
                </a:cubicBezTo>
                <a:cubicBezTo>
                  <a:pt x="87" y="115"/>
                  <a:pt x="87" y="115"/>
                  <a:pt x="87" y="115"/>
                </a:cubicBezTo>
                <a:cubicBezTo>
                  <a:pt x="86" y="115"/>
                  <a:pt x="85" y="115"/>
                  <a:pt x="84" y="116"/>
                </a:cubicBezTo>
                <a:cubicBezTo>
                  <a:pt x="82" y="117"/>
                  <a:pt x="81" y="120"/>
                  <a:pt x="82" y="122"/>
                </a:cubicBezTo>
                <a:cubicBezTo>
                  <a:pt x="80" y="120"/>
                  <a:pt x="77" y="120"/>
                  <a:pt x="75" y="121"/>
                </a:cubicBezTo>
                <a:cubicBezTo>
                  <a:pt x="73" y="123"/>
                  <a:pt x="72" y="126"/>
                  <a:pt x="74" y="128"/>
                </a:cubicBezTo>
                <a:cubicBezTo>
                  <a:pt x="75" y="130"/>
                  <a:pt x="75" y="130"/>
                  <a:pt x="75" y="130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87" y="137"/>
                  <a:pt x="87" y="137"/>
                  <a:pt x="87" y="137"/>
                </a:cubicBezTo>
                <a:cubicBezTo>
                  <a:pt x="73" y="132"/>
                  <a:pt x="73" y="132"/>
                  <a:pt x="73" y="132"/>
                </a:cubicBezTo>
                <a:close/>
                <a:moveTo>
                  <a:pt x="28" y="4"/>
                </a:moveTo>
                <a:cubicBezTo>
                  <a:pt x="28" y="24"/>
                  <a:pt x="28" y="24"/>
                  <a:pt x="28" y="24"/>
                </a:cubicBezTo>
                <a:cubicBezTo>
                  <a:pt x="36" y="15"/>
                  <a:pt x="36" y="15"/>
                  <a:pt x="36" y="15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29" y="5"/>
                  <a:pt x="28" y="4"/>
                </a:cubicBezTo>
                <a:close/>
                <a:moveTo>
                  <a:pt x="28" y="67"/>
                </a:moveTo>
                <a:cubicBezTo>
                  <a:pt x="11" y="43"/>
                  <a:pt x="11" y="43"/>
                  <a:pt x="11" y="43"/>
                </a:cubicBezTo>
                <a:cubicBezTo>
                  <a:pt x="10" y="41"/>
                  <a:pt x="10" y="38"/>
                  <a:pt x="11" y="37"/>
                </a:cubicBezTo>
                <a:cubicBezTo>
                  <a:pt x="5" y="27"/>
                  <a:pt x="5" y="27"/>
                  <a:pt x="5" y="27"/>
                </a:cubicBezTo>
                <a:cubicBezTo>
                  <a:pt x="0" y="19"/>
                  <a:pt x="2" y="9"/>
                  <a:pt x="9" y="4"/>
                </a:cubicBezTo>
                <a:cubicBezTo>
                  <a:pt x="15" y="0"/>
                  <a:pt x="22" y="0"/>
                  <a:pt x="28" y="4"/>
                </a:cubicBezTo>
                <a:cubicBezTo>
                  <a:pt x="28" y="24"/>
                  <a:pt x="28" y="24"/>
                  <a:pt x="28" y="24"/>
                </a:cubicBezTo>
                <a:cubicBezTo>
                  <a:pt x="21" y="31"/>
                  <a:pt x="21" y="31"/>
                  <a:pt x="21" y="31"/>
                </a:cubicBezTo>
                <a:cubicBezTo>
                  <a:pt x="28" y="26"/>
                  <a:pt x="28" y="26"/>
                  <a:pt x="28" y="26"/>
                </a:cubicBezTo>
                <a:cubicBezTo>
                  <a:pt x="28" y="45"/>
                  <a:pt x="28" y="45"/>
                  <a:pt x="28" y="45"/>
                </a:cubicBezTo>
                <a:cubicBezTo>
                  <a:pt x="22" y="37"/>
                  <a:pt x="22" y="37"/>
                  <a:pt x="22" y="37"/>
                </a:cubicBezTo>
                <a:cubicBezTo>
                  <a:pt x="21" y="36"/>
                  <a:pt x="21" y="34"/>
                  <a:pt x="22" y="33"/>
                </a:cubicBezTo>
                <a:cubicBezTo>
                  <a:pt x="15" y="37"/>
                  <a:pt x="15" y="37"/>
                  <a:pt x="15" y="37"/>
                </a:cubicBezTo>
                <a:cubicBezTo>
                  <a:pt x="14" y="39"/>
                  <a:pt x="13" y="41"/>
                  <a:pt x="14" y="43"/>
                </a:cubicBezTo>
                <a:cubicBezTo>
                  <a:pt x="28" y="63"/>
                  <a:pt x="28" y="63"/>
                  <a:pt x="28" y="63"/>
                </a:cubicBezTo>
                <a:lnTo>
                  <a:pt x="28" y="67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5" name="Freeform 80"/>
          <p:cNvSpPr>
            <a:spLocks noEditPoints="1"/>
          </p:cNvSpPr>
          <p:nvPr/>
        </p:nvSpPr>
        <p:spPr bwMode="auto">
          <a:xfrm>
            <a:off x="6916749" y="2193353"/>
            <a:ext cx="211876" cy="232112"/>
          </a:xfrm>
          <a:custGeom>
            <a:avLst/>
            <a:gdLst>
              <a:gd name="T0" fmla="*/ 101 w 130"/>
              <a:gd name="T1" fmla="*/ 65 h 142"/>
              <a:gd name="T2" fmla="*/ 97 w 130"/>
              <a:gd name="T3" fmla="*/ 81 h 142"/>
              <a:gd name="T4" fmla="*/ 97 w 130"/>
              <a:gd name="T5" fmla="*/ 94 h 142"/>
              <a:gd name="T6" fmla="*/ 100 w 130"/>
              <a:gd name="T7" fmla="*/ 95 h 142"/>
              <a:gd name="T8" fmla="*/ 111 w 130"/>
              <a:gd name="T9" fmla="*/ 112 h 142"/>
              <a:gd name="T10" fmla="*/ 97 w 130"/>
              <a:gd name="T11" fmla="*/ 103 h 142"/>
              <a:gd name="T12" fmla="*/ 97 w 130"/>
              <a:gd name="T13" fmla="*/ 28 h 142"/>
              <a:gd name="T14" fmla="*/ 111 w 130"/>
              <a:gd name="T15" fmla="*/ 19 h 142"/>
              <a:gd name="T16" fmla="*/ 100 w 130"/>
              <a:gd name="T17" fmla="*/ 35 h 142"/>
              <a:gd name="T18" fmla="*/ 97 w 130"/>
              <a:gd name="T19" fmla="*/ 36 h 142"/>
              <a:gd name="T20" fmla="*/ 127 w 130"/>
              <a:gd name="T21" fmla="*/ 62 h 142"/>
              <a:gd name="T22" fmla="*/ 108 w 130"/>
              <a:gd name="T23" fmla="*/ 65 h 142"/>
              <a:gd name="T24" fmla="*/ 127 w 130"/>
              <a:gd name="T25" fmla="*/ 69 h 142"/>
              <a:gd name="T26" fmla="*/ 127 w 130"/>
              <a:gd name="T27" fmla="*/ 62 h 142"/>
              <a:gd name="T28" fmla="*/ 67 w 130"/>
              <a:gd name="T29" fmla="*/ 142 h 142"/>
              <a:gd name="T30" fmla="*/ 85 w 130"/>
              <a:gd name="T31" fmla="*/ 95 h 142"/>
              <a:gd name="T32" fmla="*/ 97 w 130"/>
              <a:gd name="T33" fmla="*/ 50 h 142"/>
              <a:gd name="T34" fmla="*/ 65 w 130"/>
              <a:gd name="T35" fmla="*/ 37 h 142"/>
              <a:gd name="T36" fmla="*/ 93 w 130"/>
              <a:gd name="T37" fmla="*/ 65 h 142"/>
              <a:gd name="T38" fmla="*/ 79 w 130"/>
              <a:gd name="T39" fmla="*/ 90 h 142"/>
              <a:gd name="T40" fmla="*/ 78 w 130"/>
              <a:gd name="T41" fmla="*/ 110 h 142"/>
              <a:gd name="T42" fmla="*/ 65 w 130"/>
              <a:gd name="T43" fmla="*/ 142 h 142"/>
              <a:gd name="T44" fmla="*/ 97 w 130"/>
              <a:gd name="T45" fmla="*/ 36 h 142"/>
              <a:gd name="T46" fmla="*/ 95 w 130"/>
              <a:gd name="T47" fmla="*/ 31 h 142"/>
              <a:gd name="T48" fmla="*/ 97 w 130"/>
              <a:gd name="T49" fmla="*/ 94 h 142"/>
              <a:gd name="T50" fmla="*/ 95 w 130"/>
              <a:gd name="T51" fmla="*/ 100 h 142"/>
              <a:gd name="T52" fmla="*/ 97 w 130"/>
              <a:gd name="T53" fmla="*/ 94 h 142"/>
              <a:gd name="T54" fmla="*/ 65 w 130"/>
              <a:gd name="T55" fmla="*/ 0 h 142"/>
              <a:gd name="T56" fmla="*/ 68 w 130"/>
              <a:gd name="T57" fmla="*/ 3 h 142"/>
              <a:gd name="T58" fmla="*/ 65 w 130"/>
              <a:gd name="T59" fmla="*/ 23 h 142"/>
              <a:gd name="T60" fmla="*/ 65 w 130"/>
              <a:gd name="T61" fmla="*/ 23 h 142"/>
              <a:gd name="T62" fmla="*/ 32 w 130"/>
              <a:gd name="T63" fmla="*/ 50 h 142"/>
              <a:gd name="T64" fmla="*/ 45 w 130"/>
              <a:gd name="T65" fmla="*/ 96 h 142"/>
              <a:gd name="T66" fmla="*/ 63 w 130"/>
              <a:gd name="T67" fmla="*/ 142 h 142"/>
              <a:gd name="T68" fmla="*/ 65 w 130"/>
              <a:gd name="T69" fmla="*/ 110 h 142"/>
              <a:gd name="T70" fmla="*/ 52 w 130"/>
              <a:gd name="T71" fmla="*/ 93 h 142"/>
              <a:gd name="T72" fmla="*/ 36 w 130"/>
              <a:gd name="T73" fmla="*/ 65 h 142"/>
              <a:gd name="T74" fmla="*/ 65 w 130"/>
              <a:gd name="T75" fmla="*/ 37 h 142"/>
              <a:gd name="T76" fmla="*/ 65 w 130"/>
              <a:gd name="T77" fmla="*/ 29 h 142"/>
              <a:gd name="T78" fmla="*/ 65 w 130"/>
              <a:gd name="T79" fmla="*/ 0 h 142"/>
              <a:gd name="T80" fmla="*/ 62 w 130"/>
              <a:gd name="T81" fmla="*/ 20 h 142"/>
              <a:gd name="T82" fmla="*/ 65 w 130"/>
              <a:gd name="T83" fmla="*/ 0 h 142"/>
              <a:gd name="T84" fmla="*/ 32 w 130"/>
              <a:gd name="T85" fmla="*/ 94 h 142"/>
              <a:gd name="T86" fmla="*/ 35 w 130"/>
              <a:gd name="T87" fmla="*/ 100 h 142"/>
              <a:gd name="T88" fmla="*/ 32 w 130"/>
              <a:gd name="T89" fmla="*/ 36 h 142"/>
              <a:gd name="T90" fmla="*/ 35 w 130"/>
              <a:gd name="T91" fmla="*/ 31 h 142"/>
              <a:gd name="T92" fmla="*/ 32 w 130"/>
              <a:gd name="T93" fmla="*/ 36 h 142"/>
              <a:gd name="T94" fmla="*/ 29 w 130"/>
              <a:gd name="T95" fmla="*/ 65 h 142"/>
              <a:gd name="T96" fmla="*/ 32 w 130"/>
              <a:gd name="T97" fmla="*/ 50 h 142"/>
              <a:gd name="T98" fmla="*/ 32 w 130"/>
              <a:gd name="T99" fmla="*/ 36 h 142"/>
              <a:gd name="T100" fmla="*/ 30 w 130"/>
              <a:gd name="T101" fmla="*/ 35 h 142"/>
              <a:gd name="T102" fmla="*/ 19 w 130"/>
              <a:gd name="T103" fmla="*/ 19 h 142"/>
              <a:gd name="T104" fmla="*/ 32 w 130"/>
              <a:gd name="T105" fmla="*/ 28 h 142"/>
              <a:gd name="T106" fmla="*/ 32 w 130"/>
              <a:gd name="T107" fmla="*/ 103 h 142"/>
              <a:gd name="T108" fmla="*/ 19 w 130"/>
              <a:gd name="T109" fmla="*/ 112 h 142"/>
              <a:gd name="T110" fmla="*/ 30 w 130"/>
              <a:gd name="T111" fmla="*/ 95 h 142"/>
              <a:gd name="T112" fmla="*/ 32 w 130"/>
              <a:gd name="T113" fmla="*/ 94 h 142"/>
              <a:gd name="T114" fmla="*/ 22 w 130"/>
              <a:gd name="T115" fmla="*/ 65 h 142"/>
              <a:gd name="T116" fmla="*/ 3 w 130"/>
              <a:gd name="T117" fmla="*/ 62 h 142"/>
              <a:gd name="T118" fmla="*/ 3 w 130"/>
              <a:gd name="T119" fmla="*/ 69 h 142"/>
              <a:gd name="T120" fmla="*/ 22 w 130"/>
              <a:gd name="T121" fmla="*/ 6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0" h="142">
                <a:moveTo>
                  <a:pt x="97" y="81"/>
                </a:moveTo>
                <a:cubicBezTo>
                  <a:pt x="100" y="76"/>
                  <a:pt x="101" y="71"/>
                  <a:pt x="101" y="65"/>
                </a:cubicBezTo>
                <a:cubicBezTo>
                  <a:pt x="101" y="60"/>
                  <a:pt x="100" y="55"/>
                  <a:pt x="97" y="50"/>
                </a:cubicBezTo>
                <a:cubicBezTo>
                  <a:pt x="97" y="81"/>
                  <a:pt x="97" y="81"/>
                  <a:pt x="97" y="81"/>
                </a:cubicBezTo>
                <a:close/>
                <a:moveTo>
                  <a:pt x="97" y="103"/>
                </a:moveTo>
                <a:cubicBezTo>
                  <a:pt x="97" y="94"/>
                  <a:pt x="97" y="94"/>
                  <a:pt x="97" y="94"/>
                </a:cubicBezTo>
                <a:cubicBezTo>
                  <a:pt x="98" y="94"/>
                  <a:pt x="99" y="95"/>
                  <a:pt x="100" y="95"/>
                </a:cubicBezTo>
                <a:cubicBezTo>
                  <a:pt x="100" y="95"/>
                  <a:pt x="100" y="95"/>
                  <a:pt x="100" y="95"/>
                </a:cubicBezTo>
                <a:cubicBezTo>
                  <a:pt x="111" y="107"/>
                  <a:pt x="111" y="107"/>
                  <a:pt x="111" y="107"/>
                </a:cubicBezTo>
                <a:cubicBezTo>
                  <a:pt x="113" y="108"/>
                  <a:pt x="113" y="110"/>
                  <a:pt x="111" y="112"/>
                </a:cubicBezTo>
                <a:cubicBezTo>
                  <a:pt x="110" y="113"/>
                  <a:pt x="108" y="113"/>
                  <a:pt x="106" y="112"/>
                </a:cubicBezTo>
                <a:cubicBezTo>
                  <a:pt x="97" y="103"/>
                  <a:pt x="97" y="103"/>
                  <a:pt x="97" y="103"/>
                </a:cubicBezTo>
                <a:close/>
                <a:moveTo>
                  <a:pt x="97" y="36"/>
                </a:moveTo>
                <a:cubicBezTo>
                  <a:pt x="97" y="28"/>
                  <a:pt x="97" y="28"/>
                  <a:pt x="97" y="28"/>
                </a:cubicBezTo>
                <a:cubicBezTo>
                  <a:pt x="106" y="19"/>
                  <a:pt x="106" y="19"/>
                  <a:pt x="106" y="19"/>
                </a:cubicBezTo>
                <a:cubicBezTo>
                  <a:pt x="108" y="18"/>
                  <a:pt x="110" y="18"/>
                  <a:pt x="111" y="19"/>
                </a:cubicBezTo>
                <a:cubicBezTo>
                  <a:pt x="113" y="20"/>
                  <a:pt x="113" y="23"/>
                  <a:pt x="111" y="24"/>
                </a:cubicBezTo>
                <a:cubicBezTo>
                  <a:pt x="100" y="35"/>
                  <a:pt x="100" y="35"/>
                  <a:pt x="100" y="35"/>
                </a:cubicBezTo>
                <a:cubicBezTo>
                  <a:pt x="100" y="35"/>
                  <a:pt x="100" y="35"/>
                  <a:pt x="100" y="35"/>
                </a:cubicBezTo>
                <a:cubicBezTo>
                  <a:pt x="99" y="36"/>
                  <a:pt x="98" y="36"/>
                  <a:pt x="97" y="36"/>
                </a:cubicBezTo>
                <a:close/>
                <a:moveTo>
                  <a:pt x="127" y="62"/>
                </a:moveTo>
                <a:cubicBezTo>
                  <a:pt x="127" y="62"/>
                  <a:pt x="127" y="62"/>
                  <a:pt x="127" y="62"/>
                </a:cubicBezTo>
                <a:cubicBezTo>
                  <a:pt x="111" y="62"/>
                  <a:pt x="111" y="62"/>
                  <a:pt x="111" y="62"/>
                </a:cubicBezTo>
                <a:cubicBezTo>
                  <a:pt x="109" y="62"/>
                  <a:pt x="108" y="64"/>
                  <a:pt x="108" y="65"/>
                </a:cubicBezTo>
                <a:cubicBezTo>
                  <a:pt x="108" y="67"/>
                  <a:pt x="109" y="69"/>
                  <a:pt x="111" y="69"/>
                </a:cubicBezTo>
                <a:cubicBezTo>
                  <a:pt x="127" y="69"/>
                  <a:pt x="127" y="69"/>
                  <a:pt x="127" y="69"/>
                </a:cubicBezTo>
                <a:cubicBezTo>
                  <a:pt x="129" y="69"/>
                  <a:pt x="130" y="67"/>
                  <a:pt x="130" y="65"/>
                </a:cubicBezTo>
                <a:cubicBezTo>
                  <a:pt x="130" y="64"/>
                  <a:pt x="129" y="62"/>
                  <a:pt x="127" y="62"/>
                </a:cubicBezTo>
                <a:close/>
                <a:moveTo>
                  <a:pt x="65" y="142"/>
                </a:moveTo>
                <a:cubicBezTo>
                  <a:pt x="67" y="142"/>
                  <a:pt x="67" y="142"/>
                  <a:pt x="67" y="142"/>
                </a:cubicBezTo>
                <a:cubicBezTo>
                  <a:pt x="77" y="142"/>
                  <a:pt x="85" y="134"/>
                  <a:pt x="85" y="124"/>
                </a:cubicBezTo>
                <a:cubicBezTo>
                  <a:pt x="85" y="95"/>
                  <a:pt x="85" y="95"/>
                  <a:pt x="85" y="95"/>
                </a:cubicBezTo>
                <a:cubicBezTo>
                  <a:pt x="90" y="92"/>
                  <a:pt x="95" y="87"/>
                  <a:pt x="97" y="81"/>
                </a:cubicBezTo>
                <a:cubicBezTo>
                  <a:pt x="97" y="50"/>
                  <a:pt x="97" y="50"/>
                  <a:pt x="97" y="50"/>
                </a:cubicBezTo>
                <a:cubicBezTo>
                  <a:pt x="92" y="38"/>
                  <a:pt x="79" y="29"/>
                  <a:pt x="65" y="29"/>
                </a:cubicBezTo>
                <a:cubicBezTo>
                  <a:pt x="65" y="37"/>
                  <a:pt x="65" y="37"/>
                  <a:pt x="65" y="37"/>
                </a:cubicBezTo>
                <a:cubicBezTo>
                  <a:pt x="73" y="37"/>
                  <a:pt x="80" y="40"/>
                  <a:pt x="85" y="45"/>
                </a:cubicBezTo>
                <a:cubicBezTo>
                  <a:pt x="90" y="50"/>
                  <a:pt x="93" y="57"/>
                  <a:pt x="93" y="65"/>
                </a:cubicBezTo>
                <a:cubicBezTo>
                  <a:pt x="93" y="76"/>
                  <a:pt x="88" y="85"/>
                  <a:pt x="79" y="90"/>
                </a:cubicBezTo>
                <a:cubicBezTo>
                  <a:pt x="79" y="90"/>
                  <a:pt x="79" y="90"/>
                  <a:pt x="79" y="90"/>
                </a:cubicBezTo>
                <a:cubicBezTo>
                  <a:pt x="78" y="91"/>
                  <a:pt x="78" y="92"/>
                  <a:pt x="78" y="93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65" y="142"/>
                  <a:pt x="65" y="142"/>
                  <a:pt x="65" y="142"/>
                </a:cubicBezTo>
                <a:close/>
                <a:moveTo>
                  <a:pt x="97" y="28"/>
                </a:moveTo>
                <a:cubicBezTo>
                  <a:pt x="97" y="36"/>
                  <a:pt x="97" y="36"/>
                  <a:pt x="97" y="36"/>
                </a:cubicBezTo>
                <a:cubicBezTo>
                  <a:pt x="97" y="36"/>
                  <a:pt x="96" y="36"/>
                  <a:pt x="95" y="35"/>
                </a:cubicBezTo>
                <a:cubicBezTo>
                  <a:pt x="94" y="34"/>
                  <a:pt x="94" y="32"/>
                  <a:pt x="95" y="31"/>
                </a:cubicBezTo>
                <a:cubicBezTo>
                  <a:pt x="97" y="28"/>
                  <a:pt x="97" y="28"/>
                  <a:pt x="97" y="28"/>
                </a:cubicBezTo>
                <a:close/>
                <a:moveTo>
                  <a:pt x="97" y="94"/>
                </a:moveTo>
                <a:cubicBezTo>
                  <a:pt x="97" y="103"/>
                  <a:pt x="97" y="103"/>
                  <a:pt x="97" y="103"/>
                </a:cubicBezTo>
                <a:cubicBezTo>
                  <a:pt x="95" y="100"/>
                  <a:pt x="95" y="100"/>
                  <a:pt x="95" y="100"/>
                </a:cubicBezTo>
                <a:cubicBezTo>
                  <a:pt x="94" y="99"/>
                  <a:pt x="94" y="97"/>
                  <a:pt x="95" y="95"/>
                </a:cubicBezTo>
                <a:cubicBezTo>
                  <a:pt x="96" y="95"/>
                  <a:pt x="97" y="94"/>
                  <a:pt x="97" y="94"/>
                </a:cubicBezTo>
                <a:close/>
                <a:moveTo>
                  <a:pt x="65" y="23"/>
                </a:move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7" y="0"/>
                  <a:pt x="68" y="2"/>
                  <a:pt x="68" y="3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21"/>
                  <a:pt x="67" y="23"/>
                  <a:pt x="65" y="23"/>
                </a:cubicBezTo>
                <a:cubicBezTo>
                  <a:pt x="65" y="23"/>
                  <a:pt x="65" y="23"/>
                  <a:pt x="65" y="23"/>
                </a:cubicBezTo>
                <a:cubicBezTo>
                  <a:pt x="65" y="23"/>
                  <a:pt x="65" y="23"/>
                  <a:pt x="65" y="23"/>
                </a:cubicBezTo>
                <a:close/>
                <a:moveTo>
                  <a:pt x="65" y="29"/>
                </a:moveTo>
                <a:cubicBezTo>
                  <a:pt x="50" y="29"/>
                  <a:pt x="38" y="37"/>
                  <a:pt x="32" y="50"/>
                </a:cubicBezTo>
                <a:cubicBezTo>
                  <a:pt x="32" y="81"/>
                  <a:pt x="32" y="81"/>
                  <a:pt x="32" y="81"/>
                </a:cubicBezTo>
                <a:cubicBezTo>
                  <a:pt x="35" y="87"/>
                  <a:pt x="40" y="92"/>
                  <a:pt x="45" y="96"/>
                </a:cubicBezTo>
                <a:cubicBezTo>
                  <a:pt x="45" y="124"/>
                  <a:pt x="45" y="124"/>
                  <a:pt x="45" y="124"/>
                </a:cubicBezTo>
                <a:cubicBezTo>
                  <a:pt x="45" y="134"/>
                  <a:pt x="53" y="142"/>
                  <a:pt x="63" y="142"/>
                </a:cubicBezTo>
                <a:cubicBezTo>
                  <a:pt x="65" y="142"/>
                  <a:pt x="65" y="142"/>
                  <a:pt x="65" y="142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2" y="93"/>
                  <a:pt x="52" y="93"/>
                  <a:pt x="52" y="93"/>
                </a:cubicBezTo>
                <a:cubicBezTo>
                  <a:pt x="52" y="92"/>
                  <a:pt x="52" y="91"/>
                  <a:pt x="51" y="90"/>
                </a:cubicBezTo>
                <a:cubicBezTo>
                  <a:pt x="42" y="85"/>
                  <a:pt x="36" y="76"/>
                  <a:pt x="36" y="65"/>
                </a:cubicBezTo>
                <a:cubicBezTo>
                  <a:pt x="36" y="57"/>
                  <a:pt x="39" y="50"/>
                  <a:pt x="44" y="45"/>
                </a:cubicBezTo>
                <a:cubicBezTo>
                  <a:pt x="50" y="40"/>
                  <a:pt x="57" y="37"/>
                  <a:pt x="65" y="37"/>
                </a:cubicBezTo>
                <a:cubicBezTo>
                  <a:pt x="65" y="37"/>
                  <a:pt x="65" y="37"/>
                  <a:pt x="65" y="37"/>
                </a:cubicBezTo>
                <a:cubicBezTo>
                  <a:pt x="65" y="29"/>
                  <a:pt x="65" y="29"/>
                  <a:pt x="65" y="29"/>
                </a:cubicBezTo>
                <a:cubicBezTo>
                  <a:pt x="65" y="29"/>
                  <a:pt x="65" y="29"/>
                  <a:pt x="65" y="29"/>
                </a:cubicBezTo>
                <a:close/>
                <a:moveTo>
                  <a:pt x="65" y="0"/>
                </a:moveTo>
                <a:cubicBezTo>
                  <a:pt x="65" y="23"/>
                  <a:pt x="65" y="23"/>
                  <a:pt x="65" y="23"/>
                </a:cubicBezTo>
                <a:cubicBezTo>
                  <a:pt x="63" y="23"/>
                  <a:pt x="62" y="21"/>
                  <a:pt x="62" y="20"/>
                </a:cubicBezTo>
                <a:cubicBezTo>
                  <a:pt x="62" y="3"/>
                  <a:pt x="62" y="3"/>
                  <a:pt x="62" y="3"/>
                </a:cubicBezTo>
                <a:cubicBezTo>
                  <a:pt x="62" y="2"/>
                  <a:pt x="63" y="0"/>
                  <a:pt x="65" y="0"/>
                </a:cubicBezTo>
                <a:close/>
                <a:moveTo>
                  <a:pt x="32" y="103"/>
                </a:moveTo>
                <a:cubicBezTo>
                  <a:pt x="32" y="94"/>
                  <a:pt x="32" y="94"/>
                  <a:pt x="32" y="94"/>
                </a:cubicBezTo>
                <a:cubicBezTo>
                  <a:pt x="33" y="94"/>
                  <a:pt x="34" y="95"/>
                  <a:pt x="35" y="95"/>
                </a:cubicBezTo>
                <a:cubicBezTo>
                  <a:pt x="36" y="97"/>
                  <a:pt x="36" y="99"/>
                  <a:pt x="35" y="100"/>
                </a:cubicBezTo>
                <a:cubicBezTo>
                  <a:pt x="32" y="103"/>
                  <a:pt x="32" y="103"/>
                  <a:pt x="32" y="103"/>
                </a:cubicBezTo>
                <a:close/>
                <a:moveTo>
                  <a:pt x="32" y="36"/>
                </a:moveTo>
                <a:cubicBezTo>
                  <a:pt x="32" y="28"/>
                  <a:pt x="32" y="28"/>
                  <a:pt x="32" y="28"/>
                </a:cubicBezTo>
                <a:cubicBezTo>
                  <a:pt x="35" y="31"/>
                  <a:pt x="35" y="31"/>
                  <a:pt x="35" y="31"/>
                </a:cubicBezTo>
                <a:cubicBezTo>
                  <a:pt x="36" y="32"/>
                  <a:pt x="36" y="34"/>
                  <a:pt x="35" y="35"/>
                </a:cubicBezTo>
                <a:cubicBezTo>
                  <a:pt x="34" y="36"/>
                  <a:pt x="33" y="36"/>
                  <a:pt x="32" y="36"/>
                </a:cubicBezTo>
                <a:close/>
                <a:moveTo>
                  <a:pt x="32" y="50"/>
                </a:moveTo>
                <a:cubicBezTo>
                  <a:pt x="30" y="54"/>
                  <a:pt x="29" y="60"/>
                  <a:pt x="29" y="65"/>
                </a:cubicBezTo>
                <a:cubicBezTo>
                  <a:pt x="29" y="71"/>
                  <a:pt x="30" y="76"/>
                  <a:pt x="32" y="81"/>
                </a:cubicBezTo>
                <a:cubicBezTo>
                  <a:pt x="32" y="50"/>
                  <a:pt x="32" y="50"/>
                  <a:pt x="32" y="50"/>
                </a:cubicBezTo>
                <a:close/>
                <a:moveTo>
                  <a:pt x="32" y="28"/>
                </a:moveTo>
                <a:cubicBezTo>
                  <a:pt x="32" y="36"/>
                  <a:pt x="32" y="36"/>
                  <a:pt x="32" y="36"/>
                </a:cubicBezTo>
                <a:cubicBezTo>
                  <a:pt x="32" y="36"/>
                  <a:pt x="31" y="36"/>
                  <a:pt x="30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19" y="24"/>
                  <a:pt x="19" y="24"/>
                  <a:pt x="19" y="24"/>
                </a:cubicBezTo>
                <a:cubicBezTo>
                  <a:pt x="17" y="23"/>
                  <a:pt x="17" y="20"/>
                  <a:pt x="19" y="19"/>
                </a:cubicBezTo>
                <a:cubicBezTo>
                  <a:pt x="20" y="18"/>
                  <a:pt x="22" y="18"/>
                  <a:pt x="24" y="19"/>
                </a:cubicBezTo>
                <a:cubicBezTo>
                  <a:pt x="32" y="28"/>
                  <a:pt x="32" y="28"/>
                  <a:pt x="32" y="28"/>
                </a:cubicBezTo>
                <a:close/>
                <a:moveTo>
                  <a:pt x="32" y="94"/>
                </a:moveTo>
                <a:cubicBezTo>
                  <a:pt x="32" y="103"/>
                  <a:pt x="32" y="103"/>
                  <a:pt x="32" y="103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2" y="113"/>
                  <a:pt x="20" y="113"/>
                  <a:pt x="19" y="112"/>
                </a:cubicBezTo>
                <a:cubicBezTo>
                  <a:pt x="17" y="110"/>
                  <a:pt x="17" y="108"/>
                  <a:pt x="19" y="107"/>
                </a:cubicBezTo>
                <a:cubicBezTo>
                  <a:pt x="30" y="95"/>
                  <a:pt x="30" y="95"/>
                  <a:pt x="30" y="95"/>
                </a:cubicBezTo>
                <a:cubicBezTo>
                  <a:pt x="30" y="95"/>
                  <a:pt x="30" y="95"/>
                  <a:pt x="30" y="95"/>
                </a:cubicBezTo>
                <a:cubicBezTo>
                  <a:pt x="31" y="95"/>
                  <a:pt x="32" y="95"/>
                  <a:pt x="32" y="94"/>
                </a:cubicBezTo>
                <a:close/>
                <a:moveTo>
                  <a:pt x="22" y="65"/>
                </a:moveTo>
                <a:cubicBezTo>
                  <a:pt x="22" y="65"/>
                  <a:pt x="22" y="65"/>
                  <a:pt x="22" y="65"/>
                </a:cubicBezTo>
                <a:cubicBezTo>
                  <a:pt x="22" y="64"/>
                  <a:pt x="21" y="62"/>
                  <a:pt x="19" y="62"/>
                </a:cubicBezTo>
                <a:cubicBezTo>
                  <a:pt x="3" y="62"/>
                  <a:pt x="3" y="62"/>
                  <a:pt x="3" y="62"/>
                </a:cubicBezTo>
                <a:cubicBezTo>
                  <a:pt x="1" y="62"/>
                  <a:pt x="0" y="64"/>
                  <a:pt x="0" y="65"/>
                </a:cubicBezTo>
                <a:cubicBezTo>
                  <a:pt x="0" y="67"/>
                  <a:pt x="1" y="69"/>
                  <a:pt x="3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1" y="69"/>
                  <a:pt x="22" y="67"/>
                  <a:pt x="22" y="65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6" name="Freeform 81"/>
          <p:cNvSpPr>
            <a:spLocks noEditPoints="1"/>
          </p:cNvSpPr>
          <p:nvPr/>
        </p:nvSpPr>
        <p:spPr bwMode="auto">
          <a:xfrm>
            <a:off x="5857370" y="1881490"/>
            <a:ext cx="320195" cy="460652"/>
          </a:xfrm>
          <a:custGeom>
            <a:avLst/>
            <a:gdLst>
              <a:gd name="T0" fmla="*/ 98 w 196"/>
              <a:gd name="T1" fmla="*/ 5 h 282"/>
              <a:gd name="T2" fmla="*/ 113 w 196"/>
              <a:gd name="T3" fmla="*/ 0 h 282"/>
              <a:gd name="T4" fmla="*/ 155 w 196"/>
              <a:gd name="T5" fmla="*/ 128 h 282"/>
              <a:gd name="T6" fmla="*/ 108 w 196"/>
              <a:gd name="T7" fmla="*/ 143 h 282"/>
              <a:gd name="T8" fmla="*/ 98 w 196"/>
              <a:gd name="T9" fmla="*/ 111 h 282"/>
              <a:gd name="T10" fmla="*/ 98 w 196"/>
              <a:gd name="T11" fmla="*/ 5 h 282"/>
              <a:gd name="T12" fmla="*/ 98 w 196"/>
              <a:gd name="T13" fmla="*/ 222 h 282"/>
              <a:gd name="T14" fmla="*/ 136 w 196"/>
              <a:gd name="T15" fmla="*/ 209 h 282"/>
              <a:gd name="T16" fmla="*/ 107 w 196"/>
              <a:gd name="T17" fmla="*/ 209 h 282"/>
              <a:gd name="T18" fmla="*/ 107 w 196"/>
              <a:gd name="T19" fmla="*/ 192 h 282"/>
              <a:gd name="T20" fmla="*/ 152 w 196"/>
              <a:gd name="T21" fmla="*/ 192 h 282"/>
              <a:gd name="T22" fmla="*/ 189 w 196"/>
              <a:gd name="T23" fmla="*/ 192 h 282"/>
              <a:gd name="T24" fmla="*/ 196 w 196"/>
              <a:gd name="T25" fmla="*/ 192 h 282"/>
              <a:gd name="T26" fmla="*/ 196 w 196"/>
              <a:gd name="T27" fmla="*/ 209 h 282"/>
              <a:gd name="T28" fmla="*/ 180 w 196"/>
              <a:gd name="T29" fmla="*/ 209 h 282"/>
              <a:gd name="T30" fmla="*/ 134 w 196"/>
              <a:gd name="T31" fmla="*/ 247 h 282"/>
              <a:gd name="T32" fmla="*/ 169 w 196"/>
              <a:gd name="T33" fmla="*/ 267 h 282"/>
              <a:gd name="T34" fmla="*/ 169 w 196"/>
              <a:gd name="T35" fmla="*/ 282 h 282"/>
              <a:gd name="T36" fmla="*/ 98 w 196"/>
              <a:gd name="T37" fmla="*/ 282 h 282"/>
              <a:gd name="T38" fmla="*/ 98 w 196"/>
              <a:gd name="T39" fmla="*/ 268 h 282"/>
              <a:gd name="T40" fmla="*/ 111 w 196"/>
              <a:gd name="T41" fmla="*/ 255 h 282"/>
              <a:gd name="T42" fmla="*/ 98 w 196"/>
              <a:gd name="T43" fmla="*/ 242 h 282"/>
              <a:gd name="T44" fmla="*/ 98 w 196"/>
              <a:gd name="T45" fmla="*/ 222 h 282"/>
              <a:gd name="T46" fmla="*/ 67 w 196"/>
              <a:gd name="T47" fmla="*/ 15 h 282"/>
              <a:gd name="T48" fmla="*/ 98 w 196"/>
              <a:gd name="T49" fmla="*/ 5 h 282"/>
              <a:gd name="T50" fmla="*/ 98 w 196"/>
              <a:gd name="T51" fmla="*/ 111 h 282"/>
              <a:gd name="T52" fmla="*/ 92 w 196"/>
              <a:gd name="T53" fmla="*/ 92 h 282"/>
              <a:gd name="T54" fmla="*/ 33 w 196"/>
              <a:gd name="T55" fmla="*/ 157 h 282"/>
              <a:gd name="T56" fmla="*/ 98 w 196"/>
              <a:gd name="T57" fmla="*/ 222 h 282"/>
              <a:gd name="T58" fmla="*/ 98 w 196"/>
              <a:gd name="T59" fmla="*/ 222 h 282"/>
              <a:gd name="T60" fmla="*/ 98 w 196"/>
              <a:gd name="T61" fmla="*/ 242 h 282"/>
              <a:gd name="T62" fmla="*/ 85 w 196"/>
              <a:gd name="T63" fmla="*/ 255 h 282"/>
              <a:gd name="T64" fmla="*/ 98 w 196"/>
              <a:gd name="T65" fmla="*/ 268 h 282"/>
              <a:gd name="T66" fmla="*/ 98 w 196"/>
              <a:gd name="T67" fmla="*/ 282 h 282"/>
              <a:gd name="T68" fmla="*/ 27 w 196"/>
              <a:gd name="T69" fmla="*/ 282 h 282"/>
              <a:gd name="T70" fmla="*/ 27 w 196"/>
              <a:gd name="T71" fmla="*/ 267 h 282"/>
              <a:gd name="T72" fmla="*/ 61 w 196"/>
              <a:gd name="T73" fmla="*/ 247 h 282"/>
              <a:gd name="T74" fmla="*/ 0 w 196"/>
              <a:gd name="T75" fmla="*/ 157 h 282"/>
              <a:gd name="T76" fmla="*/ 82 w 196"/>
              <a:gd name="T77" fmla="*/ 61 h 282"/>
              <a:gd name="T78" fmla="*/ 67 w 196"/>
              <a:gd name="T79" fmla="*/ 15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6" h="282">
                <a:moveTo>
                  <a:pt x="98" y="5"/>
                </a:moveTo>
                <a:cubicBezTo>
                  <a:pt x="113" y="0"/>
                  <a:pt x="113" y="0"/>
                  <a:pt x="113" y="0"/>
                </a:cubicBezTo>
                <a:cubicBezTo>
                  <a:pt x="155" y="128"/>
                  <a:pt x="155" y="128"/>
                  <a:pt x="155" y="128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8" y="5"/>
                  <a:pt x="98" y="5"/>
                  <a:pt x="98" y="5"/>
                </a:cubicBezTo>
                <a:close/>
                <a:moveTo>
                  <a:pt x="98" y="222"/>
                </a:moveTo>
                <a:cubicBezTo>
                  <a:pt x="112" y="222"/>
                  <a:pt x="125" y="217"/>
                  <a:pt x="136" y="209"/>
                </a:cubicBezTo>
                <a:cubicBezTo>
                  <a:pt x="107" y="209"/>
                  <a:pt x="107" y="209"/>
                  <a:pt x="107" y="209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52" y="192"/>
                  <a:pt x="152" y="192"/>
                  <a:pt x="152" y="192"/>
                </a:cubicBezTo>
                <a:cubicBezTo>
                  <a:pt x="189" y="192"/>
                  <a:pt x="189" y="192"/>
                  <a:pt x="189" y="192"/>
                </a:cubicBezTo>
                <a:cubicBezTo>
                  <a:pt x="196" y="192"/>
                  <a:pt x="196" y="192"/>
                  <a:pt x="196" y="192"/>
                </a:cubicBezTo>
                <a:cubicBezTo>
                  <a:pt x="196" y="209"/>
                  <a:pt x="196" y="209"/>
                  <a:pt x="196" y="209"/>
                </a:cubicBezTo>
                <a:cubicBezTo>
                  <a:pt x="180" y="209"/>
                  <a:pt x="180" y="209"/>
                  <a:pt x="180" y="209"/>
                </a:cubicBezTo>
                <a:cubicBezTo>
                  <a:pt x="169" y="226"/>
                  <a:pt x="153" y="239"/>
                  <a:pt x="134" y="247"/>
                </a:cubicBezTo>
                <a:cubicBezTo>
                  <a:pt x="154" y="251"/>
                  <a:pt x="169" y="257"/>
                  <a:pt x="169" y="267"/>
                </a:cubicBezTo>
                <a:cubicBezTo>
                  <a:pt x="169" y="282"/>
                  <a:pt x="169" y="282"/>
                  <a:pt x="169" y="282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98" y="268"/>
                  <a:pt x="98" y="268"/>
                  <a:pt x="98" y="268"/>
                </a:cubicBezTo>
                <a:cubicBezTo>
                  <a:pt x="105" y="268"/>
                  <a:pt x="111" y="262"/>
                  <a:pt x="111" y="255"/>
                </a:cubicBezTo>
                <a:cubicBezTo>
                  <a:pt x="111" y="248"/>
                  <a:pt x="105" y="242"/>
                  <a:pt x="98" y="242"/>
                </a:cubicBezTo>
                <a:lnTo>
                  <a:pt x="98" y="222"/>
                </a:lnTo>
                <a:close/>
                <a:moveTo>
                  <a:pt x="67" y="15"/>
                </a:moveTo>
                <a:cubicBezTo>
                  <a:pt x="98" y="5"/>
                  <a:pt x="98" y="5"/>
                  <a:pt x="98" y="5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2" y="92"/>
                  <a:pt x="92" y="92"/>
                  <a:pt x="92" y="92"/>
                </a:cubicBezTo>
                <a:cubicBezTo>
                  <a:pt x="59" y="95"/>
                  <a:pt x="33" y="123"/>
                  <a:pt x="33" y="157"/>
                </a:cubicBezTo>
                <a:cubicBezTo>
                  <a:pt x="33" y="193"/>
                  <a:pt x="62" y="222"/>
                  <a:pt x="98" y="22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98" y="242"/>
                  <a:pt x="98" y="242"/>
                  <a:pt x="98" y="242"/>
                </a:cubicBezTo>
                <a:cubicBezTo>
                  <a:pt x="91" y="242"/>
                  <a:pt x="85" y="248"/>
                  <a:pt x="85" y="255"/>
                </a:cubicBezTo>
                <a:cubicBezTo>
                  <a:pt x="85" y="262"/>
                  <a:pt x="91" y="268"/>
                  <a:pt x="98" y="268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27" y="282"/>
                  <a:pt x="27" y="282"/>
                  <a:pt x="27" y="282"/>
                </a:cubicBezTo>
                <a:cubicBezTo>
                  <a:pt x="27" y="267"/>
                  <a:pt x="27" y="267"/>
                  <a:pt x="27" y="267"/>
                </a:cubicBezTo>
                <a:cubicBezTo>
                  <a:pt x="27" y="257"/>
                  <a:pt x="41" y="251"/>
                  <a:pt x="61" y="247"/>
                </a:cubicBezTo>
                <a:cubicBezTo>
                  <a:pt x="26" y="233"/>
                  <a:pt x="0" y="198"/>
                  <a:pt x="0" y="157"/>
                </a:cubicBezTo>
                <a:cubicBezTo>
                  <a:pt x="0" y="108"/>
                  <a:pt x="36" y="68"/>
                  <a:pt x="82" y="61"/>
                </a:cubicBezTo>
                <a:lnTo>
                  <a:pt x="67" y="15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7" name="Freeform 82"/>
          <p:cNvSpPr>
            <a:spLocks noEditPoints="1"/>
          </p:cNvSpPr>
          <p:nvPr/>
        </p:nvSpPr>
        <p:spPr bwMode="auto">
          <a:xfrm>
            <a:off x="5743100" y="1816022"/>
            <a:ext cx="184499" cy="163074"/>
          </a:xfrm>
          <a:custGeom>
            <a:avLst/>
            <a:gdLst>
              <a:gd name="T0" fmla="*/ 103 w 113"/>
              <a:gd name="T1" fmla="*/ 31 h 100"/>
              <a:gd name="T2" fmla="*/ 57 w 113"/>
              <a:gd name="T3" fmla="*/ 0 h 100"/>
              <a:gd name="T4" fmla="*/ 57 w 113"/>
              <a:gd name="T5" fmla="*/ 9 h 100"/>
              <a:gd name="T6" fmla="*/ 95 w 113"/>
              <a:gd name="T7" fmla="*/ 35 h 100"/>
              <a:gd name="T8" fmla="*/ 72 w 113"/>
              <a:gd name="T9" fmla="*/ 88 h 100"/>
              <a:gd name="T10" fmla="*/ 57 w 113"/>
              <a:gd name="T11" fmla="*/ 91 h 100"/>
              <a:gd name="T12" fmla="*/ 57 w 113"/>
              <a:gd name="T13" fmla="*/ 100 h 100"/>
              <a:gd name="T14" fmla="*/ 75 w 113"/>
              <a:gd name="T15" fmla="*/ 96 h 100"/>
              <a:gd name="T16" fmla="*/ 103 w 113"/>
              <a:gd name="T17" fmla="*/ 31 h 100"/>
              <a:gd name="T18" fmla="*/ 57 w 113"/>
              <a:gd name="T19" fmla="*/ 0 h 100"/>
              <a:gd name="T20" fmla="*/ 38 w 113"/>
              <a:gd name="T21" fmla="*/ 4 h 100"/>
              <a:gd name="T22" fmla="*/ 11 w 113"/>
              <a:gd name="T23" fmla="*/ 68 h 100"/>
              <a:gd name="T24" fmla="*/ 57 w 113"/>
              <a:gd name="T25" fmla="*/ 100 h 100"/>
              <a:gd name="T26" fmla="*/ 57 w 113"/>
              <a:gd name="T27" fmla="*/ 91 h 100"/>
              <a:gd name="T28" fmla="*/ 19 w 113"/>
              <a:gd name="T29" fmla="*/ 65 h 100"/>
              <a:gd name="T30" fmla="*/ 19 w 113"/>
              <a:gd name="T31" fmla="*/ 65 h 100"/>
              <a:gd name="T32" fmla="*/ 42 w 113"/>
              <a:gd name="T33" fmla="*/ 12 h 100"/>
              <a:gd name="T34" fmla="*/ 57 w 113"/>
              <a:gd name="T35" fmla="*/ 9 h 100"/>
              <a:gd name="T36" fmla="*/ 57 w 113"/>
              <a:gd name="T37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3" h="100">
                <a:moveTo>
                  <a:pt x="103" y="31"/>
                </a:moveTo>
                <a:cubicBezTo>
                  <a:pt x="95" y="12"/>
                  <a:pt x="77" y="0"/>
                  <a:pt x="57" y="0"/>
                </a:cubicBezTo>
                <a:cubicBezTo>
                  <a:pt x="57" y="9"/>
                  <a:pt x="57" y="9"/>
                  <a:pt x="57" y="9"/>
                </a:cubicBezTo>
                <a:cubicBezTo>
                  <a:pt x="73" y="9"/>
                  <a:pt x="88" y="19"/>
                  <a:pt x="95" y="35"/>
                </a:cubicBezTo>
                <a:cubicBezTo>
                  <a:pt x="103" y="56"/>
                  <a:pt x="93" y="79"/>
                  <a:pt x="72" y="88"/>
                </a:cubicBezTo>
                <a:cubicBezTo>
                  <a:pt x="67" y="90"/>
                  <a:pt x="62" y="91"/>
                  <a:pt x="57" y="91"/>
                </a:cubicBezTo>
                <a:cubicBezTo>
                  <a:pt x="57" y="100"/>
                  <a:pt x="57" y="100"/>
                  <a:pt x="57" y="100"/>
                </a:cubicBezTo>
                <a:cubicBezTo>
                  <a:pt x="63" y="100"/>
                  <a:pt x="69" y="99"/>
                  <a:pt x="75" y="96"/>
                </a:cubicBezTo>
                <a:cubicBezTo>
                  <a:pt x="101" y="86"/>
                  <a:pt x="113" y="57"/>
                  <a:pt x="103" y="31"/>
                </a:cubicBezTo>
                <a:close/>
                <a:moveTo>
                  <a:pt x="57" y="0"/>
                </a:moveTo>
                <a:cubicBezTo>
                  <a:pt x="51" y="0"/>
                  <a:pt x="44" y="1"/>
                  <a:pt x="38" y="4"/>
                </a:cubicBezTo>
                <a:cubicBezTo>
                  <a:pt x="13" y="14"/>
                  <a:pt x="0" y="43"/>
                  <a:pt x="11" y="68"/>
                </a:cubicBezTo>
                <a:cubicBezTo>
                  <a:pt x="18" y="88"/>
                  <a:pt x="37" y="100"/>
                  <a:pt x="57" y="100"/>
                </a:cubicBezTo>
                <a:cubicBezTo>
                  <a:pt x="57" y="91"/>
                  <a:pt x="57" y="91"/>
                  <a:pt x="57" y="91"/>
                </a:cubicBezTo>
                <a:cubicBezTo>
                  <a:pt x="41" y="90"/>
                  <a:pt x="26" y="81"/>
                  <a:pt x="19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1" y="44"/>
                  <a:pt x="21" y="21"/>
                  <a:pt x="42" y="12"/>
                </a:cubicBezTo>
                <a:cubicBezTo>
                  <a:pt x="47" y="10"/>
                  <a:pt x="52" y="9"/>
                  <a:pt x="57" y="9"/>
                </a:cubicBezTo>
                <a:lnTo>
                  <a:pt x="57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8" name="Freeform 83"/>
          <p:cNvSpPr>
            <a:spLocks/>
          </p:cNvSpPr>
          <p:nvPr/>
        </p:nvSpPr>
        <p:spPr bwMode="auto">
          <a:xfrm>
            <a:off x="5690726" y="1913629"/>
            <a:ext cx="80941" cy="51184"/>
          </a:xfrm>
          <a:custGeom>
            <a:avLst/>
            <a:gdLst>
              <a:gd name="T0" fmla="*/ 7 w 68"/>
              <a:gd name="T1" fmla="*/ 43 h 43"/>
              <a:gd name="T2" fmla="*/ 0 w 68"/>
              <a:gd name="T3" fmla="*/ 25 h 43"/>
              <a:gd name="T4" fmla="*/ 62 w 68"/>
              <a:gd name="T5" fmla="*/ 0 h 43"/>
              <a:gd name="T6" fmla="*/ 68 w 68"/>
              <a:gd name="T7" fmla="*/ 18 h 43"/>
              <a:gd name="T8" fmla="*/ 7 w 68"/>
              <a:gd name="T9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43">
                <a:moveTo>
                  <a:pt x="7" y="43"/>
                </a:moveTo>
                <a:lnTo>
                  <a:pt x="0" y="25"/>
                </a:lnTo>
                <a:lnTo>
                  <a:pt x="62" y="0"/>
                </a:lnTo>
                <a:lnTo>
                  <a:pt x="68" y="18"/>
                </a:lnTo>
                <a:lnTo>
                  <a:pt x="7" y="4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9" name="Freeform 84"/>
          <p:cNvSpPr>
            <a:spLocks/>
          </p:cNvSpPr>
          <p:nvPr/>
        </p:nvSpPr>
        <p:spPr bwMode="auto">
          <a:xfrm>
            <a:off x="5639543" y="1920771"/>
            <a:ext cx="109509" cy="66658"/>
          </a:xfrm>
          <a:custGeom>
            <a:avLst/>
            <a:gdLst>
              <a:gd name="T0" fmla="*/ 16 w 67"/>
              <a:gd name="T1" fmla="*/ 39 h 41"/>
              <a:gd name="T2" fmla="*/ 2 w 67"/>
              <a:gd name="T3" fmla="*/ 33 h 41"/>
              <a:gd name="T4" fmla="*/ 8 w 67"/>
              <a:gd name="T5" fmla="*/ 19 h 41"/>
              <a:gd name="T6" fmla="*/ 50 w 67"/>
              <a:gd name="T7" fmla="*/ 2 h 41"/>
              <a:gd name="T8" fmla="*/ 64 w 67"/>
              <a:gd name="T9" fmla="*/ 8 h 41"/>
              <a:gd name="T10" fmla="*/ 58 w 67"/>
              <a:gd name="T11" fmla="*/ 22 h 41"/>
              <a:gd name="T12" fmla="*/ 16 w 67"/>
              <a:gd name="T13" fmla="*/ 3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" h="41">
                <a:moveTo>
                  <a:pt x="16" y="39"/>
                </a:moveTo>
                <a:cubicBezTo>
                  <a:pt x="10" y="41"/>
                  <a:pt x="4" y="39"/>
                  <a:pt x="2" y="33"/>
                </a:cubicBezTo>
                <a:cubicBezTo>
                  <a:pt x="0" y="28"/>
                  <a:pt x="2" y="21"/>
                  <a:pt x="8" y="19"/>
                </a:cubicBezTo>
                <a:cubicBezTo>
                  <a:pt x="50" y="2"/>
                  <a:pt x="50" y="2"/>
                  <a:pt x="50" y="2"/>
                </a:cubicBezTo>
                <a:cubicBezTo>
                  <a:pt x="56" y="0"/>
                  <a:pt x="62" y="3"/>
                  <a:pt x="64" y="8"/>
                </a:cubicBezTo>
                <a:cubicBezTo>
                  <a:pt x="67" y="14"/>
                  <a:pt x="64" y="20"/>
                  <a:pt x="58" y="22"/>
                </a:cubicBezTo>
                <a:lnTo>
                  <a:pt x="16" y="39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0" name="Freeform 85"/>
          <p:cNvSpPr>
            <a:spLocks noEditPoints="1"/>
          </p:cNvSpPr>
          <p:nvPr/>
        </p:nvSpPr>
        <p:spPr bwMode="auto">
          <a:xfrm>
            <a:off x="5576456" y="2789700"/>
            <a:ext cx="334479" cy="119032"/>
          </a:xfrm>
          <a:custGeom>
            <a:avLst/>
            <a:gdLst>
              <a:gd name="T0" fmla="*/ 142 w 205"/>
              <a:gd name="T1" fmla="*/ 5 h 73"/>
              <a:gd name="T2" fmla="*/ 157 w 205"/>
              <a:gd name="T3" fmla="*/ 2 h 73"/>
              <a:gd name="T4" fmla="*/ 164 w 205"/>
              <a:gd name="T5" fmla="*/ 5 h 73"/>
              <a:gd name="T6" fmla="*/ 179 w 205"/>
              <a:gd name="T7" fmla="*/ 2 h 73"/>
              <a:gd name="T8" fmla="*/ 202 w 205"/>
              <a:gd name="T9" fmla="*/ 18 h 73"/>
              <a:gd name="T10" fmla="*/ 187 w 205"/>
              <a:gd name="T11" fmla="*/ 42 h 73"/>
              <a:gd name="T12" fmla="*/ 177 w 205"/>
              <a:gd name="T13" fmla="*/ 43 h 73"/>
              <a:gd name="T14" fmla="*/ 166 w 205"/>
              <a:gd name="T15" fmla="*/ 18 h 73"/>
              <a:gd name="T16" fmla="*/ 172 w 205"/>
              <a:gd name="T17" fmla="*/ 45 h 73"/>
              <a:gd name="T18" fmla="*/ 167 w 205"/>
              <a:gd name="T19" fmla="*/ 50 h 73"/>
              <a:gd name="T20" fmla="*/ 142 w 205"/>
              <a:gd name="T21" fmla="*/ 55 h 73"/>
              <a:gd name="T22" fmla="*/ 142 w 205"/>
              <a:gd name="T23" fmla="*/ 20 h 73"/>
              <a:gd name="T24" fmla="*/ 158 w 205"/>
              <a:gd name="T25" fmla="*/ 17 h 73"/>
              <a:gd name="T26" fmla="*/ 163 w 205"/>
              <a:gd name="T27" fmla="*/ 19 h 73"/>
              <a:gd name="T28" fmla="*/ 161 w 205"/>
              <a:gd name="T29" fmla="*/ 9 h 73"/>
              <a:gd name="T30" fmla="*/ 155 w 205"/>
              <a:gd name="T31" fmla="*/ 5 h 73"/>
              <a:gd name="T32" fmla="*/ 142 w 205"/>
              <a:gd name="T33" fmla="*/ 8 h 73"/>
              <a:gd name="T34" fmla="*/ 142 w 205"/>
              <a:gd name="T35" fmla="*/ 5 h 73"/>
              <a:gd name="T36" fmla="*/ 28 w 205"/>
              <a:gd name="T37" fmla="*/ 30 h 73"/>
              <a:gd name="T38" fmla="*/ 116 w 205"/>
              <a:gd name="T39" fmla="*/ 13 h 73"/>
              <a:gd name="T40" fmla="*/ 121 w 205"/>
              <a:gd name="T41" fmla="*/ 9 h 73"/>
              <a:gd name="T42" fmla="*/ 142 w 205"/>
              <a:gd name="T43" fmla="*/ 5 h 73"/>
              <a:gd name="T44" fmla="*/ 142 w 205"/>
              <a:gd name="T45" fmla="*/ 8 h 73"/>
              <a:gd name="T46" fmla="*/ 124 w 205"/>
              <a:gd name="T47" fmla="*/ 11 h 73"/>
              <a:gd name="T48" fmla="*/ 120 w 205"/>
              <a:gd name="T49" fmla="*/ 17 h 73"/>
              <a:gd name="T50" fmla="*/ 122 w 205"/>
              <a:gd name="T51" fmla="*/ 28 h 73"/>
              <a:gd name="T52" fmla="*/ 122 w 205"/>
              <a:gd name="T53" fmla="*/ 28 h 73"/>
              <a:gd name="T54" fmla="*/ 126 w 205"/>
              <a:gd name="T55" fmla="*/ 24 h 73"/>
              <a:gd name="T56" fmla="*/ 142 w 205"/>
              <a:gd name="T57" fmla="*/ 20 h 73"/>
              <a:gd name="T58" fmla="*/ 142 w 205"/>
              <a:gd name="T59" fmla="*/ 55 h 73"/>
              <a:gd name="T60" fmla="*/ 130 w 205"/>
              <a:gd name="T61" fmla="*/ 57 h 73"/>
              <a:gd name="T62" fmla="*/ 125 w 205"/>
              <a:gd name="T63" fmla="*/ 56 h 73"/>
              <a:gd name="T64" fmla="*/ 35 w 205"/>
              <a:gd name="T65" fmla="*/ 73 h 73"/>
              <a:gd name="T66" fmla="*/ 28 w 205"/>
              <a:gd name="T67" fmla="*/ 70 h 73"/>
              <a:gd name="T68" fmla="*/ 28 w 205"/>
              <a:gd name="T69" fmla="*/ 67 h 73"/>
              <a:gd name="T70" fmla="*/ 35 w 205"/>
              <a:gd name="T71" fmla="*/ 70 h 73"/>
              <a:gd name="T72" fmla="*/ 35 w 205"/>
              <a:gd name="T73" fmla="*/ 70 h 73"/>
              <a:gd name="T74" fmla="*/ 37 w 205"/>
              <a:gd name="T75" fmla="*/ 70 h 73"/>
              <a:gd name="T76" fmla="*/ 42 w 205"/>
              <a:gd name="T77" fmla="*/ 62 h 73"/>
              <a:gd name="T78" fmla="*/ 36 w 205"/>
              <a:gd name="T79" fmla="*/ 57 h 73"/>
              <a:gd name="T80" fmla="*/ 40 w 205"/>
              <a:gd name="T81" fmla="*/ 50 h 73"/>
              <a:gd name="T82" fmla="*/ 34 w 205"/>
              <a:gd name="T83" fmla="*/ 45 h 73"/>
              <a:gd name="T84" fmla="*/ 37 w 205"/>
              <a:gd name="T85" fmla="*/ 38 h 73"/>
              <a:gd name="T86" fmla="*/ 30 w 205"/>
              <a:gd name="T87" fmla="*/ 33 h 73"/>
              <a:gd name="T88" fmla="*/ 28 w 205"/>
              <a:gd name="T89" fmla="*/ 33 h 73"/>
              <a:gd name="T90" fmla="*/ 28 w 205"/>
              <a:gd name="T91" fmla="*/ 34 h 73"/>
              <a:gd name="T92" fmla="*/ 28 w 205"/>
              <a:gd name="T93" fmla="*/ 30 h 73"/>
              <a:gd name="T94" fmla="*/ 26 w 205"/>
              <a:gd name="T95" fmla="*/ 31 h 73"/>
              <a:gd name="T96" fmla="*/ 28 w 205"/>
              <a:gd name="T97" fmla="*/ 30 h 73"/>
              <a:gd name="T98" fmla="*/ 28 w 205"/>
              <a:gd name="T99" fmla="*/ 34 h 73"/>
              <a:gd name="T100" fmla="*/ 13 w 205"/>
              <a:gd name="T101" fmla="*/ 49 h 73"/>
              <a:gd name="T102" fmla="*/ 15 w 205"/>
              <a:gd name="T103" fmla="*/ 62 h 73"/>
              <a:gd name="T104" fmla="*/ 28 w 205"/>
              <a:gd name="T105" fmla="*/ 67 h 73"/>
              <a:gd name="T106" fmla="*/ 28 w 205"/>
              <a:gd name="T107" fmla="*/ 70 h 73"/>
              <a:gd name="T108" fmla="*/ 0 w 205"/>
              <a:gd name="T109" fmla="*/ 58 h 73"/>
              <a:gd name="T110" fmla="*/ 26 w 205"/>
              <a:gd name="T111" fmla="*/ 3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05" h="73">
                <a:moveTo>
                  <a:pt x="142" y="5"/>
                </a:moveTo>
                <a:cubicBezTo>
                  <a:pt x="157" y="2"/>
                  <a:pt x="157" y="2"/>
                  <a:pt x="157" y="2"/>
                </a:cubicBezTo>
                <a:cubicBezTo>
                  <a:pt x="160" y="1"/>
                  <a:pt x="163" y="3"/>
                  <a:pt x="164" y="5"/>
                </a:cubicBezTo>
                <a:cubicBezTo>
                  <a:pt x="179" y="2"/>
                  <a:pt x="179" y="2"/>
                  <a:pt x="179" y="2"/>
                </a:cubicBezTo>
                <a:cubicBezTo>
                  <a:pt x="190" y="0"/>
                  <a:pt x="200" y="7"/>
                  <a:pt x="202" y="18"/>
                </a:cubicBezTo>
                <a:cubicBezTo>
                  <a:pt x="205" y="29"/>
                  <a:pt x="197" y="39"/>
                  <a:pt x="187" y="42"/>
                </a:cubicBezTo>
                <a:cubicBezTo>
                  <a:pt x="177" y="43"/>
                  <a:pt x="177" y="43"/>
                  <a:pt x="177" y="43"/>
                </a:cubicBezTo>
                <a:cubicBezTo>
                  <a:pt x="166" y="18"/>
                  <a:pt x="166" y="18"/>
                  <a:pt x="166" y="18"/>
                </a:cubicBezTo>
                <a:cubicBezTo>
                  <a:pt x="172" y="45"/>
                  <a:pt x="172" y="45"/>
                  <a:pt x="172" y="45"/>
                </a:cubicBezTo>
                <a:cubicBezTo>
                  <a:pt x="172" y="47"/>
                  <a:pt x="170" y="50"/>
                  <a:pt x="167" y="50"/>
                </a:cubicBezTo>
                <a:cubicBezTo>
                  <a:pt x="142" y="55"/>
                  <a:pt x="142" y="55"/>
                  <a:pt x="142" y="55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58" y="17"/>
                  <a:pt x="158" y="17"/>
                  <a:pt x="158" y="17"/>
                </a:cubicBezTo>
                <a:cubicBezTo>
                  <a:pt x="160" y="17"/>
                  <a:pt x="162" y="18"/>
                  <a:pt x="163" y="19"/>
                </a:cubicBezTo>
                <a:cubicBezTo>
                  <a:pt x="161" y="9"/>
                  <a:pt x="161" y="9"/>
                  <a:pt x="161" y="9"/>
                </a:cubicBezTo>
                <a:cubicBezTo>
                  <a:pt x="161" y="6"/>
                  <a:pt x="158" y="5"/>
                  <a:pt x="155" y="5"/>
                </a:cubicBezTo>
                <a:cubicBezTo>
                  <a:pt x="142" y="8"/>
                  <a:pt x="142" y="8"/>
                  <a:pt x="142" y="8"/>
                </a:cubicBezTo>
                <a:lnTo>
                  <a:pt x="142" y="5"/>
                </a:lnTo>
                <a:close/>
                <a:moveTo>
                  <a:pt x="28" y="30"/>
                </a:moveTo>
                <a:cubicBezTo>
                  <a:pt x="116" y="13"/>
                  <a:pt x="116" y="13"/>
                  <a:pt x="116" y="13"/>
                </a:cubicBezTo>
                <a:cubicBezTo>
                  <a:pt x="117" y="11"/>
                  <a:pt x="119" y="9"/>
                  <a:pt x="121" y="9"/>
                </a:cubicBezTo>
                <a:cubicBezTo>
                  <a:pt x="142" y="5"/>
                  <a:pt x="142" y="5"/>
                  <a:pt x="142" y="5"/>
                </a:cubicBezTo>
                <a:cubicBezTo>
                  <a:pt x="142" y="8"/>
                  <a:pt x="142" y="8"/>
                  <a:pt x="142" y="8"/>
                </a:cubicBezTo>
                <a:cubicBezTo>
                  <a:pt x="124" y="11"/>
                  <a:pt x="124" y="11"/>
                  <a:pt x="124" y="11"/>
                </a:cubicBezTo>
                <a:cubicBezTo>
                  <a:pt x="121" y="12"/>
                  <a:pt x="119" y="15"/>
                  <a:pt x="120" y="17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2" y="26"/>
                  <a:pt x="124" y="24"/>
                  <a:pt x="126" y="24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42" y="55"/>
                  <a:pt x="142" y="55"/>
                  <a:pt x="142" y="55"/>
                </a:cubicBezTo>
                <a:cubicBezTo>
                  <a:pt x="130" y="57"/>
                  <a:pt x="130" y="57"/>
                  <a:pt x="130" y="57"/>
                </a:cubicBezTo>
                <a:cubicBezTo>
                  <a:pt x="128" y="58"/>
                  <a:pt x="126" y="57"/>
                  <a:pt x="125" y="56"/>
                </a:cubicBezTo>
                <a:cubicBezTo>
                  <a:pt x="35" y="73"/>
                  <a:pt x="35" y="73"/>
                  <a:pt x="35" y="73"/>
                </a:cubicBezTo>
                <a:cubicBezTo>
                  <a:pt x="28" y="70"/>
                  <a:pt x="28" y="70"/>
                  <a:pt x="28" y="70"/>
                </a:cubicBezTo>
                <a:cubicBezTo>
                  <a:pt x="28" y="67"/>
                  <a:pt x="28" y="67"/>
                  <a:pt x="28" y="67"/>
                </a:cubicBezTo>
                <a:cubicBezTo>
                  <a:pt x="35" y="70"/>
                  <a:pt x="35" y="70"/>
                  <a:pt x="35" y="70"/>
                </a:cubicBezTo>
                <a:cubicBezTo>
                  <a:pt x="35" y="70"/>
                  <a:pt x="35" y="70"/>
                  <a:pt x="35" y="70"/>
                </a:cubicBezTo>
                <a:cubicBezTo>
                  <a:pt x="37" y="70"/>
                  <a:pt x="37" y="70"/>
                  <a:pt x="37" y="70"/>
                </a:cubicBezTo>
                <a:cubicBezTo>
                  <a:pt x="41" y="69"/>
                  <a:pt x="43" y="66"/>
                  <a:pt x="42" y="62"/>
                </a:cubicBezTo>
                <a:cubicBezTo>
                  <a:pt x="42" y="59"/>
                  <a:pt x="39" y="57"/>
                  <a:pt x="36" y="57"/>
                </a:cubicBezTo>
                <a:cubicBezTo>
                  <a:pt x="39" y="56"/>
                  <a:pt x="40" y="53"/>
                  <a:pt x="40" y="50"/>
                </a:cubicBezTo>
                <a:cubicBezTo>
                  <a:pt x="39" y="47"/>
                  <a:pt x="37" y="45"/>
                  <a:pt x="34" y="45"/>
                </a:cubicBezTo>
                <a:cubicBezTo>
                  <a:pt x="36" y="44"/>
                  <a:pt x="38" y="41"/>
                  <a:pt x="37" y="38"/>
                </a:cubicBezTo>
                <a:cubicBezTo>
                  <a:pt x="37" y="34"/>
                  <a:pt x="33" y="32"/>
                  <a:pt x="30" y="33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34"/>
                  <a:pt x="28" y="34"/>
                  <a:pt x="28" y="34"/>
                </a:cubicBezTo>
                <a:lnTo>
                  <a:pt x="28" y="30"/>
                </a:lnTo>
                <a:close/>
                <a:moveTo>
                  <a:pt x="26" y="31"/>
                </a:moveTo>
                <a:cubicBezTo>
                  <a:pt x="28" y="30"/>
                  <a:pt x="28" y="30"/>
                  <a:pt x="28" y="30"/>
                </a:cubicBezTo>
                <a:cubicBezTo>
                  <a:pt x="28" y="34"/>
                  <a:pt x="28" y="34"/>
                  <a:pt x="28" y="34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62"/>
                  <a:pt x="15" y="62"/>
                  <a:pt x="15" y="62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70"/>
                  <a:pt x="28" y="70"/>
                  <a:pt x="28" y="70"/>
                </a:cubicBezTo>
                <a:cubicBezTo>
                  <a:pt x="0" y="58"/>
                  <a:pt x="0" y="58"/>
                  <a:pt x="0" y="58"/>
                </a:cubicBezTo>
                <a:lnTo>
                  <a:pt x="26" y="31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1" name="Freeform 86"/>
          <p:cNvSpPr>
            <a:spLocks/>
          </p:cNvSpPr>
          <p:nvPr/>
        </p:nvSpPr>
        <p:spPr bwMode="auto">
          <a:xfrm>
            <a:off x="6961983" y="3096802"/>
            <a:ext cx="184499" cy="236873"/>
          </a:xfrm>
          <a:custGeom>
            <a:avLst/>
            <a:gdLst>
              <a:gd name="T0" fmla="*/ 113 w 113"/>
              <a:gd name="T1" fmla="*/ 25 h 145"/>
              <a:gd name="T2" fmla="*/ 108 w 113"/>
              <a:gd name="T3" fmla="*/ 22 h 145"/>
              <a:gd name="T4" fmla="*/ 42 w 113"/>
              <a:gd name="T5" fmla="*/ 128 h 145"/>
              <a:gd name="T6" fmla="*/ 19 w 113"/>
              <a:gd name="T7" fmla="*/ 132 h 145"/>
              <a:gd name="T8" fmla="*/ 12 w 113"/>
              <a:gd name="T9" fmla="*/ 109 h 145"/>
              <a:gd name="T10" fmla="*/ 78 w 113"/>
              <a:gd name="T11" fmla="*/ 3 h 145"/>
              <a:gd name="T12" fmla="*/ 73 w 113"/>
              <a:gd name="T13" fmla="*/ 0 h 145"/>
              <a:gd name="T14" fmla="*/ 6 w 113"/>
              <a:gd name="T15" fmla="*/ 107 h 145"/>
              <a:gd name="T16" fmla="*/ 15 w 113"/>
              <a:gd name="T17" fmla="*/ 138 h 145"/>
              <a:gd name="T18" fmla="*/ 47 w 113"/>
              <a:gd name="T19" fmla="*/ 132 h 145"/>
              <a:gd name="T20" fmla="*/ 113 w 113"/>
              <a:gd name="T21" fmla="*/ 2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3" h="145">
                <a:moveTo>
                  <a:pt x="113" y="25"/>
                </a:moveTo>
                <a:cubicBezTo>
                  <a:pt x="108" y="22"/>
                  <a:pt x="108" y="22"/>
                  <a:pt x="108" y="22"/>
                </a:cubicBezTo>
                <a:cubicBezTo>
                  <a:pt x="42" y="128"/>
                  <a:pt x="42" y="128"/>
                  <a:pt x="42" y="128"/>
                </a:cubicBezTo>
                <a:cubicBezTo>
                  <a:pt x="38" y="135"/>
                  <a:pt x="27" y="137"/>
                  <a:pt x="19" y="132"/>
                </a:cubicBezTo>
                <a:cubicBezTo>
                  <a:pt x="11" y="127"/>
                  <a:pt x="8" y="117"/>
                  <a:pt x="12" y="109"/>
                </a:cubicBezTo>
                <a:cubicBezTo>
                  <a:pt x="78" y="3"/>
                  <a:pt x="78" y="3"/>
                  <a:pt x="78" y="3"/>
                </a:cubicBezTo>
                <a:cubicBezTo>
                  <a:pt x="73" y="0"/>
                  <a:pt x="73" y="0"/>
                  <a:pt x="73" y="0"/>
                </a:cubicBezTo>
                <a:cubicBezTo>
                  <a:pt x="6" y="107"/>
                  <a:pt x="6" y="107"/>
                  <a:pt x="6" y="107"/>
                </a:cubicBezTo>
                <a:cubicBezTo>
                  <a:pt x="0" y="117"/>
                  <a:pt x="4" y="131"/>
                  <a:pt x="15" y="138"/>
                </a:cubicBezTo>
                <a:cubicBezTo>
                  <a:pt x="26" y="145"/>
                  <a:pt x="40" y="142"/>
                  <a:pt x="47" y="132"/>
                </a:cubicBezTo>
                <a:lnTo>
                  <a:pt x="113" y="25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2" name="Freeform 87"/>
          <p:cNvSpPr>
            <a:spLocks/>
          </p:cNvSpPr>
          <p:nvPr/>
        </p:nvSpPr>
        <p:spPr bwMode="auto">
          <a:xfrm>
            <a:off x="7066729" y="3088469"/>
            <a:ext cx="89274" cy="61896"/>
          </a:xfrm>
          <a:custGeom>
            <a:avLst/>
            <a:gdLst>
              <a:gd name="T0" fmla="*/ 54 w 55"/>
              <a:gd name="T1" fmla="*/ 35 h 38"/>
              <a:gd name="T2" fmla="*/ 48 w 55"/>
              <a:gd name="T3" fmla="*/ 37 h 38"/>
              <a:gd name="T4" fmla="*/ 3 w 55"/>
              <a:gd name="T5" fmla="*/ 9 h 38"/>
              <a:gd name="T6" fmla="*/ 2 w 55"/>
              <a:gd name="T7" fmla="*/ 3 h 38"/>
              <a:gd name="T8" fmla="*/ 8 w 55"/>
              <a:gd name="T9" fmla="*/ 1 h 38"/>
              <a:gd name="T10" fmla="*/ 53 w 55"/>
              <a:gd name="T11" fmla="*/ 29 h 38"/>
              <a:gd name="T12" fmla="*/ 54 w 55"/>
              <a:gd name="T13" fmla="*/ 3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38">
                <a:moveTo>
                  <a:pt x="54" y="35"/>
                </a:moveTo>
                <a:cubicBezTo>
                  <a:pt x="53" y="37"/>
                  <a:pt x="50" y="38"/>
                  <a:pt x="48" y="37"/>
                </a:cubicBezTo>
                <a:cubicBezTo>
                  <a:pt x="3" y="9"/>
                  <a:pt x="3" y="9"/>
                  <a:pt x="3" y="9"/>
                </a:cubicBezTo>
                <a:cubicBezTo>
                  <a:pt x="1" y="7"/>
                  <a:pt x="0" y="5"/>
                  <a:pt x="2" y="3"/>
                </a:cubicBezTo>
                <a:cubicBezTo>
                  <a:pt x="3" y="1"/>
                  <a:pt x="6" y="0"/>
                  <a:pt x="8" y="1"/>
                </a:cubicBezTo>
                <a:cubicBezTo>
                  <a:pt x="53" y="29"/>
                  <a:pt x="53" y="29"/>
                  <a:pt x="53" y="29"/>
                </a:cubicBezTo>
                <a:cubicBezTo>
                  <a:pt x="55" y="31"/>
                  <a:pt x="55" y="33"/>
                  <a:pt x="54" y="35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3" name="Freeform 88"/>
          <p:cNvSpPr>
            <a:spLocks/>
          </p:cNvSpPr>
          <p:nvPr/>
        </p:nvSpPr>
        <p:spPr bwMode="auto">
          <a:xfrm>
            <a:off x="6997692" y="3137273"/>
            <a:ext cx="122603" cy="170215"/>
          </a:xfrm>
          <a:custGeom>
            <a:avLst/>
            <a:gdLst>
              <a:gd name="T0" fmla="*/ 75 w 75"/>
              <a:gd name="T1" fmla="*/ 4 h 104"/>
              <a:gd name="T2" fmla="*/ 69 w 75"/>
              <a:gd name="T3" fmla="*/ 0 h 104"/>
              <a:gd name="T4" fmla="*/ 10 w 75"/>
              <a:gd name="T5" fmla="*/ 95 h 104"/>
              <a:gd name="T6" fmla="*/ 0 w 75"/>
              <a:gd name="T7" fmla="*/ 100 h 104"/>
              <a:gd name="T8" fmla="*/ 1 w 75"/>
              <a:gd name="T9" fmla="*/ 101 h 104"/>
              <a:gd name="T10" fmla="*/ 17 w 75"/>
              <a:gd name="T11" fmla="*/ 98 h 104"/>
              <a:gd name="T12" fmla="*/ 75 w 75"/>
              <a:gd name="T13" fmla="*/ 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104">
                <a:moveTo>
                  <a:pt x="75" y="4"/>
                </a:moveTo>
                <a:cubicBezTo>
                  <a:pt x="69" y="0"/>
                  <a:pt x="69" y="0"/>
                  <a:pt x="69" y="0"/>
                </a:cubicBezTo>
                <a:cubicBezTo>
                  <a:pt x="10" y="95"/>
                  <a:pt x="10" y="95"/>
                  <a:pt x="10" y="95"/>
                </a:cubicBezTo>
                <a:cubicBezTo>
                  <a:pt x="8" y="98"/>
                  <a:pt x="4" y="100"/>
                  <a:pt x="0" y="100"/>
                </a:cubicBezTo>
                <a:cubicBezTo>
                  <a:pt x="0" y="100"/>
                  <a:pt x="1" y="100"/>
                  <a:pt x="1" y="101"/>
                </a:cubicBezTo>
                <a:cubicBezTo>
                  <a:pt x="7" y="104"/>
                  <a:pt x="14" y="103"/>
                  <a:pt x="17" y="98"/>
                </a:cubicBezTo>
                <a:lnTo>
                  <a:pt x="75" y="4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4" name="Freeform 89"/>
          <p:cNvSpPr>
            <a:spLocks noEditPoints="1"/>
          </p:cNvSpPr>
          <p:nvPr/>
        </p:nvSpPr>
        <p:spPr bwMode="auto">
          <a:xfrm>
            <a:off x="6712014" y="2168357"/>
            <a:ext cx="166644" cy="121412"/>
          </a:xfrm>
          <a:custGeom>
            <a:avLst/>
            <a:gdLst>
              <a:gd name="T0" fmla="*/ 84 w 102"/>
              <a:gd name="T1" fmla="*/ 71 h 74"/>
              <a:gd name="T2" fmla="*/ 79 w 102"/>
              <a:gd name="T3" fmla="*/ 69 h 74"/>
              <a:gd name="T4" fmla="*/ 79 w 102"/>
              <a:gd name="T5" fmla="*/ 69 h 74"/>
              <a:gd name="T6" fmla="*/ 79 w 102"/>
              <a:gd name="T7" fmla="*/ 52 h 74"/>
              <a:gd name="T8" fmla="*/ 86 w 102"/>
              <a:gd name="T9" fmla="*/ 49 h 74"/>
              <a:gd name="T10" fmla="*/ 90 w 102"/>
              <a:gd name="T11" fmla="*/ 38 h 74"/>
              <a:gd name="T12" fmla="*/ 79 w 102"/>
              <a:gd name="T13" fmla="*/ 31 h 74"/>
              <a:gd name="T14" fmla="*/ 85 w 102"/>
              <a:gd name="T15" fmla="*/ 20 h 74"/>
              <a:gd name="T16" fmla="*/ 79 w 102"/>
              <a:gd name="T17" fmla="*/ 16 h 74"/>
              <a:gd name="T18" fmla="*/ 72 w 102"/>
              <a:gd name="T19" fmla="*/ 3 h 74"/>
              <a:gd name="T20" fmla="*/ 79 w 102"/>
              <a:gd name="T21" fmla="*/ 16 h 74"/>
              <a:gd name="T22" fmla="*/ 72 w 102"/>
              <a:gd name="T23" fmla="*/ 21 h 74"/>
              <a:gd name="T24" fmla="*/ 72 w 102"/>
              <a:gd name="T25" fmla="*/ 9 h 74"/>
              <a:gd name="T26" fmla="*/ 79 w 102"/>
              <a:gd name="T27" fmla="*/ 73 h 74"/>
              <a:gd name="T28" fmla="*/ 72 w 102"/>
              <a:gd name="T29" fmla="*/ 69 h 74"/>
              <a:gd name="T30" fmla="*/ 79 w 102"/>
              <a:gd name="T31" fmla="*/ 73 h 74"/>
              <a:gd name="T32" fmla="*/ 79 w 102"/>
              <a:gd name="T33" fmla="*/ 34 h 74"/>
              <a:gd name="T34" fmla="*/ 75 w 102"/>
              <a:gd name="T35" fmla="*/ 45 h 74"/>
              <a:gd name="T36" fmla="*/ 79 w 102"/>
              <a:gd name="T37" fmla="*/ 52 h 74"/>
              <a:gd name="T38" fmla="*/ 72 w 102"/>
              <a:gd name="T39" fmla="*/ 25 h 74"/>
              <a:gd name="T40" fmla="*/ 79 w 102"/>
              <a:gd name="T41" fmla="*/ 31 h 74"/>
              <a:gd name="T42" fmla="*/ 72 w 102"/>
              <a:gd name="T43" fmla="*/ 3 h 74"/>
              <a:gd name="T44" fmla="*/ 71 w 102"/>
              <a:gd name="T45" fmla="*/ 8 h 74"/>
              <a:gd name="T46" fmla="*/ 66 w 102"/>
              <a:gd name="T47" fmla="*/ 2 h 74"/>
              <a:gd name="T48" fmla="*/ 66 w 102"/>
              <a:gd name="T49" fmla="*/ 73 h 74"/>
              <a:gd name="T50" fmla="*/ 67 w 102"/>
              <a:gd name="T51" fmla="*/ 65 h 74"/>
              <a:gd name="T52" fmla="*/ 72 w 102"/>
              <a:gd name="T53" fmla="*/ 74 h 74"/>
              <a:gd name="T54" fmla="*/ 72 w 102"/>
              <a:gd name="T55" fmla="*/ 21 h 74"/>
              <a:gd name="T56" fmla="*/ 72 w 102"/>
              <a:gd name="T57" fmla="*/ 52 h 74"/>
              <a:gd name="T58" fmla="*/ 66 w 102"/>
              <a:gd name="T59" fmla="*/ 57 h 74"/>
              <a:gd name="T60" fmla="*/ 69 w 102"/>
              <a:gd name="T61" fmla="*/ 16 h 74"/>
              <a:gd name="T62" fmla="*/ 22 w 102"/>
              <a:gd name="T63" fmla="*/ 10 h 74"/>
              <a:gd name="T64" fmla="*/ 66 w 102"/>
              <a:gd name="T65" fmla="*/ 5 h 74"/>
              <a:gd name="T66" fmla="*/ 64 w 102"/>
              <a:gd name="T67" fmla="*/ 6 h 74"/>
              <a:gd name="T68" fmla="*/ 66 w 102"/>
              <a:gd name="T69" fmla="*/ 16 h 74"/>
              <a:gd name="T70" fmla="*/ 66 w 102"/>
              <a:gd name="T71" fmla="*/ 64 h 74"/>
              <a:gd name="T72" fmla="*/ 37 w 102"/>
              <a:gd name="T73" fmla="*/ 57 h 74"/>
              <a:gd name="T74" fmla="*/ 22 w 102"/>
              <a:gd name="T75" fmla="*/ 49 h 74"/>
              <a:gd name="T76" fmla="*/ 27 w 102"/>
              <a:gd name="T77" fmla="*/ 48 h 74"/>
              <a:gd name="T78" fmla="*/ 22 w 102"/>
              <a:gd name="T79" fmla="*/ 27 h 74"/>
              <a:gd name="T80" fmla="*/ 2 w 102"/>
              <a:gd name="T81" fmla="*/ 41 h 74"/>
              <a:gd name="T82" fmla="*/ 22 w 102"/>
              <a:gd name="T83" fmla="*/ 10 h 74"/>
              <a:gd name="T84" fmla="*/ 17 w 102"/>
              <a:gd name="T85" fmla="*/ 28 h 74"/>
              <a:gd name="T86" fmla="*/ 22 w 102"/>
              <a:gd name="T87" fmla="*/ 49 h 74"/>
              <a:gd name="T88" fmla="*/ 2 w 102"/>
              <a:gd name="T89" fmla="*/ 4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2" h="74">
                <a:moveTo>
                  <a:pt x="79" y="7"/>
                </a:moveTo>
                <a:cubicBezTo>
                  <a:pt x="102" y="22"/>
                  <a:pt x="98" y="62"/>
                  <a:pt x="84" y="71"/>
                </a:cubicBezTo>
                <a:cubicBezTo>
                  <a:pt x="82" y="72"/>
                  <a:pt x="80" y="73"/>
                  <a:pt x="79" y="73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83" y="67"/>
                  <a:pt x="85" y="61"/>
                  <a:pt x="83" y="57"/>
                </a:cubicBezTo>
                <a:cubicBezTo>
                  <a:pt x="82" y="55"/>
                  <a:pt x="80" y="53"/>
                  <a:pt x="79" y="52"/>
                </a:cubicBezTo>
                <a:cubicBezTo>
                  <a:pt x="79" y="49"/>
                  <a:pt x="79" y="49"/>
                  <a:pt x="79" y="49"/>
                </a:cubicBezTo>
                <a:cubicBezTo>
                  <a:pt x="81" y="50"/>
                  <a:pt x="84" y="50"/>
                  <a:pt x="86" y="49"/>
                </a:cubicBezTo>
                <a:cubicBezTo>
                  <a:pt x="86" y="49"/>
                  <a:pt x="86" y="49"/>
                  <a:pt x="86" y="49"/>
                </a:cubicBezTo>
                <a:cubicBezTo>
                  <a:pt x="90" y="47"/>
                  <a:pt x="92" y="42"/>
                  <a:pt x="90" y="38"/>
                </a:cubicBezTo>
                <a:cubicBezTo>
                  <a:pt x="88" y="34"/>
                  <a:pt x="83" y="32"/>
                  <a:pt x="79" y="34"/>
                </a:cubicBezTo>
                <a:cubicBezTo>
                  <a:pt x="79" y="31"/>
                  <a:pt x="79" y="31"/>
                  <a:pt x="79" y="31"/>
                </a:cubicBezTo>
                <a:cubicBezTo>
                  <a:pt x="80" y="31"/>
                  <a:pt x="81" y="30"/>
                  <a:pt x="82" y="30"/>
                </a:cubicBezTo>
                <a:cubicBezTo>
                  <a:pt x="86" y="28"/>
                  <a:pt x="87" y="24"/>
                  <a:pt x="85" y="20"/>
                </a:cubicBezTo>
                <a:cubicBezTo>
                  <a:pt x="85" y="20"/>
                  <a:pt x="85" y="20"/>
                  <a:pt x="85" y="20"/>
                </a:cubicBezTo>
                <a:cubicBezTo>
                  <a:pt x="84" y="17"/>
                  <a:pt x="81" y="16"/>
                  <a:pt x="79" y="16"/>
                </a:cubicBezTo>
                <a:lnTo>
                  <a:pt x="79" y="7"/>
                </a:lnTo>
                <a:close/>
                <a:moveTo>
                  <a:pt x="72" y="3"/>
                </a:moveTo>
                <a:cubicBezTo>
                  <a:pt x="74" y="4"/>
                  <a:pt x="76" y="5"/>
                  <a:pt x="79" y="7"/>
                </a:cubicBezTo>
                <a:cubicBezTo>
                  <a:pt x="79" y="16"/>
                  <a:pt x="79" y="16"/>
                  <a:pt x="79" y="16"/>
                </a:cubicBezTo>
                <a:cubicBezTo>
                  <a:pt x="77" y="16"/>
                  <a:pt x="76" y="16"/>
                  <a:pt x="75" y="17"/>
                </a:cubicBezTo>
                <a:cubicBezTo>
                  <a:pt x="73" y="17"/>
                  <a:pt x="72" y="19"/>
                  <a:pt x="72" y="21"/>
                </a:cubicBezTo>
                <a:cubicBezTo>
                  <a:pt x="72" y="13"/>
                  <a:pt x="72" y="13"/>
                  <a:pt x="72" y="13"/>
                </a:cubicBezTo>
                <a:cubicBezTo>
                  <a:pt x="72" y="12"/>
                  <a:pt x="72" y="10"/>
                  <a:pt x="72" y="9"/>
                </a:cubicBezTo>
                <a:cubicBezTo>
                  <a:pt x="72" y="3"/>
                  <a:pt x="72" y="3"/>
                  <a:pt x="72" y="3"/>
                </a:cubicBezTo>
                <a:close/>
                <a:moveTo>
                  <a:pt x="79" y="73"/>
                </a:moveTo>
                <a:cubicBezTo>
                  <a:pt x="76" y="74"/>
                  <a:pt x="74" y="74"/>
                  <a:pt x="72" y="74"/>
                </a:cubicBezTo>
                <a:cubicBezTo>
                  <a:pt x="72" y="69"/>
                  <a:pt x="72" y="69"/>
                  <a:pt x="72" y="69"/>
                </a:cubicBezTo>
                <a:cubicBezTo>
                  <a:pt x="74" y="70"/>
                  <a:pt x="76" y="70"/>
                  <a:pt x="79" y="69"/>
                </a:cubicBezTo>
                <a:cubicBezTo>
                  <a:pt x="79" y="73"/>
                  <a:pt x="79" y="73"/>
                  <a:pt x="79" y="73"/>
                </a:cubicBezTo>
                <a:close/>
                <a:moveTo>
                  <a:pt x="79" y="31"/>
                </a:moveTo>
                <a:cubicBezTo>
                  <a:pt x="79" y="34"/>
                  <a:pt x="79" y="34"/>
                  <a:pt x="79" y="34"/>
                </a:cubicBezTo>
                <a:cubicBezTo>
                  <a:pt x="78" y="34"/>
                  <a:pt x="78" y="34"/>
                  <a:pt x="78" y="34"/>
                </a:cubicBezTo>
                <a:cubicBezTo>
                  <a:pt x="74" y="36"/>
                  <a:pt x="73" y="41"/>
                  <a:pt x="75" y="45"/>
                </a:cubicBezTo>
                <a:cubicBezTo>
                  <a:pt x="76" y="47"/>
                  <a:pt x="77" y="48"/>
                  <a:pt x="79" y="49"/>
                </a:cubicBezTo>
                <a:cubicBezTo>
                  <a:pt x="79" y="52"/>
                  <a:pt x="79" y="52"/>
                  <a:pt x="79" y="52"/>
                </a:cubicBezTo>
                <a:cubicBezTo>
                  <a:pt x="76" y="51"/>
                  <a:pt x="74" y="51"/>
                  <a:pt x="72" y="52"/>
                </a:cubicBezTo>
                <a:cubicBezTo>
                  <a:pt x="72" y="25"/>
                  <a:pt x="72" y="25"/>
                  <a:pt x="72" y="25"/>
                </a:cubicBezTo>
                <a:cubicBezTo>
                  <a:pt x="72" y="26"/>
                  <a:pt x="72" y="26"/>
                  <a:pt x="72" y="26"/>
                </a:cubicBezTo>
                <a:cubicBezTo>
                  <a:pt x="73" y="29"/>
                  <a:pt x="76" y="31"/>
                  <a:pt x="79" y="31"/>
                </a:cubicBezTo>
                <a:close/>
                <a:moveTo>
                  <a:pt x="66" y="2"/>
                </a:moveTo>
                <a:cubicBezTo>
                  <a:pt x="68" y="2"/>
                  <a:pt x="70" y="3"/>
                  <a:pt x="72" y="3"/>
                </a:cubicBezTo>
                <a:cubicBezTo>
                  <a:pt x="72" y="9"/>
                  <a:pt x="72" y="9"/>
                  <a:pt x="72" y="9"/>
                </a:cubicBezTo>
                <a:cubicBezTo>
                  <a:pt x="71" y="9"/>
                  <a:pt x="71" y="9"/>
                  <a:pt x="71" y="8"/>
                </a:cubicBezTo>
                <a:cubicBezTo>
                  <a:pt x="70" y="7"/>
                  <a:pt x="68" y="5"/>
                  <a:pt x="66" y="5"/>
                </a:cubicBezTo>
                <a:cubicBezTo>
                  <a:pt x="66" y="2"/>
                  <a:pt x="66" y="2"/>
                  <a:pt x="66" y="2"/>
                </a:cubicBezTo>
                <a:close/>
                <a:moveTo>
                  <a:pt x="72" y="74"/>
                </a:moveTo>
                <a:cubicBezTo>
                  <a:pt x="70" y="74"/>
                  <a:pt x="68" y="73"/>
                  <a:pt x="66" y="73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64"/>
                  <a:pt x="67" y="64"/>
                  <a:pt x="67" y="65"/>
                </a:cubicBezTo>
                <a:cubicBezTo>
                  <a:pt x="68" y="67"/>
                  <a:pt x="70" y="68"/>
                  <a:pt x="72" y="69"/>
                </a:cubicBezTo>
                <a:cubicBezTo>
                  <a:pt x="72" y="74"/>
                  <a:pt x="72" y="74"/>
                  <a:pt x="72" y="74"/>
                </a:cubicBezTo>
                <a:close/>
                <a:moveTo>
                  <a:pt x="72" y="13"/>
                </a:moveTo>
                <a:cubicBezTo>
                  <a:pt x="72" y="21"/>
                  <a:pt x="72" y="21"/>
                  <a:pt x="72" y="21"/>
                </a:cubicBezTo>
                <a:cubicBezTo>
                  <a:pt x="71" y="22"/>
                  <a:pt x="71" y="24"/>
                  <a:pt x="72" y="25"/>
                </a:cubicBezTo>
                <a:cubicBezTo>
                  <a:pt x="72" y="52"/>
                  <a:pt x="72" y="52"/>
                  <a:pt x="72" y="52"/>
                </a:cubicBezTo>
                <a:cubicBezTo>
                  <a:pt x="71" y="52"/>
                  <a:pt x="71" y="52"/>
                  <a:pt x="71" y="52"/>
                </a:cubicBezTo>
                <a:cubicBezTo>
                  <a:pt x="69" y="54"/>
                  <a:pt x="67" y="55"/>
                  <a:pt x="66" y="57"/>
                </a:cubicBezTo>
                <a:cubicBezTo>
                  <a:pt x="66" y="16"/>
                  <a:pt x="66" y="16"/>
                  <a:pt x="66" y="16"/>
                </a:cubicBezTo>
                <a:cubicBezTo>
                  <a:pt x="67" y="16"/>
                  <a:pt x="68" y="16"/>
                  <a:pt x="69" y="16"/>
                </a:cubicBezTo>
                <a:cubicBezTo>
                  <a:pt x="70" y="15"/>
                  <a:pt x="71" y="14"/>
                  <a:pt x="72" y="13"/>
                </a:cubicBezTo>
                <a:close/>
                <a:moveTo>
                  <a:pt x="22" y="10"/>
                </a:moveTo>
                <a:cubicBezTo>
                  <a:pt x="41" y="2"/>
                  <a:pt x="55" y="0"/>
                  <a:pt x="66" y="2"/>
                </a:cubicBezTo>
                <a:cubicBezTo>
                  <a:pt x="66" y="5"/>
                  <a:pt x="66" y="5"/>
                  <a:pt x="66" y="5"/>
                </a:cubicBezTo>
                <a:cubicBezTo>
                  <a:pt x="65" y="5"/>
                  <a:pt x="65" y="6"/>
                  <a:pt x="64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61" y="7"/>
                  <a:pt x="60" y="11"/>
                  <a:pt x="61" y="13"/>
                </a:cubicBezTo>
                <a:cubicBezTo>
                  <a:pt x="62" y="15"/>
                  <a:pt x="64" y="16"/>
                  <a:pt x="66" y="16"/>
                </a:cubicBezTo>
                <a:cubicBezTo>
                  <a:pt x="66" y="57"/>
                  <a:pt x="66" y="57"/>
                  <a:pt x="66" y="57"/>
                </a:cubicBezTo>
                <a:cubicBezTo>
                  <a:pt x="66" y="59"/>
                  <a:pt x="66" y="62"/>
                  <a:pt x="66" y="64"/>
                </a:cubicBezTo>
                <a:cubicBezTo>
                  <a:pt x="66" y="73"/>
                  <a:pt x="66" y="73"/>
                  <a:pt x="66" y="73"/>
                </a:cubicBezTo>
                <a:cubicBezTo>
                  <a:pt x="56" y="68"/>
                  <a:pt x="48" y="56"/>
                  <a:pt x="37" y="57"/>
                </a:cubicBezTo>
                <a:cubicBezTo>
                  <a:pt x="32" y="57"/>
                  <a:pt x="27" y="58"/>
                  <a:pt x="22" y="57"/>
                </a:cubicBezTo>
                <a:cubicBezTo>
                  <a:pt x="22" y="49"/>
                  <a:pt x="22" y="49"/>
                  <a:pt x="22" y="49"/>
                </a:cubicBezTo>
                <a:cubicBezTo>
                  <a:pt x="24" y="49"/>
                  <a:pt x="25" y="48"/>
                  <a:pt x="27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32" y="45"/>
                  <a:pt x="34" y="38"/>
                  <a:pt x="32" y="33"/>
                </a:cubicBezTo>
                <a:cubicBezTo>
                  <a:pt x="30" y="29"/>
                  <a:pt x="26" y="27"/>
                  <a:pt x="22" y="27"/>
                </a:cubicBezTo>
                <a:lnTo>
                  <a:pt x="22" y="10"/>
                </a:lnTo>
                <a:close/>
                <a:moveTo>
                  <a:pt x="2" y="41"/>
                </a:moveTo>
                <a:cubicBezTo>
                  <a:pt x="0" y="23"/>
                  <a:pt x="18" y="12"/>
                  <a:pt x="18" y="12"/>
                </a:cubicBezTo>
                <a:cubicBezTo>
                  <a:pt x="20" y="12"/>
                  <a:pt x="21" y="11"/>
                  <a:pt x="22" y="10"/>
                </a:cubicBezTo>
                <a:cubicBezTo>
                  <a:pt x="22" y="27"/>
                  <a:pt x="22" y="27"/>
                  <a:pt x="22" y="27"/>
                </a:cubicBezTo>
                <a:cubicBezTo>
                  <a:pt x="20" y="27"/>
                  <a:pt x="19" y="27"/>
                  <a:pt x="17" y="28"/>
                </a:cubicBezTo>
                <a:cubicBezTo>
                  <a:pt x="12" y="31"/>
                  <a:pt x="9" y="37"/>
                  <a:pt x="12" y="43"/>
                </a:cubicBezTo>
                <a:cubicBezTo>
                  <a:pt x="14" y="47"/>
                  <a:pt x="18" y="49"/>
                  <a:pt x="22" y="49"/>
                </a:cubicBezTo>
                <a:cubicBezTo>
                  <a:pt x="22" y="57"/>
                  <a:pt x="22" y="57"/>
                  <a:pt x="22" y="57"/>
                </a:cubicBezTo>
                <a:cubicBezTo>
                  <a:pt x="12" y="57"/>
                  <a:pt x="4" y="53"/>
                  <a:pt x="2" y="41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5" name="Freeform 90"/>
          <p:cNvSpPr>
            <a:spLocks/>
          </p:cNvSpPr>
          <p:nvPr/>
        </p:nvSpPr>
        <p:spPr bwMode="auto">
          <a:xfrm>
            <a:off x="5322919" y="2963487"/>
            <a:ext cx="154741" cy="199973"/>
          </a:xfrm>
          <a:custGeom>
            <a:avLst/>
            <a:gdLst>
              <a:gd name="T0" fmla="*/ 0 w 95"/>
              <a:gd name="T1" fmla="*/ 21 h 123"/>
              <a:gd name="T2" fmla="*/ 4 w 95"/>
              <a:gd name="T3" fmla="*/ 19 h 123"/>
              <a:gd name="T4" fmla="*/ 59 w 95"/>
              <a:gd name="T5" fmla="*/ 109 h 123"/>
              <a:gd name="T6" fmla="*/ 79 w 95"/>
              <a:gd name="T7" fmla="*/ 112 h 123"/>
              <a:gd name="T8" fmla="*/ 85 w 95"/>
              <a:gd name="T9" fmla="*/ 93 h 123"/>
              <a:gd name="T10" fmla="*/ 29 w 95"/>
              <a:gd name="T11" fmla="*/ 3 h 123"/>
              <a:gd name="T12" fmla="*/ 34 w 95"/>
              <a:gd name="T13" fmla="*/ 0 h 123"/>
              <a:gd name="T14" fmla="*/ 90 w 95"/>
              <a:gd name="T15" fmla="*/ 91 h 123"/>
              <a:gd name="T16" fmla="*/ 82 w 95"/>
              <a:gd name="T17" fmla="*/ 117 h 123"/>
              <a:gd name="T18" fmla="*/ 56 w 95"/>
              <a:gd name="T19" fmla="*/ 112 h 123"/>
              <a:gd name="T20" fmla="*/ 0 w 95"/>
              <a:gd name="T21" fmla="*/ 2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5" h="123">
                <a:moveTo>
                  <a:pt x="0" y="21"/>
                </a:moveTo>
                <a:cubicBezTo>
                  <a:pt x="4" y="19"/>
                  <a:pt x="4" y="19"/>
                  <a:pt x="4" y="19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63" y="115"/>
                  <a:pt x="72" y="117"/>
                  <a:pt x="79" y="112"/>
                </a:cubicBezTo>
                <a:cubicBezTo>
                  <a:pt x="87" y="108"/>
                  <a:pt x="89" y="99"/>
                  <a:pt x="85" y="93"/>
                </a:cubicBezTo>
                <a:cubicBezTo>
                  <a:pt x="29" y="3"/>
                  <a:pt x="29" y="3"/>
                  <a:pt x="29" y="3"/>
                </a:cubicBezTo>
                <a:cubicBezTo>
                  <a:pt x="34" y="0"/>
                  <a:pt x="34" y="0"/>
                  <a:pt x="34" y="0"/>
                </a:cubicBezTo>
                <a:cubicBezTo>
                  <a:pt x="90" y="91"/>
                  <a:pt x="90" y="91"/>
                  <a:pt x="90" y="91"/>
                </a:cubicBezTo>
                <a:cubicBezTo>
                  <a:pt x="95" y="100"/>
                  <a:pt x="92" y="111"/>
                  <a:pt x="82" y="117"/>
                </a:cubicBezTo>
                <a:cubicBezTo>
                  <a:pt x="73" y="123"/>
                  <a:pt x="61" y="121"/>
                  <a:pt x="56" y="112"/>
                </a:cubicBezTo>
                <a:lnTo>
                  <a:pt x="0" y="21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6" name="Freeform 91"/>
          <p:cNvSpPr>
            <a:spLocks/>
          </p:cNvSpPr>
          <p:nvPr/>
        </p:nvSpPr>
        <p:spPr bwMode="auto">
          <a:xfrm>
            <a:off x="5313395" y="2956344"/>
            <a:ext cx="76180" cy="52374"/>
          </a:xfrm>
          <a:custGeom>
            <a:avLst/>
            <a:gdLst>
              <a:gd name="T0" fmla="*/ 1 w 47"/>
              <a:gd name="T1" fmla="*/ 30 h 32"/>
              <a:gd name="T2" fmla="*/ 6 w 47"/>
              <a:gd name="T3" fmla="*/ 31 h 32"/>
              <a:gd name="T4" fmla="*/ 44 w 47"/>
              <a:gd name="T5" fmla="*/ 7 h 32"/>
              <a:gd name="T6" fmla="*/ 46 w 47"/>
              <a:gd name="T7" fmla="*/ 2 h 32"/>
              <a:gd name="T8" fmla="*/ 41 w 47"/>
              <a:gd name="T9" fmla="*/ 1 h 32"/>
              <a:gd name="T10" fmla="*/ 2 w 47"/>
              <a:gd name="T11" fmla="*/ 25 h 32"/>
              <a:gd name="T12" fmla="*/ 1 w 47"/>
              <a:gd name="T13" fmla="*/ 3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32">
                <a:moveTo>
                  <a:pt x="1" y="30"/>
                </a:moveTo>
                <a:cubicBezTo>
                  <a:pt x="2" y="32"/>
                  <a:pt x="4" y="32"/>
                  <a:pt x="6" y="31"/>
                </a:cubicBezTo>
                <a:cubicBezTo>
                  <a:pt x="44" y="7"/>
                  <a:pt x="44" y="7"/>
                  <a:pt x="44" y="7"/>
                </a:cubicBezTo>
                <a:cubicBezTo>
                  <a:pt x="46" y="6"/>
                  <a:pt x="47" y="4"/>
                  <a:pt x="46" y="2"/>
                </a:cubicBezTo>
                <a:cubicBezTo>
                  <a:pt x="45" y="1"/>
                  <a:pt x="42" y="0"/>
                  <a:pt x="41" y="1"/>
                </a:cubicBezTo>
                <a:cubicBezTo>
                  <a:pt x="2" y="25"/>
                  <a:pt x="2" y="25"/>
                  <a:pt x="2" y="25"/>
                </a:cubicBezTo>
                <a:cubicBezTo>
                  <a:pt x="1" y="26"/>
                  <a:pt x="0" y="28"/>
                  <a:pt x="1" y="3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7" name="Freeform 92"/>
          <p:cNvSpPr>
            <a:spLocks/>
          </p:cNvSpPr>
          <p:nvPr/>
        </p:nvSpPr>
        <p:spPr bwMode="auto">
          <a:xfrm>
            <a:off x="5344343" y="2999195"/>
            <a:ext cx="104748" cy="144028"/>
          </a:xfrm>
          <a:custGeom>
            <a:avLst/>
            <a:gdLst>
              <a:gd name="T0" fmla="*/ 0 w 64"/>
              <a:gd name="T1" fmla="*/ 3 h 88"/>
              <a:gd name="T2" fmla="*/ 5 w 64"/>
              <a:gd name="T3" fmla="*/ 0 h 88"/>
              <a:gd name="T4" fmla="*/ 55 w 64"/>
              <a:gd name="T5" fmla="*/ 80 h 88"/>
              <a:gd name="T6" fmla="*/ 64 w 64"/>
              <a:gd name="T7" fmla="*/ 85 h 88"/>
              <a:gd name="T8" fmla="*/ 63 w 64"/>
              <a:gd name="T9" fmla="*/ 85 h 88"/>
              <a:gd name="T10" fmla="*/ 49 w 64"/>
              <a:gd name="T11" fmla="*/ 82 h 88"/>
              <a:gd name="T12" fmla="*/ 0 w 64"/>
              <a:gd name="T13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" h="88">
                <a:moveTo>
                  <a:pt x="0" y="3"/>
                </a:moveTo>
                <a:cubicBezTo>
                  <a:pt x="5" y="0"/>
                  <a:pt x="5" y="0"/>
                  <a:pt x="5" y="0"/>
                </a:cubicBezTo>
                <a:cubicBezTo>
                  <a:pt x="55" y="80"/>
                  <a:pt x="55" y="80"/>
                  <a:pt x="55" y="80"/>
                </a:cubicBezTo>
                <a:cubicBezTo>
                  <a:pt x="57" y="83"/>
                  <a:pt x="60" y="85"/>
                  <a:pt x="64" y="85"/>
                </a:cubicBezTo>
                <a:cubicBezTo>
                  <a:pt x="63" y="85"/>
                  <a:pt x="63" y="85"/>
                  <a:pt x="63" y="85"/>
                </a:cubicBezTo>
                <a:cubicBezTo>
                  <a:pt x="58" y="88"/>
                  <a:pt x="52" y="87"/>
                  <a:pt x="49" y="82"/>
                </a:cubicBezTo>
                <a:lnTo>
                  <a:pt x="0" y="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8" name="Freeform 93"/>
          <p:cNvSpPr>
            <a:spLocks noEditPoints="1"/>
          </p:cNvSpPr>
          <p:nvPr/>
        </p:nvSpPr>
        <p:spPr bwMode="auto">
          <a:xfrm>
            <a:off x="6343019" y="4201415"/>
            <a:ext cx="164263" cy="179738"/>
          </a:xfrm>
          <a:custGeom>
            <a:avLst/>
            <a:gdLst>
              <a:gd name="T0" fmla="*/ 78 w 101"/>
              <a:gd name="T1" fmla="*/ 51 h 110"/>
              <a:gd name="T2" fmla="*/ 75 w 101"/>
              <a:gd name="T3" fmla="*/ 63 h 110"/>
              <a:gd name="T4" fmla="*/ 75 w 101"/>
              <a:gd name="T5" fmla="*/ 73 h 110"/>
              <a:gd name="T6" fmla="*/ 77 w 101"/>
              <a:gd name="T7" fmla="*/ 74 h 110"/>
              <a:gd name="T8" fmla="*/ 86 w 101"/>
              <a:gd name="T9" fmla="*/ 86 h 110"/>
              <a:gd name="T10" fmla="*/ 75 w 101"/>
              <a:gd name="T11" fmla="*/ 80 h 110"/>
              <a:gd name="T12" fmla="*/ 75 w 101"/>
              <a:gd name="T13" fmla="*/ 22 h 110"/>
              <a:gd name="T14" fmla="*/ 86 w 101"/>
              <a:gd name="T15" fmla="*/ 15 h 110"/>
              <a:gd name="T16" fmla="*/ 77 w 101"/>
              <a:gd name="T17" fmla="*/ 28 h 110"/>
              <a:gd name="T18" fmla="*/ 75 w 101"/>
              <a:gd name="T19" fmla="*/ 28 h 110"/>
              <a:gd name="T20" fmla="*/ 98 w 101"/>
              <a:gd name="T21" fmla="*/ 48 h 110"/>
              <a:gd name="T22" fmla="*/ 83 w 101"/>
              <a:gd name="T23" fmla="*/ 51 h 110"/>
              <a:gd name="T24" fmla="*/ 98 w 101"/>
              <a:gd name="T25" fmla="*/ 53 h 110"/>
              <a:gd name="T26" fmla="*/ 98 w 101"/>
              <a:gd name="T27" fmla="*/ 48 h 110"/>
              <a:gd name="T28" fmla="*/ 52 w 101"/>
              <a:gd name="T29" fmla="*/ 110 h 110"/>
              <a:gd name="T30" fmla="*/ 66 w 101"/>
              <a:gd name="T31" fmla="*/ 74 h 110"/>
              <a:gd name="T32" fmla="*/ 75 w 101"/>
              <a:gd name="T33" fmla="*/ 39 h 110"/>
              <a:gd name="T34" fmla="*/ 50 w 101"/>
              <a:gd name="T35" fmla="*/ 29 h 110"/>
              <a:gd name="T36" fmla="*/ 72 w 101"/>
              <a:gd name="T37" fmla="*/ 51 h 110"/>
              <a:gd name="T38" fmla="*/ 62 w 101"/>
              <a:gd name="T39" fmla="*/ 70 h 110"/>
              <a:gd name="T40" fmla="*/ 60 w 101"/>
              <a:gd name="T41" fmla="*/ 85 h 110"/>
              <a:gd name="T42" fmla="*/ 50 w 101"/>
              <a:gd name="T43" fmla="*/ 110 h 110"/>
              <a:gd name="T44" fmla="*/ 75 w 101"/>
              <a:gd name="T45" fmla="*/ 28 h 110"/>
              <a:gd name="T46" fmla="*/ 74 w 101"/>
              <a:gd name="T47" fmla="*/ 24 h 110"/>
              <a:gd name="T48" fmla="*/ 75 w 101"/>
              <a:gd name="T49" fmla="*/ 73 h 110"/>
              <a:gd name="T50" fmla="*/ 74 w 101"/>
              <a:gd name="T51" fmla="*/ 78 h 110"/>
              <a:gd name="T52" fmla="*/ 75 w 101"/>
              <a:gd name="T53" fmla="*/ 73 h 110"/>
              <a:gd name="T54" fmla="*/ 50 w 101"/>
              <a:gd name="T55" fmla="*/ 0 h 110"/>
              <a:gd name="T56" fmla="*/ 53 w 101"/>
              <a:gd name="T57" fmla="*/ 3 h 110"/>
              <a:gd name="T58" fmla="*/ 50 w 101"/>
              <a:gd name="T59" fmla="*/ 18 h 110"/>
              <a:gd name="T60" fmla="*/ 50 w 101"/>
              <a:gd name="T61" fmla="*/ 23 h 110"/>
              <a:gd name="T62" fmla="*/ 25 w 101"/>
              <a:gd name="T63" fmla="*/ 63 h 110"/>
              <a:gd name="T64" fmla="*/ 35 w 101"/>
              <a:gd name="T65" fmla="*/ 96 h 110"/>
              <a:gd name="T66" fmla="*/ 50 w 101"/>
              <a:gd name="T67" fmla="*/ 110 h 110"/>
              <a:gd name="T68" fmla="*/ 41 w 101"/>
              <a:gd name="T69" fmla="*/ 85 h 110"/>
              <a:gd name="T70" fmla="*/ 39 w 101"/>
              <a:gd name="T71" fmla="*/ 70 h 110"/>
              <a:gd name="T72" fmla="*/ 34 w 101"/>
              <a:gd name="T73" fmla="*/ 35 h 110"/>
              <a:gd name="T74" fmla="*/ 50 w 101"/>
              <a:gd name="T75" fmla="*/ 23 h 110"/>
              <a:gd name="T76" fmla="*/ 50 w 101"/>
              <a:gd name="T77" fmla="*/ 18 h 110"/>
              <a:gd name="T78" fmla="*/ 48 w 101"/>
              <a:gd name="T79" fmla="*/ 3 h 110"/>
              <a:gd name="T80" fmla="*/ 25 w 101"/>
              <a:gd name="T81" fmla="*/ 80 h 110"/>
              <a:gd name="T82" fmla="*/ 27 w 101"/>
              <a:gd name="T83" fmla="*/ 74 h 110"/>
              <a:gd name="T84" fmla="*/ 25 w 101"/>
              <a:gd name="T85" fmla="*/ 80 h 110"/>
              <a:gd name="T86" fmla="*/ 25 w 101"/>
              <a:gd name="T87" fmla="*/ 22 h 110"/>
              <a:gd name="T88" fmla="*/ 27 w 101"/>
              <a:gd name="T89" fmla="*/ 28 h 110"/>
              <a:gd name="T90" fmla="*/ 25 w 101"/>
              <a:gd name="T91" fmla="*/ 39 h 110"/>
              <a:gd name="T92" fmla="*/ 25 w 101"/>
              <a:gd name="T93" fmla="*/ 63 h 110"/>
              <a:gd name="T94" fmla="*/ 25 w 101"/>
              <a:gd name="T95" fmla="*/ 22 h 110"/>
              <a:gd name="T96" fmla="*/ 23 w 101"/>
              <a:gd name="T97" fmla="*/ 28 h 110"/>
              <a:gd name="T98" fmla="*/ 15 w 101"/>
              <a:gd name="T99" fmla="*/ 19 h 110"/>
              <a:gd name="T100" fmla="*/ 18 w 101"/>
              <a:gd name="T101" fmla="*/ 15 h 110"/>
              <a:gd name="T102" fmla="*/ 25 w 101"/>
              <a:gd name="T103" fmla="*/ 73 h 110"/>
              <a:gd name="T104" fmla="*/ 18 w 101"/>
              <a:gd name="T105" fmla="*/ 86 h 110"/>
              <a:gd name="T106" fmla="*/ 15 w 101"/>
              <a:gd name="T107" fmla="*/ 83 h 110"/>
              <a:gd name="T108" fmla="*/ 23 w 101"/>
              <a:gd name="T109" fmla="*/ 74 h 110"/>
              <a:gd name="T110" fmla="*/ 18 w 101"/>
              <a:gd name="T111" fmla="*/ 51 h 110"/>
              <a:gd name="T112" fmla="*/ 15 w 101"/>
              <a:gd name="T113" fmla="*/ 48 h 110"/>
              <a:gd name="T114" fmla="*/ 0 w 101"/>
              <a:gd name="T115" fmla="*/ 51 h 110"/>
              <a:gd name="T116" fmla="*/ 15 w 101"/>
              <a:gd name="T117" fmla="*/ 53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" h="110">
                <a:moveTo>
                  <a:pt x="75" y="63"/>
                </a:moveTo>
                <a:cubicBezTo>
                  <a:pt x="77" y="59"/>
                  <a:pt x="78" y="55"/>
                  <a:pt x="78" y="51"/>
                </a:cubicBezTo>
                <a:cubicBezTo>
                  <a:pt x="78" y="47"/>
                  <a:pt x="77" y="43"/>
                  <a:pt x="75" y="39"/>
                </a:cubicBezTo>
                <a:cubicBezTo>
                  <a:pt x="75" y="63"/>
                  <a:pt x="75" y="63"/>
                  <a:pt x="75" y="63"/>
                </a:cubicBezTo>
                <a:close/>
                <a:moveTo>
                  <a:pt x="75" y="80"/>
                </a:moveTo>
                <a:cubicBezTo>
                  <a:pt x="75" y="73"/>
                  <a:pt x="75" y="73"/>
                  <a:pt x="75" y="73"/>
                </a:cubicBezTo>
                <a:cubicBezTo>
                  <a:pt x="76" y="73"/>
                  <a:pt x="77" y="73"/>
                  <a:pt x="77" y="74"/>
                </a:cubicBezTo>
                <a:cubicBezTo>
                  <a:pt x="77" y="74"/>
                  <a:pt x="77" y="74"/>
                  <a:pt x="77" y="74"/>
                </a:cubicBezTo>
                <a:cubicBezTo>
                  <a:pt x="86" y="83"/>
                  <a:pt x="86" y="83"/>
                  <a:pt x="86" y="83"/>
                </a:cubicBezTo>
                <a:cubicBezTo>
                  <a:pt x="87" y="84"/>
                  <a:pt x="87" y="85"/>
                  <a:pt x="86" y="86"/>
                </a:cubicBezTo>
                <a:cubicBezTo>
                  <a:pt x="85" y="87"/>
                  <a:pt x="83" y="87"/>
                  <a:pt x="82" y="86"/>
                </a:cubicBezTo>
                <a:cubicBezTo>
                  <a:pt x="75" y="80"/>
                  <a:pt x="75" y="80"/>
                  <a:pt x="75" y="80"/>
                </a:cubicBezTo>
                <a:close/>
                <a:moveTo>
                  <a:pt x="75" y="28"/>
                </a:moveTo>
                <a:cubicBezTo>
                  <a:pt x="75" y="22"/>
                  <a:pt x="75" y="22"/>
                  <a:pt x="75" y="22"/>
                </a:cubicBezTo>
                <a:cubicBezTo>
                  <a:pt x="82" y="15"/>
                  <a:pt x="82" y="15"/>
                  <a:pt x="82" y="15"/>
                </a:cubicBezTo>
                <a:cubicBezTo>
                  <a:pt x="83" y="14"/>
                  <a:pt x="85" y="14"/>
                  <a:pt x="86" y="15"/>
                </a:cubicBezTo>
                <a:cubicBezTo>
                  <a:pt x="87" y="16"/>
                  <a:pt x="87" y="18"/>
                  <a:pt x="86" y="19"/>
                </a:cubicBezTo>
                <a:cubicBezTo>
                  <a:pt x="77" y="28"/>
                  <a:pt x="77" y="28"/>
                  <a:pt x="77" y="28"/>
                </a:cubicBezTo>
                <a:cubicBezTo>
                  <a:pt x="77" y="28"/>
                  <a:pt x="77" y="28"/>
                  <a:pt x="77" y="28"/>
                </a:cubicBezTo>
                <a:cubicBezTo>
                  <a:pt x="77" y="28"/>
                  <a:pt x="76" y="28"/>
                  <a:pt x="75" y="28"/>
                </a:cubicBezTo>
                <a:close/>
                <a:moveTo>
                  <a:pt x="98" y="48"/>
                </a:moveTo>
                <a:cubicBezTo>
                  <a:pt x="98" y="48"/>
                  <a:pt x="98" y="48"/>
                  <a:pt x="98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4" y="48"/>
                  <a:pt x="83" y="49"/>
                  <a:pt x="83" y="51"/>
                </a:cubicBezTo>
                <a:cubicBezTo>
                  <a:pt x="83" y="52"/>
                  <a:pt x="84" y="53"/>
                  <a:pt x="86" y="53"/>
                </a:cubicBezTo>
                <a:cubicBezTo>
                  <a:pt x="98" y="53"/>
                  <a:pt x="98" y="53"/>
                  <a:pt x="98" y="53"/>
                </a:cubicBezTo>
                <a:cubicBezTo>
                  <a:pt x="100" y="53"/>
                  <a:pt x="101" y="52"/>
                  <a:pt x="101" y="51"/>
                </a:cubicBezTo>
                <a:cubicBezTo>
                  <a:pt x="101" y="49"/>
                  <a:pt x="100" y="48"/>
                  <a:pt x="98" y="48"/>
                </a:cubicBezTo>
                <a:close/>
                <a:moveTo>
                  <a:pt x="50" y="110"/>
                </a:moveTo>
                <a:cubicBezTo>
                  <a:pt x="52" y="110"/>
                  <a:pt x="52" y="110"/>
                  <a:pt x="52" y="110"/>
                </a:cubicBezTo>
                <a:cubicBezTo>
                  <a:pt x="60" y="110"/>
                  <a:pt x="66" y="104"/>
                  <a:pt x="66" y="96"/>
                </a:cubicBezTo>
                <a:cubicBezTo>
                  <a:pt x="66" y="74"/>
                  <a:pt x="66" y="74"/>
                  <a:pt x="66" y="74"/>
                </a:cubicBezTo>
                <a:cubicBezTo>
                  <a:pt x="70" y="71"/>
                  <a:pt x="73" y="67"/>
                  <a:pt x="75" y="63"/>
                </a:cubicBezTo>
                <a:cubicBezTo>
                  <a:pt x="75" y="39"/>
                  <a:pt x="75" y="39"/>
                  <a:pt x="75" y="39"/>
                </a:cubicBezTo>
                <a:cubicBezTo>
                  <a:pt x="71" y="29"/>
                  <a:pt x="61" y="23"/>
                  <a:pt x="50" y="23"/>
                </a:cubicBezTo>
                <a:cubicBezTo>
                  <a:pt x="50" y="29"/>
                  <a:pt x="50" y="29"/>
                  <a:pt x="50" y="29"/>
                </a:cubicBezTo>
                <a:cubicBezTo>
                  <a:pt x="56" y="29"/>
                  <a:pt x="62" y="31"/>
                  <a:pt x="66" y="35"/>
                </a:cubicBezTo>
                <a:cubicBezTo>
                  <a:pt x="70" y="39"/>
                  <a:pt x="72" y="45"/>
                  <a:pt x="72" y="51"/>
                </a:cubicBezTo>
                <a:cubicBezTo>
                  <a:pt x="72" y="59"/>
                  <a:pt x="68" y="66"/>
                  <a:pt x="62" y="70"/>
                </a:cubicBezTo>
                <a:cubicBezTo>
                  <a:pt x="62" y="70"/>
                  <a:pt x="62" y="70"/>
                  <a:pt x="62" y="70"/>
                </a:cubicBezTo>
                <a:cubicBezTo>
                  <a:pt x="61" y="70"/>
                  <a:pt x="60" y="71"/>
                  <a:pt x="60" y="72"/>
                </a:cubicBezTo>
                <a:cubicBezTo>
                  <a:pt x="60" y="85"/>
                  <a:pt x="60" y="85"/>
                  <a:pt x="60" y="85"/>
                </a:cubicBezTo>
                <a:cubicBezTo>
                  <a:pt x="50" y="85"/>
                  <a:pt x="50" y="85"/>
                  <a:pt x="50" y="85"/>
                </a:cubicBezTo>
                <a:cubicBezTo>
                  <a:pt x="50" y="110"/>
                  <a:pt x="50" y="110"/>
                  <a:pt x="50" y="110"/>
                </a:cubicBezTo>
                <a:close/>
                <a:moveTo>
                  <a:pt x="75" y="22"/>
                </a:moveTo>
                <a:cubicBezTo>
                  <a:pt x="75" y="28"/>
                  <a:pt x="75" y="28"/>
                  <a:pt x="75" y="28"/>
                </a:cubicBezTo>
                <a:cubicBezTo>
                  <a:pt x="75" y="28"/>
                  <a:pt x="74" y="28"/>
                  <a:pt x="74" y="28"/>
                </a:cubicBezTo>
                <a:cubicBezTo>
                  <a:pt x="72" y="27"/>
                  <a:pt x="72" y="25"/>
                  <a:pt x="74" y="24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5" y="73"/>
                </a:moveTo>
                <a:cubicBezTo>
                  <a:pt x="75" y="80"/>
                  <a:pt x="75" y="80"/>
                  <a:pt x="75" y="80"/>
                </a:cubicBezTo>
                <a:cubicBezTo>
                  <a:pt x="74" y="78"/>
                  <a:pt x="74" y="78"/>
                  <a:pt x="74" y="78"/>
                </a:cubicBezTo>
                <a:cubicBezTo>
                  <a:pt x="72" y="77"/>
                  <a:pt x="72" y="75"/>
                  <a:pt x="74" y="74"/>
                </a:cubicBezTo>
                <a:cubicBezTo>
                  <a:pt x="74" y="73"/>
                  <a:pt x="75" y="73"/>
                  <a:pt x="75" y="73"/>
                </a:cubicBezTo>
                <a:close/>
                <a:moveTo>
                  <a:pt x="50" y="18"/>
                </a:moveTo>
                <a:cubicBezTo>
                  <a:pt x="50" y="0"/>
                  <a:pt x="50" y="0"/>
                  <a:pt x="5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2" y="0"/>
                  <a:pt x="53" y="2"/>
                  <a:pt x="53" y="3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7"/>
                  <a:pt x="52" y="18"/>
                  <a:pt x="50" y="18"/>
                </a:cubicBezTo>
                <a:cubicBezTo>
                  <a:pt x="50" y="18"/>
                  <a:pt x="50" y="18"/>
                  <a:pt x="50" y="18"/>
                </a:cubicBezTo>
                <a:close/>
                <a:moveTo>
                  <a:pt x="50" y="23"/>
                </a:moveTo>
                <a:cubicBezTo>
                  <a:pt x="39" y="23"/>
                  <a:pt x="30" y="29"/>
                  <a:pt x="25" y="39"/>
                </a:cubicBezTo>
                <a:cubicBezTo>
                  <a:pt x="25" y="63"/>
                  <a:pt x="25" y="63"/>
                  <a:pt x="25" y="63"/>
                </a:cubicBezTo>
                <a:cubicBezTo>
                  <a:pt x="27" y="68"/>
                  <a:pt x="31" y="71"/>
                  <a:pt x="35" y="74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104"/>
                  <a:pt x="41" y="110"/>
                  <a:pt x="49" y="110"/>
                </a:cubicBezTo>
                <a:cubicBezTo>
                  <a:pt x="50" y="110"/>
                  <a:pt x="50" y="110"/>
                  <a:pt x="50" y="110"/>
                </a:cubicBezTo>
                <a:cubicBezTo>
                  <a:pt x="50" y="85"/>
                  <a:pt x="50" y="85"/>
                  <a:pt x="50" y="85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1"/>
                  <a:pt x="40" y="71"/>
                  <a:pt x="39" y="70"/>
                </a:cubicBezTo>
                <a:cubicBezTo>
                  <a:pt x="33" y="66"/>
                  <a:pt x="28" y="59"/>
                  <a:pt x="28" y="51"/>
                </a:cubicBezTo>
                <a:cubicBezTo>
                  <a:pt x="28" y="45"/>
                  <a:pt x="30" y="39"/>
                  <a:pt x="34" y="35"/>
                </a:cubicBezTo>
                <a:cubicBezTo>
                  <a:pt x="39" y="31"/>
                  <a:pt x="44" y="29"/>
                  <a:pt x="50" y="29"/>
                </a:cubicBezTo>
                <a:cubicBezTo>
                  <a:pt x="50" y="23"/>
                  <a:pt x="50" y="23"/>
                  <a:pt x="50" y="23"/>
                </a:cubicBezTo>
                <a:close/>
                <a:moveTo>
                  <a:pt x="50" y="0"/>
                </a:moveTo>
                <a:cubicBezTo>
                  <a:pt x="50" y="18"/>
                  <a:pt x="50" y="18"/>
                  <a:pt x="50" y="18"/>
                </a:cubicBezTo>
                <a:cubicBezTo>
                  <a:pt x="49" y="18"/>
                  <a:pt x="48" y="17"/>
                  <a:pt x="48" y="15"/>
                </a:cubicBezTo>
                <a:cubicBezTo>
                  <a:pt x="48" y="3"/>
                  <a:pt x="48" y="3"/>
                  <a:pt x="48" y="3"/>
                </a:cubicBezTo>
                <a:cubicBezTo>
                  <a:pt x="48" y="2"/>
                  <a:pt x="49" y="1"/>
                  <a:pt x="50" y="0"/>
                </a:cubicBezTo>
                <a:close/>
                <a:moveTo>
                  <a:pt x="25" y="80"/>
                </a:moveTo>
                <a:cubicBezTo>
                  <a:pt x="25" y="73"/>
                  <a:pt x="25" y="73"/>
                  <a:pt x="25" y="73"/>
                </a:cubicBezTo>
                <a:cubicBezTo>
                  <a:pt x="26" y="73"/>
                  <a:pt x="27" y="73"/>
                  <a:pt x="27" y="74"/>
                </a:cubicBezTo>
                <a:cubicBezTo>
                  <a:pt x="28" y="75"/>
                  <a:pt x="28" y="77"/>
                  <a:pt x="27" y="78"/>
                </a:cubicBezTo>
                <a:cubicBezTo>
                  <a:pt x="25" y="80"/>
                  <a:pt x="25" y="80"/>
                  <a:pt x="25" y="80"/>
                </a:cubicBezTo>
                <a:close/>
                <a:moveTo>
                  <a:pt x="25" y="28"/>
                </a:moveTo>
                <a:cubicBezTo>
                  <a:pt x="25" y="22"/>
                  <a:pt x="25" y="22"/>
                  <a:pt x="25" y="22"/>
                </a:cubicBezTo>
                <a:cubicBezTo>
                  <a:pt x="27" y="24"/>
                  <a:pt x="27" y="24"/>
                  <a:pt x="27" y="24"/>
                </a:cubicBezTo>
                <a:cubicBezTo>
                  <a:pt x="28" y="25"/>
                  <a:pt x="28" y="27"/>
                  <a:pt x="27" y="28"/>
                </a:cubicBezTo>
                <a:cubicBezTo>
                  <a:pt x="27" y="28"/>
                  <a:pt x="26" y="28"/>
                  <a:pt x="25" y="28"/>
                </a:cubicBezTo>
                <a:close/>
                <a:moveTo>
                  <a:pt x="25" y="39"/>
                </a:moveTo>
                <a:cubicBezTo>
                  <a:pt x="23" y="42"/>
                  <a:pt x="22" y="46"/>
                  <a:pt x="22" y="51"/>
                </a:cubicBezTo>
                <a:cubicBezTo>
                  <a:pt x="22" y="55"/>
                  <a:pt x="23" y="59"/>
                  <a:pt x="25" y="63"/>
                </a:cubicBezTo>
                <a:cubicBezTo>
                  <a:pt x="25" y="39"/>
                  <a:pt x="25" y="39"/>
                  <a:pt x="25" y="39"/>
                </a:cubicBezTo>
                <a:close/>
                <a:moveTo>
                  <a:pt x="25" y="22"/>
                </a:moveTo>
                <a:cubicBezTo>
                  <a:pt x="25" y="28"/>
                  <a:pt x="25" y="28"/>
                  <a:pt x="25" y="28"/>
                </a:cubicBezTo>
                <a:cubicBezTo>
                  <a:pt x="25" y="28"/>
                  <a:pt x="24" y="28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8"/>
                  <a:pt x="14" y="16"/>
                  <a:pt x="15" y="15"/>
                </a:cubicBezTo>
                <a:cubicBezTo>
                  <a:pt x="16" y="14"/>
                  <a:pt x="17" y="14"/>
                  <a:pt x="18" y="15"/>
                </a:cubicBezTo>
                <a:cubicBezTo>
                  <a:pt x="25" y="22"/>
                  <a:pt x="25" y="22"/>
                  <a:pt x="25" y="22"/>
                </a:cubicBezTo>
                <a:close/>
                <a:moveTo>
                  <a:pt x="25" y="73"/>
                </a:moveTo>
                <a:cubicBezTo>
                  <a:pt x="25" y="80"/>
                  <a:pt x="25" y="80"/>
                  <a:pt x="25" y="80"/>
                </a:cubicBezTo>
                <a:cubicBezTo>
                  <a:pt x="18" y="86"/>
                  <a:pt x="18" y="86"/>
                  <a:pt x="18" y="86"/>
                </a:cubicBezTo>
                <a:cubicBezTo>
                  <a:pt x="17" y="87"/>
                  <a:pt x="16" y="87"/>
                  <a:pt x="15" y="86"/>
                </a:cubicBezTo>
                <a:cubicBezTo>
                  <a:pt x="14" y="85"/>
                  <a:pt x="14" y="84"/>
                  <a:pt x="15" y="83"/>
                </a:cubicBezTo>
                <a:cubicBezTo>
                  <a:pt x="23" y="74"/>
                  <a:pt x="23" y="74"/>
                  <a:pt x="23" y="74"/>
                </a:cubicBezTo>
                <a:cubicBezTo>
                  <a:pt x="23" y="74"/>
                  <a:pt x="23" y="74"/>
                  <a:pt x="23" y="74"/>
                </a:cubicBezTo>
                <a:cubicBezTo>
                  <a:pt x="24" y="74"/>
                  <a:pt x="25" y="73"/>
                  <a:pt x="25" y="73"/>
                </a:cubicBezTo>
                <a:close/>
                <a:moveTo>
                  <a:pt x="18" y="51"/>
                </a:moveTo>
                <a:cubicBezTo>
                  <a:pt x="18" y="51"/>
                  <a:pt x="18" y="51"/>
                  <a:pt x="18" y="51"/>
                </a:cubicBezTo>
                <a:cubicBezTo>
                  <a:pt x="18" y="49"/>
                  <a:pt x="16" y="48"/>
                  <a:pt x="15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9"/>
                  <a:pt x="0" y="51"/>
                </a:cubicBezTo>
                <a:cubicBezTo>
                  <a:pt x="0" y="52"/>
                  <a:pt x="1" y="53"/>
                  <a:pt x="3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6" y="53"/>
                  <a:pt x="18" y="52"/>
                  <a:pt x="18" y="51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9" name="Freeform 94"/>
          <p:cNvSpPr>
            <a:spLocks/>
          </p:cNvSpPr>
          <p:nvPr/>
        </p:nvSpPr>
        <p:spPr bwMode="auto">
          <a:xfrm>
            <a:off x="6144236" y="3017050"/>
            <a:ext cx="47613" cy="45232"/>
          </a:xfrm>
          <a:custGeom>
            <a:avLst/>
            <a:gdLst>
              <a:gd name="T0" fmla="*/ 28 w 29"/>
              <a:gd name="T1" fmla="*/ 16 h 28"/>
              <a:gd name="T2" fmla="*/ 12 w 29"/>
              <a:gd name="T3" fmla="*/ 27 h 28"/>
              <a:gd name="T4" fmla="*/ 1 w 29"/>
              <a:gd name="T5" fmla="*/ 12 h 28"/>
              <a:gd name="T6" fmla="*/ 17 w 29"/>
              <a:gd name="T7" fmla="*/ 1 h 28"/>
              <a:gd name="T8" fmla="*/ 28 w 29"/>
              <a:gd name="T9" fmla="*/ 1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8">
                <a:moveTo>
                  <a:pt x="28" y="16"/>
                </a:moveTo>
                <a:cubicBezTo>
                  <a:pt x="26" y="23"/>
                  <a:pt x="19" y="28"/>
                  <a:pt x="12" y="27"/>
                </a:cubicBezTo>
                <a:cubicBezTo>
                  <a:pt x="5" y="26"/>
                  <a:pt x="0" y="19"/>
                  <a:pt x="1" y="12"/>
                </a:cubicBezTo>
                <a:cubicBezTo>
                  <a:pt x="3" y="4"/>
                  <a:pt x="10" y="0"/>
                  <a:pt x="17" y="1"/>
                </a:cubicBezTo>
                <a:cubicBezTo>
                  <a:pt x="24" y="2"/>
                  <a:pt x="29" y="9"/>
                  <a:pt x="28" y="16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0" name="Freeform 95"/>
          <p:cNvSpPr>
            <a:spLocks/>
          </p:cNvSpPr>
          <p:nvPr/>
        </p:nvSpPr>
        <p:spPr bwMode="auto">
          <a:xfrm>
            <a:off x="6133521" y="2880165"/>
            <a:ext cx="44042" cy="147599"/>
          </a:xfrm>
          <a:custGeom>
            <a:avLst/>
            <a:gdLst>
              <a:gd name="T0" fmla="*/ 27 w 27"/>
              <a:gd name="T1" fmla="*/ 90 h 91"/>
              <a:gd name="T2" fmla="*/ 12 w 27"/>
              <a:gd name="T3" fmla="*/ 14 h 91"/>
              <a:gd name="T4" fmla="*/ 1 w 27"/>
              <a:gd name="T5" fmla="*/ 0 h 91"/>
              <a:gd name="T6" fmla="*/ 17 w 27"/>
              <a:gd name="T7" fmla="*/ 91 h 91"/>
              <a:gd name="T8" fmla="*/ 27 w 27"/>
              <a:gd name="T9" fmla="*/ 9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91">
                <a:moveTo>
                  <a:pt x="27" y="90"/>
                </a:moveTo>
                <a:cubicBezTo>
                  <a:pt x="27" y="90"/>
                  <a:pt x="12" y="14"/>
                  <a:pt x="12" y="14"/>
                </a:cubicBezTo>
                <a:cubicBezTo>
                  <a:pt x="12" y="14"/>
                  <a:pt x="3" y="0"/>
                  <a:pt x="1" y="0"/>
                </a:cubicBezTo>
                <a:cubicBezTo>
                  <a:pt x="0" y="0"/>
                  <a:pt x="17" y="91"/>
                  <a:pt x="17" y="91"/>
                </a:cubicBezTo>
                <a:lnTo>
                  <a:pt x="27" y="9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1" name="Freeform 96"/>
          <p:cNvSpPr>
            <a:spLocks/>
          </p:cNvSpPr>
          <p:nvPr/>
        </p:nvSpPr>
        <p:spPr bwMode="auto">
          <a:xfrm>
            <a:off x="6164472" y="2903971"/>
            <a:ext cx="95225" cy="127364"/>
          </a:xfrm>
          <a:custGeom>
            <a:avLst/>
            <a:gdLst>
              <a:gd name="T0" fmla="*/ 1 w 80"/>
              <a:gd name="T1" fmla="*/ 99 h 107"/>
              <a:gd name="T2" fmla="*/ 60 w 80"/>
              <a:gd name="T3" fmla="*/ 13 h 107"/>
              <a:gd name="T4" fmla="*/ 80 w 80"/>
              <a:gd name="T5" fmla="*/ 0 h 107"/>
              <a:gd name="T6" fmla="*/ 71 w 80"/>
              <a:gd name="T7" fmla="*/ 21 h 107"/>
              <a:gd name="T8" fmla="*/ 12 w 80"/>
              <a:gd name="T9" fmla="*/ 107 h 107"/>
              <a:gd name="T10" fmla="*/ 0 w 80"/>
              <a:gd name="T11" fmla="*/ 100 h 107"/>
              <a:gd name="T12" fmla="*/ 1 w 80"/>
              <a:gd name="T13" fmla="*/ 9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" h="107">
                <a:moveTo>
                  <a:pt x="1" y="99"/>
                </a:moveTo>
                <a:lnTo>
                  <a:pt x="60" y="13"/>
                </a:lnTo>
                <a:lnTo>
                  <a:pt x="80" y="0"/>
                </a:lnTo>
                <a:lnTo>
                  <a:pt x="71" y="21"/>
                </a:lnTo>
                <a:lnTo>
                  <a:pt x="12" y="107"/>
                </a:lnTo>
                <a:lnTo>
                  <a:pt x="0" y="100"/>
                </a:lnTo>
                <a:lnTo>
                  <a:pt x="1" y="99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2" name="Freeform 97"/>
          <p:cNvSpPr>
            <a:spLocks/>
          </p:cNvSpPr>
          <p:nvPr/>
        </p:nvSpPr>
        <p:spPr bwMode="auto">
          <a:xfrm>
            <a:off x="6156140" y="3051570"/>
            <a:ext cx="11903" cy="23806"/>
          </a:xfrm>
          <a:custGeom>
            <a:avLst/>
            <a:gdLst>
              <a:gd name="T0" fmla="*/ 2 w 7"/>
              <a:gd name="T1" fmla="*/ 3 h 15"/>
              <a:gd name="T2" fmla="*/ 5 w 7"/>
              <a:gd name="T3" fmla="*/ 1 h 15"/>
              <a:gd name="T4" fmla="*/ 7 w 7"/>
              <a:gd name="T5" fmla="*/ 3 h 15"/>
              <a:gd name="T6" fmla="*/ 5 w 7"/>
              <a:gd name="T7" fmla="*/ 13 h 15"/>
              <a:gd name="T8" fmla="*/ 3 w 7"/>
              <a:gd name="T9" fmla="*/ 15 h 15"/>
              <a:gd name="T10" fmla="*/ 1 w 7"/>
              <a:gd name="T11" fmla="*/ 12 h 15"/>
              <a:gd name="T12" fmla="*/ 2 w 7"/>
              <a:gd name="T13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15">
                <a:moveTo>
                  <a:pt x="2" y="3"/>
                </a:moveTo>
                <a:cubicBezTo>
                  <a:pt x="3" y="1"/>
                  <a:pt x="4" y="0"/>
                  <a:pt x="5" y="1"/>
                </a:cubicBezTo>
                <a:cubicBezTo>
                  <a:pt x="6" y="1"/>
                  <a:pt x="7" y="2"/>
                  <a:pt x="7" y="3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4"/>
                  <a:pt x="4" y="15"/>
                  <a:pt x="3" y="15"/>
                </a:cubicBezTo>
                <a:cubicBezTo>
                  <a:pt x="1" y="15"/>
                  <a:pt x="0" y="13"/>
                  <a:pt x="1" y="12"/>
                </a:cubicBezTo>
                <a:lnTo>
                  <a:pt x="2" y="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3" name="Freeform 98"/>
          <p:cNvSpPr>
            <a:spLocks noEditPoints="1"/>
          </p:cNvSpPr>
          <p:nvPr/>
        </p:nvSpPr>
        <p:spPr bwMode="auto">
          <a:xfrm>
            <a:off x="6118048" y="1845780"/>
            <a:ext cx="165454" cy="177357"/>
          </a:xfrm>
          <a:custGeom>
            <a:avLst/>
            <a:gdLst>
              <a:gd name="T0" fmla="*/ 78 w 101"/>
              <a:gd name="T1" fmla="*/ 50 h 109"/>
              <a:gd name="T2" fmla="*/ 76 w 101"/>
              <a:gd name="T3" fmla="*/ 62 h 109"/>
              <a:gd name="T4" fmla="*/ 76 w 101"/>
              <a:gd name="T5" fmla="*/ 73 h 109"/>
              <a:gd name="T6" fmla="*/ 78 w 101"/>
              <a:gd name="T7" fmla="*/ 73 h 109"/>
              <a:gd name="T8" fmla="*/ 86 w 101"/>
              <a:gd name="T9" fmla="*/ 86 h 109"/>
              <a:gd name="T10" fmla="*/ 76 w 101"/>
              <a:gd name="T11" fmla="*/ 79 h 109"/>
              <a:gd name="T12" fmla="*/ 76 w 101"/>
              <a:gd name="T13" fmla="*/ 22 h 109"/>
              <a:gd name="T14" fmla="*/ 86 w 101"/>
              <a:gd name="T15" fmla="*/ 15 h 109"/>
              <a:gd name="T16" fmla="*/ 78 w 101"/>
              <a:gd name="T17" fmla="*/ 27 h 109"/>
              <a:gd name="T18" fmla="*/ 76 w 101"/>
              <a:gd name="T19" fmla="*/ 28 h 109"/>
              <a:gd name="T20" fmla="*/ 99 w 101"/>
              <a:gd name="T21" fmla="*/ 48 h 109"/>
              <a:gd name="T22" fmla="*/ 84 w 101"/>
              <a:gd name="T23" fmla="*/ 50 h 109"/>
              <a:gd name="T24" fmla="*/ 99 w 101"/>
              <a:gd name="T25" fmla="*/ 53 h 109"/>
              <a:gd name="T26" fmla="*/ 99 w 101"/>
              <a:gd name="T27" fmla="*/ 48 h 109"/>
              <a:gd name="T28" fmla="*/ 53 w 101"/>
              <a:gd name="T29" fmla="*/ 109 h 109"/>
              <a:gd name="T30" fmla="*/ 66 w 101"/>
              <a:gd name="T31" fmla="*/ 73 h 109"/>
              <a:gd name="T32" fmla="*/ 76 w 101"/>
              <a:gd name="T33" fmla="*/ 38 h 109"/>
              <a:gd name="T34" fmla="*/ 51 w 101"/>
              <a:gd name="T35" fmla="*/ 28 h 109"/>
              <a:gd name="T36" fmla="*/ 73 w 101"/>
              <a:gd name="T37" fmla="*/ 50 h 109"/>
              <a:gd name="T38" fmla="*/ 62 w 101"/>
              <a:gd name="T39" fmla="*/ 69 h 109"/>
              <a:gd name="T40" fmla="*/ 61 w 101"/>
              <a:gd name="T41" fmla="*/ 84 h 109"/>
              <a:gd name="T42" fmla="*/ 51 w 101"/>
              <a:gd name="T43" fmla="*/ 109 h 109"/>
              <a:gd name="T44" fmla="*/ 76 w 101"/>
              <a:gd name="T45" fmla="*/ 28 h 109"/>
              <a:gd name="T46" fmla="*/ 74 w 101"/>
              <a:gd name="T47" fmla="*/ 23 h 109"/>
              <a:gd name="T48" fmla="*/ 76 w 101"/>
              <a:gd name="T49" fmla="*/ 73 h 109"/>
              <a:gd name="T50" fmla="*/ 74 w 101"/>
              <a:gd name="T51" fmla="*/ 77 h 109"/>
              <a:gd name="T52" fmla="*/ 76 w 101"/>
              <a:gd name="T53" fmla="*/ 73 h 109"/>
              <a:gd name="T54" fmla="*/ 51 w 101"/>
              <a:gd name="T55" fmla="*/ 0 h 109"/>
              <a:gd name="T56" fmla="*/ 53 w 101"/>
              <a:gd name="T57" fmla="*/ 2 h 109"/>
              <a:gd name="T58" fmla="*/ 51 w 101"/>
              <a:gd name="T59" fmla="*/ 17 h 109"/>
              <a:gd name="T60" fmla="*/ 51 w 101"/>
              <a:gd name="T61" fmla="*/ 22 h 109"/>
              <a:gd name="T62" fmla="*/ 26 w 101"/>
              <a:gd name="T63" fmla="*/ 62 h 109"/>
              <a:gd name="T64" fmla="*/ 35 w 101"/>
              <a:gd name="T65" fmla="*/ 95 h 109"/>
              <a:gd name="T66" fmla="*/ 51 w 101"/>
              <a:gd name="T67" fmla="*/ 109 h 109"/>
              <a:gd name="T68" fmla="*/ 41 w 101"/>
              <a:gd name="T69" fmla="*/ 84 h 109"/>
              <a:gd name="T70" fmla="*/ 40 w 101"/>
              <a:gd name="T71" fmla="*/ 69 h 109"/>
              <a:gd name="T72" fmla="*/ 35 w 101"/>
              <a:gd name="T73" fmla="*/ 35 h 109"/>
              <a:gd name="T74" fmla="*/ 51 w 101"/>
              <a:gd name="T75" fmla="*/ 22 h 109"/>
              <a:gd name="T76" fmla="*/ 51 w 101"/>
              <a:gd name="T77" fmla="*/ 17 h 109"/>
              <a:gd name="T78" fmla="*/ 48 w 101"/>
              <a:gd name="T79" fmla="*/ 2 h 109"/>
              <a:gd name="T80" fmla="*/ 26 w 101"/>
              <a:gd name="T81" fmla="*/ 79 h 109"/>
              <a:gd name="T82" fmla="*/ 28 w 101"/>
              <a:gd name="T83" fmla="*/ 73 h 109"/>
              <a:gd name="T84" fmla="*/ 26 w 101"/>
              <a:gd name="T85" fmla="*/ 79 h 109"/>
              <a:gd name="T86" fmla="*/ 26 w 101"/>
              <a:gd name="T87" fmla="*/ 21 h 109"/>
              <a:gd name="T88" fmla="*/ 28 w 101"/>
              <a:gd name="T89" fmla="*/ 27 h 109"/>
              <a:gd name="T90" fmla="*/ 26 w 101"/>
              <a:gd name="T91" fmla="*/ 38 h 109"/>
              <a:gd name="T92" fmla="*/ 26 w 101"/>
              <a:gd name="T93" fmla="*/ 62 h 109"/>
              <a:gd name="T94" fmla="*/ 26 w 101"/>
              <a:gd name="T95" fmla="*/ 21 h 109"/>
              <a:gd name="T96" fmla="*/ 24 w 101"/>
              <a:gd name="T97" fmla="*/ 27 h 109"/>
              <a:gd name="T98" fmla="*/ 15 w 101"/>
              <a:gd name="T99" fmla="*/ 18 h 109"/>
              <a:gd name="T100" fmla="*/ 19 w 101"/>
              <a:gd name="T101" fmla="*/ 15 h 109"/>
              <a:gd name="T102" fmla="*/ 26 w 101"/>
              <a:gd name="T103" fmla="*/ 73 h 109"/>
              <a:gd name="T104" fmla="*/ 19 w 101"/>
              <a:gd name="T105" fmla="*/ 86 h 109"/>
              <a:gd name="T106" fmla="*/ 15 w 101"/>
              <a:gd name="T107" fmla="*/ 82 h 109"/>
              <a:gd name="T108" fmla="*/ 24 w 101"/>
              <a:gd name="T109" fmla="*/ 73 h 109"/>
              <a:gd name="T110" fmla="*/ 18 w 101"/>
              <a:gd name="T111" fmla="*/ 50 h 109"/>
              <a:gd name="T112" fmla="*/ 15 w 101"/>
              <a:gd name="T113" fmla="*/ 48 h 109"/>
              <a:gd name="T114" fmla="*/ 0 w 101"/>
              <a:gd name="T115" fmla="*/ 50 h 109"/>
              <a:gd name="T116" fmla="*/ 15 w 101"/>
              <a:gd name="T117" fmla="*/ 5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" h="109">
                <a:moveTo>
                  <a:pt x="76" y="62"/>
                </a:moveTo>
                <a:cubicBezTo>
                  <a:pt x="78" y="58"/>
                  <a:pt x="78" y="54"/>
                  <a:pt x="78" y="50"/>
                </a:cubicBezTo>
                <a:cubicBezTo>
                  <a:pt x="78" y="46"/>
                  <a:pt x="78" y="42"/>
                  <a:pt x="76" y="38"/>
                </a:cubicBezTo>
                <a:cubicBezTo>
                  <a:pt x="76" y="62"/>
                  <a:pt x="76" y="62"/>
                  <a:pt x="76" y="62"/>
                </a:cubicBezTo>
                <a:close/>
                <a:moveTo>
                  <a:pt x="76" y="79"/>
                </a:moveTo>
                <a:cubicBezTo>
                  <a:pt x="76" y="73"/>
                  <a:pt x="76" y="73"/>
                  <a:pt x="76" y="73"/>
                </a:cubicBezTo>
                <a:cubicBezTo>
                  <a:pt x="77" y="73"/>
                  <a:pt x="77" y="73"/>
                  <a:pt x="78" y="73"/>
                </a:cubicBezTo>
                <a:cubicBezTo>
                  <a:pt x="78" y="73"/>
                  <a:pt x="78" y="73"/>
                  <a:pt x="78" y="73"/>
                </a:cubicBezTo>
                <a:cubicBezTo>
                  <a:pt x="86" y="82"/>
                  <a:pt x="86" y="82"/>
                  <a:pt x="86" y="82"/>
                </a:cubicBezTo>
                <a:cubicBezTo>
                  <a:pt x="87" y="83"/>
                  <a:pt x="87" y="85"/>
                  <a:pt x="86" y="86"/>
                </a:cubicBezTo>
                <a:cubicBezTo>
                  <a:pt x="85" y="87"/>
                  <a:pt x="84" y="87"/>
                  <a:pt x="83" y="86"/>
                </a:cubicBezTo>
                <a:cubicBezTo>
                  <a:pt x="76" y="79"/>
                  <a:pt x="76" y="79"/>
                  <a:pt x="76" y="79"/>
                </a:cubicBezTo>
                <a:close/>
                <a:moveTo>
                  <a:pt x="76" y="28"/>
                </a:moveTo>
                <a:cubicBezTo>
                  <a:pt x="76" y="22"/>
                  <a:pt x="76" y="22"/>
                  <a:pt x="76" y="22"/>
                </a:cubicBezTo>
                <a:cubicBezTo>
                  <a:pt x="83" y="15"/>
                  <a:pt x="83" y="15"/>
                  <a:pt x="83" y="15"/>
                </a:cubicBezTo>
                <a:cubicBezTo>
                  <a:pt x="84" y="14"/>
                  <a:pt x="85" y="14"/>
                  <a:pt x="86" y="15"/>
                </a:cubicBezTo>
                <a:cubicBezTo>
                  <a:pt x="87" y="16"/>
                  <a:pt x="87" y="17"/>
                  <a:pt x="86" y="18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7" y="28"/>
                  <a:pt x="77" y="28"/>
                  <a:pt x="76" y="28"/>
                </a:cubicBezTo>
                <a:close/>
                <a:moveTo>
                  <a:pt x="99" y="48"/>
                </a:moveTo>
                <a:cubicBezTo>
                  <a:pt x="99" y="48"/>
                  <a:pt x="99" y="48"/>
                  <a:pt x="99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5" y="48"/>
                  <a:pt x="84" y="49"/>
                  <a:pt x="84" y="50"/>
                </a:cubicBezTo>
                <a:cubicBezTo>
                  <a:pt x="84" y="52"/>
                  <a:pt x="85" y="53"/>
                  <a:pt x="86" y="53"/>
                </a:cubicBezTo>
                <a:cubicBezTo>
                  <a:pt x="99" y="53"/>
                  <a:pt x="99" y="53"/>
                  <a:pt x="99" y="53"/>
                </a:cubicBezTo>
                <a:cubicBezTo>
                  <a:pt x="100" y="53"/>
                  <a:pt x="101" y="52"/>
                  <a:pt x="101" y="50"/>
                </a:cubicBezTo>
                <a:cubicBezTo>
                  <a:pt x="101" y="49"/>
                  <a:pt x="100" y="48"/>
                  <a:pt x="99" y="48"/>
                </a:cubicBezTo>
                <a:close/>
                <a:moveTo>
                  <a:pt x="51" y="109"/>
                </a:moveTo>
                <a:cubicBezTo>
                  <a:pt x="53" y="109"/>
                  <a:pt x="53" y="109"/>
                  <a:pt x="53" y="109"/>
                </a:cubicBezTo>
                <a:cubicBezTo>
                  <a:pt x="60" y="109"/>
                  <a:pt x="66" y="103"/>
                  <a:pt x="66" y="95"/>
                </a:cubicBezTo>
                <a:cubicBezTo>
                  <a:pt x="66" y="73"/>
                  <a:pt x="66" y="73"/>
                  <a:pt x="66" y="73"/>
                </a:cubicBezTo>
                <a:cubicBezTo>
                  <a:pt x="70" y="70"/>
                  <a:pt x="74" y="67"/>
                  <a:pt x="76" y="62"/>
                </a:cubicBezTo>
                <a:cubicBezTo>
                  <a:pt x="76" y="38"/>
                  <a:pt x="76" y="38"/>
                  <a:pt x="76" y="38"/>
                </a:cubicBezTo>
                <a:cubicBezTo>
                  <a:pt x="71" y="29"/>
                  <a:pt x="62" y="22"/>
                  <a:pt x="51" y="22"/>
                </a:cubicBezTo>
                <a:cubicBezTo>
                  <a:pt x="51" y="28"/>
                  <a:pt x="51" y="28"/>
                  <a:pt x="51" y="28"/>
                </a:cubicBezTo>
                <a:cubicBezTo>
                  <a:pt x="57" y="28"/>
                  <a:pt x="62" y="31"/>
                  <a:pt x="66" y="35"/>
                </a:cubicBezTo>
                <a:cubicBezTo>
                  <a:pt x="70" y="39"/>
                  <a:pt x="73" y="44"/>
                  <a:pt x="73" y="50"/>
                </a:cubicBezTo>
                <a:cubicBezTo>
                  <a:pt x="73" y="58"/>
                  <a:pt x="68" y="65"/>
                  <a:pt x="62" y="69"/>
                </a:cubicBezTo>
                <a:cubicBezTo>
                  <a:pt x="62" y="69"/>
                  <a:pt x="62" y="69"/>
                  <a:pt x="62" y="69"/>
                </a:cubicBezTo>
                <a:cubicBezTo>
                  <a:pt x="61" y="70"/>
                  <a:pt x="61" y="71"/>
                  <a:pt x="61" y="72"/>
                </a:cubicBezTo>
                <a:cubicBezTo>
                  <a:pt x="61" y="84"/>
                  <a:pt x="61" y="84"/>
                  <a:pt x="61" y="84"/>
                </a:cubicBezTo>
                <a:cubicBezTo>
                  <a:pt x="51" y="84"/>
                  <a:pt x="51" y="84"/>
                  <a:pt x="51" y="84"/>
                </a:cubicBezTo>
                <a:cubicBezTo>
                  <a:pt x="51" y="109"/>
                  <a:pt x="51" y="109"/>
                  <a:pt x="51" y="109"/>
                </a:cubicBezTo>
                <a:close/>
                <a:moveTo>
                  <a:pt x="76" y="22"/>
                </a:moveTo>
                <a:cubicBezTo>
                  <a:pt x="76" y="28"/>
                  <a:pt x="76" y="28"/>
                  <a:pt x="76" y="28"/>
                </a:cubicBezTo>
                <a:cubicBezTo>
                  <a:pt x="75" y="28"/>
                  <a:pt x="75" y="28"/>
                  <a:pt x="74" y="27"/>
                </a:cubicBezTo>
                <a:cubicBezTo>
                  <a:pt x="73" y="26"/>
                  <a:pt x="73" y="24"/>
                  <a:pt x="74" y="23"/>
                </a:cubicBezTo>
                <a:cubicBezTo>
                  <a:pt x="76" y="22"/>
                  <a:pt x="76" y="22"/>
                  <a:pt x="76" y="22"/>
                </a:cubicBezTo>
                <a:close/>
                <a:moveTo>
                  <a:pt x="76" y="73"/>
                </a:moveTo>
                <a:cubicBezTo>
                  <a:pt x="76" y="79"/>
                  <a:pt x="76" y="79"/>
                  <a:pt x="76" y="79"/>
                </a:cubicBezTo>
                <a:cubicBezTo>
                  <a:pt x="74" y="77"/>
                  <a:pt x="74" y="77"/>
                  <a:pt x="74" y="77"/>
                </a:cubicBezTo>
                <a:cubicBezTo>
                  <a:pt x="73" y="76"/>
                  <a:pt x="73" y="74"/>
                  <a:pt x="74" y="73"/>
                </a:cubicBezTo>
                <a:cubicBezTo>
                  <a:pt x="75" y="73"/>
                  <a:pt x="75" y="73"/>
                  <a:pt x="76" y="73"/>
                </a:cubicBezTo>
                <a:close/>
                <a:moveTo>
                  <a:pt x="51" y="17"/>
                </a:move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2" y="0"/>
                  <a:pt x="53" y="1"/>
                  <a:pt x="53" y="2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6"/>
                  <a:pt x="52" y="17"/>
                  <a:pt x="51" y="17"/>
                </a:cubicBezTo>
                <a:cubicBezTo>
                  <a:pt x="51" y="17"/>
                  <a:pt x="51" y="17"/>
                  <a:pt x="51" y="17"/>
                </a:cubicBezTo>
                <a:close/>
                <a:moveTo>
                  <a:pt x="51" y="22"/>
                </a:moveTo>
                <a:cubicBezTo>
                  <a:pt x="40" y="22"/>
                  <a:pt x="30" y="29"/>
                  <a:pt x="26" y="38"/>
                </a:cubicBezTo>
                <a:cubicBezTo>
                  <a:pt x="26" y="62"/>
                  <a:pt x="26" y="62"/>
                  <a:pt x="26" y="62"/>
                </a:cubicBezTo>
                <a:cubicBezTo>
                  <a:pt x="28" y="67"/>
                  <a:pt x="31" y="71"/>
                  <a:pt x="35" y="74"/>
                </a:cubicBezTo>
                <a:cubicBezTo>
                  <a:pt x="35" y="95"/>
                  <a:pt x="35" y="95"/>
                  <a:pt x="35" y="95"/>
                </a:cubicBezTo>
                <a:cubicBezTo>
                  <a:pt x="35" y="103"/>
                  <a:pt x="42" y="109"/>
                  <a:pt x="49" y="109"/>
                </a:cubicBezTo>
                <a:cubicBezTo>
                  <a:pt x="51" y="109"/>
                  <a:pt x="51" y="109"/>
                  <a:pt x="51" y="109"/>
                </a:cubicBezTo>
                <a:cubicBezTo>
                  <a:pt x="51" y="84"/>
                  <a:pt x="51" y="84"/>
                  <a:pt x="51" y="84"/>
                </a:cubicBezTo>
                <a:cubicBezTo>
                  <a:pt x="41" y="84"/>
                  <a:pt x="41" y="84"/>
                  <a:pt x="41" y="84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1"/>
                  <a:pt x="41" y="70"/>
                  <a:pt x="40" y="69"/>
                </a:cubicBezTo>
                <a:cubicBezTo>
                  <a:pt x="33" y="66"/>
                  <a:pt x="28" y="58"/>
                  <a:pt x="28" y="50"/>
                </a:cubicBezTo>
                <a:cubicBezTo>
                  <a:pt x="28" y="44"/>
                  <a:pt x="31" y="39"/>
                  <a:pt x="35" y="35"/>
                </a:cubicBezTo>
                <a:cubicBezTo>
                  <a:pt x="39" y="31"/>
                  <a:pt x="44" y="28"/>
                  <a:pt x="51" y="28"/>
                </a:cubicBezTo>
                <a:cubicBezTo>
                  <a:pt x="51" y="22"/>
                  <a:pt x="51" y="22"/>
                  <a:pt x="51" y="22"/>
                </a:cubicBezTo>
                <a:close/>
                <a:moveTo>
                  <a:pt x="51" y="0"/>
                </a:moveTo>
                <a:cubicBezTo>
                  <a:pt x="51" y="17"/>
                  <a:pt x="51" y="17"/>
                  <a:pt x="51" y="17"/>
                </a:cubicBezTo>
                <a:cubicBezTo>
                  <a:pt x="49" y="17"/>
                  <a:pt x="48" y="16"/>
                  <a:pt x="48" y="15"/>
                </a:cubicBezTo>
                <a:cubicBezTo>
                  <a:pt x="48" y="2"/>
                  <a:pt x="48" y="2"/>
                  <a:pt x="48" y="2"/>
                </a:cubicBezTo>
                <a:cubicBezTo>
                  <a:pt x="48" y="1"/>
                  <a:pt x="49" y="0"/>
                  <a:pt x="51" y="0"/>
                </a:cubicBezTo>
                <a:close/>
                <a:moveTo>
                  <a:pt x="26" y="79"/>
                </a:moveTo>
                <a:cubicBezTo>
                  <a:pt x="26" y="73"/>
                  <a:pt x="26" y="73"/>
                  <a:pt x="26" y="73"/>
                </a:cubicBezTo>
                <a:cubicBezTo>
                  <a:pt x="26" y="73"/>
                  <a:pt x="27" y="73"/>
                  <a:pt x="28" y="73"/>
                </a:cubicBezTo>
                <a:cubicBezTo>
                  <a:pt x="29" y="74"/>
                  <a:pt x="29" y="76"/>
                  <a:pt x="28" y="77"/>
                </a:cubicBezTo>
                <a:cubicBezTo>
                  <a:pt x="26" y="79"/>
                  <a:pt x="26" y="79"/>
                  <a:pt x="26" y="79"/>
                </a:cubicBezTo>
                <a:close/>
                <a:moveTo>
                  <a:pt x="26" y="28"/>
                </a:moveTo>
                <a:cubicBezTo>
                  <a:pt x="26" y="21"/>
                  <a:pt x="26" y="21"/>
                  <a:pt x="26" y="21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24"/>
                  <a:pt x="29" y="26"/>
                  <a:pt x="28" y="27"/>
                </a:cubicBezTo>
                <a:cubicBezTo>
                  <a:pt x="27" y="28"/>
                  <a:pt x="26" y="28"/>
                  <a:pt x="26" y="28"/>
                </a:cubicBezTo>
                <a:close/>
                <a:moveTo>
                  <a:pt x="26" y="38"/>
                </a:moveTo>
                <a:cubicBezTo>
                  <a:pt x="24" y="42"/>
                  <a:pt x="23" y="46"/>
                  <a:pt x="23" y="50"/>
                </a:cubicBezTo>
                <a:cubicBezTo>
                  <a:pt x="23" y="55"/>
                  <a:pt x="24" y="59"/>
                  <a:pt x="26" y="62"/>
                </a:cubicBezTo>
                <a:cubicBezTo>
                  <a:pt x="26" y="38"/>
                  <a:pt x="26" y="38"/>
                  <a:pt x="26" y="38"/>
                </a:cubicBezTo>
                <a:close/>
                <a:moveTo>
                  <a:pt x="26" y="21"/>
                </a:moveTo>
                <a:cubicBezTo>
                  <a:pt x="26" y="28"/>
                  <a:pt x="26" y="28"/>
                  <a:pt x="26" y="28"/>
                </a:cubicBezTo>
                <a:cubicBezTo>
                  <a:pt x="25" y="28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15" y="18"/>
                  <a:pt x="15" y="18"/>
                  <a:pt x="15" y="18"/>
                </a:cubicBezTo>
                <a:cubicBezTo>
                  <a:pt x="14" y="17"/>
                  <a:pt x="14" y="16"/>
                  <a:pt x="15" y="15"/>
                </a:cubicBezTo>
                <a:cubicBezTo>
                  <a:pt x="16" y="14"/>
                  <a:pt x="18" y="14"/>
                  <a:pt x="19" y="15"/>
                </a:cubicBezTo>
                <a:cubicBezTo>
                  <a:pt x="26" y="21"/>
                  <a:pt x="26" y="21"/>
                  <a:pt x="26" y="21"/>
                </a:cubicBezTo>
                <a:close/>
                <a:moveTo>
                  <a:pt x="26" y="73"/>
                </a:moveTo>
                <a:cubicBezTo>
                  <a:pt x="26" y="79"/>
                  <a:pt x="26" y="79"/>
                  <a:pt x="26" y="79"/>
                </a:cubicBezTo>
                <a:cubicBezTo>
                  <a:pt x="19" y="86"/>
                  <a:pt x="19" y="86"/>
                  <a:pt x="19" y="86"/>
                </a:cubicBezTo>
                <a:cubicBezTo>
                  <a:pt x="18" y="87"/>
                  <a:pt x="16" y="87"/>
                  <a:pt x="15" y="86"/>
                </a:cubicBezTo>
                <a:cubicBezTo>
                  <a:pt x="14" y="85"/>
                  <a:pt x="14" y="83"/>
                  <a:pt x="15" y="82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5" y="73"/>
                  <a:pt x="26" y="73"/>
                </a:cubicBezTo>
                <a:close/>
                <a:moveTo>
                  <a:pt x="18" y="50"/>
                </a:moveTo>
                <a:cubicBezTo>
                  <a:pt x="18" y="50"/>
                  <a:pt x="18" y="50"/>
                  <a:pt x="18" y="50"/>
                </a:cubicBezTo>
                <a:cubicBezTo>
                  <a:pt x="18" y="49"/>
                  <a:pt x="17" y="48"/>
                  <a:pt x="15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48"/>
                  <a:pt x="0" y="49"/>
                  <a:pt x="0" y="50"/>
                </a:cubicBezTo>
                <a:cubicBezTo>
                  <a:pt x="0" y="52"/>
                  <a:pt x="2" y="53"/>
                  <a:pt x="3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7" y="53"/>
                  <a:pt x="18" y="52"/>
                  <a:pt x="18" y="5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4" name="燕尾形 213"/>
          <p:cNvSpPr/>
          <p:nvPr/>
        </p:nvSpPr>
        <p:spPr>
          <a:xfrm rot="5400000">
            <a:off x="1566889" y="2213624"/>
            <a:ext cx="269960" cy="431936"/>
          </a:xfrm>
          <a:prstGeom prst="chevron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15" name="直接连接符 214"/>
          <p:cNvCxnSpPr/>
          <p:nvPr/>
        </p:nvCxnSpPr>
        <p:spPr>
          <a:xfrm>
            <a:off x="1701870" y="2645559"/>
            <a:ext cx="2726593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ysDash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216" name="矩形 215"/>
          <p:cNvSpPr/>
          <p:nvPr/>
        </p:nvSpPr>
        <p:spPr>
          <a:xfrm>
            <a:off x="1954553" y="1823673"/>
            <a:ext cx="984835" cy="323141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en-US" altLang="zh-CN" sz="165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7" name="矩形 47"/>
          <p:cNvSpPr>
            <a:spLocks noChangeArrowheads="1"/>
          </p:cNvSpPr>
          <p:nvPr/>
        </p:nvSpPr>
        <p:spPr bwMode="auto">
          <a:xfrm>
            <a:off x="1944834" y="2134644"/>
            <a:ext cx="2483629" cy="45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218" name="燕尾形 217"/>
          <p:cNvSpPr/>
          <p:nvPr/>
        </p:nvSpPr>
        <p:spPr>
          <a:xfrm rot="5400000">
            <a:off x="1566889" y="3239471"/>
            <a:ext cx="269960" cy="431936"/>
          </a:xfrm>
          <a:prstGeom prst="chevron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19" name="直接连接符 218"/>
          <p:cNvCxnSpPr/>
          <p:nvPr/>
        </p:nvCxnSpPr>
        <p:spPr>
          <a:xfrm>
            <a:off x="1701870" y="3671406"/>
            <a:ext cx="2726593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ysDash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220" name="矩形 219"/>
          <p:cNvSpPr/>
          <p:nvPr/>
        </p:nvSpPr>
        <p:spPr>
          <a:xfrm>
            <a:off x="1954553" y="2849520"/>
            <a:ext cx="984835" cy="323141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en-US" altLang="zh-CN" sz="165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1" name="矩形 47"/>
          <p:cNvSpPr>
            <a:spLocks noChangeArrowheads="1"/>
          </p:cNvSpPr>
          <p:nvPr/>
        </p:nvSpPr>
        <p:spPr bwMode="auto">
          <a:xfrm>
            <a:off x="1944834" y="3160491"/>
            <a:ext cx="2483629" cy="45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222" name="燕尾形 221"/>
          <p:cNvSpPr/>
          <p:nvPr/>
        </p:nvSpPr>
        <p:spPr>
          <a:xfrm rot="5400000">
            <a:off x="1566889" y="4319309"/>
            <a:ext cx="269960" cy="431936"/>
          </a:xfrm>
          <a:prstGeom prst="chevron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23" name="直接连接符 222"/>
          <p:cNvCxnSpPr/>
          <p:nvPr/>
        </p:nvCxnSpPr>
        <p:spPr>
          <a:xfrm>
            <a:off x="1701870" y="4751245"/>
            <a:ext cx="2726593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ysDash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224" name="矩形 223"/>
          <p:cNvSpPr/>
          <p:nvPr/>
        </p:nvSpPr>
        <p:spPr>
          <a:xfrm>
            <a:off x="1954553" y="3929358"/>
            <a:ext cx="984835" cy="323141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en-US" altLang="zh-CN" sz="165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" name="矩形 47"/>
          <p:cNvSpPr>
            <a:spLocks noChangeArrowheads="1"/>
          </p:cNvSpPr>
          <p:nvPr/>
        </p:nvSpPr>
        <p:spPr bwMode="auto">
          <a:xfrm>
            <a:off x="1944834" y="4240330"/>
            <a:ext cx="2483629" cy="45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6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8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8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2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8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2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6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0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4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8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9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2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3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6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8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2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3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6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0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1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4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5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8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9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2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3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4" fill="hold">
                            <p:stCondLst>
                              <p:cond delay="2000"/>
                            </p:stCondLst>
                            <p:childTnLst>
                              <p:par>
                                <p:cTn id="3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0" fill="hold">
                            <p:stCondLst>
                              <p:cond delay="3000"/>
                            </p:stCondLst>
                            <p:childTnLst>
                              <p:par>
                                <p:cTn id="3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3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7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0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>
                            <p:stCondLst>
                              <p:cond delay="4000"/>
                            </p:stCondLst>
                            <p:childTnLst>
                              <p:par>
                                <p:cTn id="3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4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5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5000"/>
                            </p:stCondLst>
                            <p:childTnLst>
                              <p:par>
                                <p:cTn id="3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0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1" fill="hold">
                            <p:stCondLst>
                              <p:cond delay="5500"/>
                            </p:stCondLst>
                            <p:childTnLst>
                              <p:par>
                                <p:cTn id="3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4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7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8" fill="hold">
                            <p:stCondLst>
                              <p:cond delay="6000"/>
                            </p:stCondLst>
                            <p:childTnLst>
                              <p:par>
                                <p:cTn id="37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1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2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4" fill="hold">
                            <p:stCondLst>
                              <p:cond delay="7000"/>
                            </p:stCondLst>
                            <p:childTnLst>
                              <p:par>
                                <p:cTn id="3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7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7500"/>
                            </p:stCondLst>
                            <p:childTnLst>
                              <p:par>
                                <p:cTn id="3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1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4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 animBg="1"/>
      <p:bldP spid="186" grpId="0" animBg="1"/>
      <p:bldP spid="187" grpId="0" animBg="1"/>
      <p:bldP spid="188" grpId="0" animBg="1"/>
      <p:bldP spid="189" grpId="0" animBg="1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196" grpId="0" animBg="1"/>
      <p:bldP spid="197" grpId="0" animBg="1"/>
      <p:bldP spid="198" grpId="0" animBg="1"/>
      <p:bldP spid="199" grpId="0" animBg="1"/>
      <p:bldP spid="200" grpId="0" animBg="1"/>
      <p:bldP spid="201" grpId="0" animBg="1"/>
      <p:bldP spid="202" grpId="0" animBg="1"/>
      <p:bldP spid="203" grpId="0" animBg="1"/>
      <p:bldP spid="204" grpId="0" animBg="1"/>
      <p:bldP spid="205" grpId="0" animBg="1"/>
      <p:bldP spid="206" grpId="0" animBg="1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6" grpId="0"/>
      <p:bldP spid="217" grpId="0"/>
      <p:bldP spid="218" grpId="0" animBg="1"/>
      <p:bldP spid="220" grpId="0"/>
      <p:bldP spid="221" grpId="0"/>
      <p:bldP spid="222" grpId="0" animBg="1"/>
      <p:bldP spid="224" grpId="0"/>
      <p:bldP spid="22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3384189" y="1988840"/>
            <a:ext cx="2483957" cy="2520280"/>
            <a:chOff x="3384187" y="1491630"/>
            <a:chExt cx="2483957" cy="2520280"/>
          </a:xfrm>
        </p:grpSpPr>
        <p:sp>
          <p:nvSpPr>
            <p:cNvPr id="35" name="泪滴形 34"/>
            <p:cNvSpPr/>
            <p:nvPr/>
          </p:nvSpPr>
          <p:spPr>
            <a:xfrm>
              <a:off x="4716016" y="1491630"/>
              <a:ext cx="1152128" cy="1152128"/>
            </a:xfrm>
            <a:prstGeom prst="teardrop">
              <a:avLst/>
            </a:prstGeom>
            <a:solidFill>
              <a:srgbClr val="0D79C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6" name="泪滴形 35"/>
            <p:cNvSpPr/>
            <p:nvPr/>
          </p:nvSpPr>
          <p:spPr>
            <a:xfrm flipH="1">
              <a:off x="3384187" y="1491630"/>
              <a:ext cx="1152128" cy="1152128"/>
            </a:xfrm>
            <a:prstGeom prst="teardrop">
              <a:avLst/>
            </a:prstGeom>
            <a:solidFill>
              <a:srgbClr val="0D79CA"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7" name="泪滴形 36"/>
            <p:cNvSpPr/>
            <p:nvPr/>
          </p:nvSpPr>
          <p:spPr>
            <a:xfrm flipV="1">
              <a:off x="4716016" y="2859782"/>
              <a:ext cx="1152128" cy="1152128"/>
            </a:xfrm>
            <a:prstGeom prst="teardrop">
              <a:avLst/>
            </a:prstGeom>
            <a:solidFill>
              <a:srgbClr val="0D79C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8" name="泪滴形 37"/>
            <p:cNvSpPr/>
            <p:nvPr/>
          </p:nvSpPr>
          <p:spPr>
            <a:xfrm flipH="1" flipV="1">
              <a:off x="3384187" y="2859782"/>
              <a:ext cx="1152128" cy="1152128"/>
            </a:xfrm>
            <a:prstGeom prst="teardrop">
              <a:avLst/>
            </a:prstGeom>
            <a:solidFill>
              <a:srgbClr val="0D79C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90050" y="2117998"/>
              <a:ext cx="1245840" cy="1245840"/>
            </a:xfrm>
            <a:prstGeom prst="ellipse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4104887" y="2247555"/>
              <a:ext cx="986726" cy="986726"/>
            </a:xfrm>
            <a:prstGeom prst="ellipse">
              <a:avLst/>
            </a:prstGeom>
            <a:solidFill>
              <a:srgbClr val="0D79C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563888" y="2141125"/>
            <a:ext cx="577162" cy="579442"/>
            <a:chOff x="6470831" y="836733"/>
            <a:chExt cx="871174" cy="874617"/>
          </a:xfrm>
        </p:grpSpPr>
        <p:grpSp>
          <p:nvGrpSpPr>
            <p:cNvPr id="42" name="组合 41"/>
            <p:cNvGrpSpPr/>
            <p:nvPr/>
          </p:nvGrpSpPr>
          <p:grpSpPr>
            <a:xfrm>
              <a:off x="6676237" y="1067480"/>
              <a:ext cx="514350" cy="386732"/>
              <a:chOff x="2231238" y="1865312"/>
              <a:chExt cx="514350" cy="386732"/>
            </a:xfrm>
          </p:grpSpPr>
          <p:sp>
            <p:nvSpPr>
              <p:cNvPr id="44" name="Freeform 11">
                <a:hlinkClick r:id="rId2"/>
              </p:cNvPr>
              <p:cNvSpPr>
                <a:spLocks/>
              </p:cNvSpPr>
              <p:nvPr/>
            </p:nvSpPr>
            <p:spPr bwMode="auto">
              <a:xfrm>
                <a:off x="2231238" y="1993281"/>
                <a:ext cx="514350" cy="258763"/>
              </a:xfrm>
              <a:custGeom>
                <a:avLst/>
                <a:gdLst>
                  <a:gd name="T0" fmla="*/ 324 w 324"/>
                  <a:gd name="T1" fmla="*/ 0 h 163"/>
                  <a:gd name="T2" fmla="*/ 270 w 324"/>
                  <a:gd name="T3" fmla="*/ 163 h 163"/>
                  <a:gd name="T4" fmla="*/ 0 w 324"/>
                  <a:gd name="T5" fmla="*/ 163 h 163"/>
                  <a:gd name="T6" fmla="*/ 54 w 324"/>
                  <a:gd name="T7" fmla="*/ 0 h 163"/>
                  <a:gd name="T8" fmla="*/ 324 w 324"/>
                  <a:gd name="T9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4" h="163">
                    <a:moveTo>
                      <a:pt x="324" y="0"/>
                    </a:moveTo>
                    <a:lnTo>
                      <a:pt x="270" y="163"/>
                    </a:lnTo>
                    <a:lnTo>
                      <a:pt x="0" y="163"/>
                    </a:lnTo>
                    <a:lnTo>
                      <a:pt x="54" y="0"/>
                    </a:lnTo>
                    <a:lnTo>
                      <a:pt x="324" y="0"/>
                    </a:lnTo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5" name="Freeform 12"/>
              <p:cNvSpPr>
                <a:spLocks/>
              </p:cNvSpPr>
              <p:nvPr/>
            </p:nvSpPr>
            <p:spPr bwMode="auto">
              <a:xfrm>
                <a:off x="2236788" y="1865312"/>
                <a:ext cx="449262" cy="338138"/>
              </a:xfrm>
              <a:custGeom>
                <a:avLst/>
                <a:gdLst>
                  <a:gd name="T0" fmla="*/ 44 w 283"/>
                  <a:gd name="T1" fmla="*/ 81 h 213"/>
                  <a:gd name="T2" fmla="*/ 49 w 283"/>
                  <a:gd name="T3" fmla="*/ 71 h 213"/>
                  <a:gd name="T4" fmla="*/ 59 w 283"/>
                  <a:gd name="T5" fmla="*/ 71 h 213"/>
                  <a:gd name="T6" fmla="*/ 283 w 283"/>
                  <a:gd name="T7" fmla="*/ 71 h 213"/>
                  <a:gd name="T8" fmla="*/ 283 w 283"/>
                  <a:gd name="T9" fmla="*/ 43 h 213"/>
                  <a:gd name="T10" fmla="*/ 184 w 283"/>
                  <a:gd name="T11" fmla="*/ 43 h 213"/>
                  <a:gd name="T12" fmla="*/ 149 w 283"/>
                  <a:gd name="T13" fmla="*/ 0 h 213"/>
                  <a:gd name="T14" fmla="*/ 18 w 283"/>
                  <a:gd name="T15" fmla="*/ 0 h 213"/>
                  <a:gd name="T16" fmla="*/ 0 w 283"/>
                  <a:gd name="T17" fmla="*/ 43 h 213"/>
                  <a:gd name="T18" fmla="*/ 0 w 283"/>
                  <a:gd name="T19" fmla="*/ 213 h 213"/>
                  <a:gd name="T20" fmla="*/ 44 w 283"/>
                  <a:gd name="T21" fmla="*/ 81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3" h="213">
                    <a:moveTo>
                      <a:pt x="44" y="81"/>
                    </a:moveTo>
                    <a:lnTo>
                      <a:pt x="49" y="71"/>
                    </a:lnTo>
                    <a:lnTo>
                      <a:pt x="59" y="71"/>
                    </a:lnTo>
                    <a:lnTo>
                      <a:pt x="283" y="71"/>
                    </a:lnTo>
                    <a:lnTo>
                      <a:pt x="283" y="43"/>
                    </a:lnTo>
                    <a:lnTo>
                      <a:pt x="184" y="43"/>
                    </a:lnTo>
                    <a:lnTo>
                      <a:pt x="149" y="0"/>
                    </a:lnTo>
                    <a:lnTo>
                      <a:pt x="18" y="0"/>
                    </a:lnTo>
                    <a:lnTo>
                      <a:pt x="0" y="43"/>
                    </a:lnTo>
                    <a:lnTo>
                      <a:pt x="0" y="213"/>
                    </a:lnTo>
                    <a:lnTo>
                      <a:pt x="44" y="81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43" name="Oval 9"/>
            <p:cNvSpPr>
              <a:spLocks noChangeArrowheads="1"/>
            </p:cNvSpPr>
            <p:nvPr/>
          </p:nvSpPr>
          <p:spPr bwMode="auto">
            <a:xfrm>
              <a:off x="6470831" y="836733"/>
              <a:ext cx="871174" cy="874617"/>
            </a:xfrm>
            <a:prstGeom prst="ellipse">
              <a:avLst/>
            </a:prstGeom>
            <a:noFill/>
            <a:ln>
              <a:solidFill>
                <a:sysClr val="window" lastClr="FFFFFF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074958" y="3779537"/>
            <a:ext cx="577162" cy="579442"/>
            <a:chOff x="5268255" y="1947116"/>
            <a:chExt cx="871174" cy="874617"/>
          </a:xfrm>
        </p:grpSpPr>
        <p:grpSp>
          <p:nvGrpSpPr>
            <p:cNvPr id="47" name="组合 46"/>
            <p:cNvGrpSpPr/>
            <p:nvPr/>
          </p:nvGrpSpPr>
          <p:grpSpPr>
            <a:xfrm>
              <a:off x="5436439" y="2172492"/>
              <a:ext cx="577850" cy="423863"/>
              <a:chOff x="6527800" y="3987800"/>
              <a:chExt cx="577850" cy="423863"/>
            </a:xfrm>
          </p:grpSpPr>
          <p:sp>
            <p:nvSpPr>
              <p:cNvPr id="49" name="Freeform 7">
                <a:hlinkClick r:id="rId2"/>
              </p:cNvPr>
              <p:cNvSpPr>
                <a:spLocks/>
              </p:cNvSpPr>
              <p:nvPr/>
            </p:nvSpPr>
            <p:spPr bwMode="auto">
              <a:xfrm>
                <a:off x="6527800" y="3987800"/>
                <a:ext cx="401637" cy="382588"/>
              </a:xfrm>
              <a:custGeom>
                <a:avLst/>
                <a:gdLst>
                  <a:gd name="T0" fmla="*/ 39 w 107"/>
                  <a:gd name="T1" fmla="*/ 75 h 102"/>
                  <a:gd name="T2" fmla="*/ 39 w 107"/>
                  <a:gd name="T3" fmla="*/ 75 h 102"/>
                  <a:gd name="T4" fmla="*/ 38 w 107"/>
                  <a:gd name="T5" fmla="*/ 75 h 102"/>
                  <a:gd name="T6" fmla="*/ 24 w 107"/>
                  <a:gd name="T7" fmla="*/ 81 h 102"/>
                  <a:gd name="T8" fmla="*/ 28 w 107"/>
                  <a:gd name="T9" fmla="*/ 71 h 102"/>
                  <a:gd name="T10" fmla="*/ 25 w 107"/>
                  <a:gd name="T11" fmla="*/ 69 h 102"/>
                  <a:gd name="T12" fmla="*/ 10 w 107"/>
                  <a:gd name="T13" fmla="*/ 44 h 102"/>
                  <a:gd name="T14" fmla="*/ 58 w 107"/>
                  <a:gd name="T15" fmla="*/ 9 h 102"/>
                  <a:gd name="T16" fmla="*/ 94 w 107"/>
                  <a:gd name="T17" fmla="*/ 21 h 102"/>
                  <a:gd name="T18" fmla="*/ 101 w 107"/>
                  <a:gd name="T19" fmla="*/ 21 h 102"/>
                  <a:gd name="T20" fmla="*/ 107 w 107"/>
                  <a:gd name="T21" fmla="*/ 21 h 102"/>
                  <a:gd name="T22" fmla="*/ 58 w 107"/>
                  <a:gd name="T23" fmla="*/ 0 h 102"/>
                  <a:gd name="T24" fmla="*/ 0 w 107"/>
                  <a:gd name="T25" fmla="*/ 44 h 102"/>
                  <a:gd name="T26" fmla="*/ 16 w 107"/>
                  <a:gd name="T27" fmla="*/ 74 h 102"/>
                  <a:gd name="T28" fmla="*/ 6 w 107"/>
                  <a:gd name="T29" fmla="*/ 102 h 102"/>
                  <a:gd name="T30" fmla="*/ 18 w 107"/>
                  <a:gd name="T31" fmla="*/ 95 h 102"/>
                  <a:gd name="T32" fmla="*/ 38 w 107"/>
                  <a:gd name="T33" fmla="*/ 85 h 102"/>
                  <a:gd name="T34" fmla="*/ 51 w 107"/>
                  <a:gd name="T35" fmla="*/ 88 h 102"/>
                  <a:gd name="T36" fmla="*/ 45 w 107"/>
                  <a:gd name="T37" fmla="*/ 77 h 102"/>
                  <a:gd name="T38" fmla="*/ 39 w 107"/>
                  <a:gd name="T39" fmla="*/ 75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7" h="102">
                    <a:moveTo>
                      <a:pt x="39" y="75"/>
                    </a:moveTo>
                    <a:cubicBezTo>
                      <a:pt x="39" y="75"/>
                      <a:pt x="39" y="75"/>
                      <a:pt x="39" y="75"/>
                    </a:cubicBezTo>
                    <a:cubicBezTo>
                      <a:pt x="38" y="75"/>
                      <a:pt x="38" y="75"/>
                      <a:pt x="38" y="75"/>
                    </a:cubicBezTo>
                    <a:cubicBezTo>
                      <a:pt x="37" y="75"/>
                      <a:pt x="35" y="75"/>
                      <a:pt x="24" y="81"/>
                    </a:cubicBezTo>
                    <a:cubicBezTo>
                      <a:pt x="28" y="71"/>
                      <a:pt x="28" y="71"/>
                      <a:pt x="28" y="71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15" y="62"/>
                      <a:pt x="10" y="53"/>
                      <a:pt x="10" y="44"/>
                    </a:cubicBezTo>
                    <a:cubicBezTo>
                      <a:pt x="10" y="25"/>
                      <a:pt x="31" y="9"/>
                      <a:pt x="58" y="9"/>
                    </a:cubicBezTo>
                    <a:cubicBezTo>
                      <a:pt x="72" y="9"/>
                      <a:pt x="85" y="14"/>
                      <a:pt x="94" y="21"/>
                    </a:cubicBezTo>
                    <a:cubicBezTo>
                      <a:pt x="96" y="21"/>
                      <a:pt x="98" y="21"/>
                      <a:pt x="101" y="21"/>
                    </a:cubicBezTo>
                    <a:cubicBezTo>
                      <a:pt x="103" y="21"/>
                      <a:pt x="105" y="21"/>
                      <a:pt x="107" y="21"/>
                    </a:cubicBezTo>
                    <a:cubicBezTo>
                      <a:pt x="97" y="8"/>
                      <a:pt x="79" y="0"/>
                      <a:pt x="58" y="0"/>
                    </a:cubicBezTo>
                    <a:cubicBezTo>
                      <a:pt x="26" y="0"/>
                      <a:pt x="0" y="19"/>
                      <a:pt x="0" y="44"/>
                    </a:cubicBezTo>
                    <a:cubicBezTo>
                      <a:pt x="0" y="55"/>
                      <a:pt x="6" y="66"/>
                      <a:pt x="16" y="74"/>
                    </a:cubicBezTo>
                    <a:cubicBezTo>
                      <a:pt x="6" y="102"/>
                      <a:pt x="6" y="102"/>
                      <a:pt x="6" y="102"/>
                    </a:cubicBezTo>
                    <a:cubicBezTo>
                      <a:pt x="18" y="95"/>
                      <a:pt x="18" y="95"/>
                      <a:pt x="18" y="95"/>
                    </a:cubicBezTo>
                    <a:cubicBezTo>
                      <a:pt x="25" y="91"/>
                      <a:pt x="35" y="86"/>
                      <a:pt x="38" y="85"/>
                    </a:cubicBezTo>
                    <a:cubicBezTo>
                      <a:pt x="42" y="86"/>
                      <a:pt x="47" y="87"/>
                      <a:pt x="51" y="88"/>
                    </a:cubicBezTo>
                    <a:cubicBezTo>
                      <a:pt x="48" y="84"/>
                      <a:pt x="46" y="81"/>
                      <a:pt x="45" y="77"/>
                    </a:cubicBezTo>
                    <a:cubicBezTo>
                      <a:pt x="43" y="76"/>
                      <a:pt x="41" y="76"/>
                      <a:pt x="39" y="75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50" name="Freeform 8">
                <a:hlinkClick r:id="rId2"/>
              </p:cNvPr>
              <p:cNvSpPr>
                <a:spLocks noEditPoints="1"/>
              </p:cNvSpPr>
              <p:nvPr/>
            </p:nvSpPr>
            <p:spPr bwMode="auto">
              <a:xfrm>
                <a:off x="6707188" y="4084638"/>
                <a:ext cx="398462" cy="327025"/>
              </a:xfrm>
              <a:custGeom>
                <a:avLst/>
                <a:gdLst>
                  <a:gd name="T0" fmla="*/ 106 w 106"/>
                  <a:gd name="T1" fmla="*/ 39 h 87"/>
                  <a:gd name="T2" fmla="*/ 53 w 106"/>
                  <a:gd name="T3" fmla="*/ 0 h 87"/>
                  <a:gd name="T4" fmla="*/ 0 w 106"/>
                  <a:gd name="T5" fmla="*/ 39 h 87"/>
                  <a:gd name="T6" fmla="*/ 53 w 106"/>
                  <a:gd name="T7" fmla="*/ 78 h 87"/>
                  <a:gd name="T8" fmla="*/ 73 w 106"/>
                  <a:gd name="T9" fmla="*/ 75 h 87"/>
                  <a:gd name="T10" fmla="*/ 95 w 106"/>
                  <a:gd name="T11" fmla="*/ 87 h 87"/>
                  <a:gd name="T12" fmla="*/ 88 w 106"/>
                  <a:gd name="T13" fmla="*/ 68 h 87"/>
                  <a:gd name="T14" fmla="*/ 106 w 106"/>
                  <a:gd name="T15" fmla="*/ 39 h 87"/>
                  <a:gd name="T16" fmla="*/ 81 w 106"/>
                  <a:gd name="T17" fmla="*/ 52 h 87"/>
                  <a:gd name="T18" fmla="*/ 26 w 106"/>
                  <a:gd name="T19" fmla="*/ 52 h 87"/>
                  <a:gd name="T20" fmla="*/ 26 w 106"/>
                  <a:gd name="T21" fmla="*/ 47 h 87"/>
                  <a:gd name="T22" fmla="*/ 81 w 106"/>
                  <a:gd name="T23" fmla="*/ 47 h 87"/>
                  <a:gd name="T24" fmla="*/ 81 w 106"/>
                  <a:gd name="T25" fmla="*/ 52 h 87"/>
                  <a:gd name="T26" fmla="*/ 81 w 106"/>
                  <a:gd name="T27" fmla="*/ 41 h 87"/>
                  <a:gd name="T28" fmla="*/ 26 w 106"/>
                  <a:gd name="T29" fmla="*/ 41 h 87"/>
                  <a:gd name="T30" fmla="*/ 26 w 106"/>
                  <a:gd name="T31" fmla="*/ 36 h 87"/>
                  <a:gd name="T32" fmla="*/ 81 w 106"/>
                  <a:gd name="T33" fmla="*/ 36 h 87"/>
                  <a:gd name="T34" fmla="*/ 81 w 106"/>
                  <a:gd name="T35" fmla="*/ 41 h 87"/>
                  <a:gd name="T36" fmla="*/ 81 w 106"/>
                  <a:gd name="T37" fmla="*/ 31 h 87"/>
                  <a:gd name="T38" fmla="*/ 26 w 106"/>
                  <a:gd name="T39" fmla="*/ 31 h 87"/>
                  <a:gd name="T40" fmla="*/ 26 w 106"/>
                  <a:gd name="T41" fmla="*/ 26 h 87"/>
                  <a:gd name="T42" fmla="*/ 81 w 106"/>
                  <a:gd name="T43" fmla="*/ 26 h 87"/>
                  <a:gd name="T44" fmla="*/ 81 w 106"/>
                  <a:gd name="T45" fmla="*/ 31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6" h="87">
                    <a:moveTo>
                      <a:pt x="106" y="39"/>
                    </a:moveTo>
                    <a:cubicBezTo>
                      <a:pt x="106" y="17"/>
                      <a:pt x="82" y="0"/>
                      <a:pt x="53" y="0"/>
                    </a:cubicBezTo>
                    <a:cubicBezTo>
                      <a:pt x="23" y="0"/>
                      <a:pt x="0" y="17"/>
                      <a:pt x="0" y="39"/>
                    </a:cubicBezTo>
                    <a:cubicBezTo>
                      <a:pt x="0" y="61"/>
                      <a:pt x="23" y="78"/>
                      <a:pt x="53" y="78"/>
                    </a:cubicBezTo>
                    <a:cubicBezTo>
                      <a:pt x="60" y="78"/>
                      <a:pt x="66" y="77"/>
                      <a:pt x="73" y="75"/>
                    </a:cubicBezTo>
                    <a:cubicBezTo>
                      <a:pt x="75" y="75"/>
                      <a:pt x="95" y="87"/>
                      <a:pt x="95" y="87"/>
                    </a:cubicBezTo>
                    <a:cubicBezTo>
                      <a:pt x="88" y="68"/>
                      <a:pt x="88" y="68"/>
                      <a:pt x="88" y="68"/>
                    </a:cubicBezTo>
                    <a:cubicBezTo>
                      <a:pt x="99" y="61"/>
                      <a:pt x="106" y="50"/>
                      <a:pt x="106" y="39"/>
                    </a:cubicBezTo>
                    <a:close/>
                    <a:moveTo>
                      <a:pt x="81" y="52"/>
                    </a:moveTo>
                    <a:cubicBezTo>
                      <a:pt x="26" y="52"/>
                      <a:pt x="26" y="52"/>
                      <a:pt x="26" y="52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81" y="47"/>
                      <a:pt x="81" y="47"/>
                      <a:pt x="81" y="47"/>
                    </a:cubicBezTo>
                    <a:lnTo>
                      <a:pt x="81" y="52"/>
                    </a:lnTo>
                    <a:close/>
                    <a:moveTo>
                      <a:pt x="81" y="41"/>
                    </a:moveTo>
                    <a:cubicBezTo>
                      <a:pt x="26" y="41"/>
                      <a:pt x="26" y="41"/>
                      <a:pt x="26" y="41"/>
                    </a:cubicBezTo>
                    <a:cubicBezTo>
                      <a:pt x="26" y="36"/>
                      <a:pt x="26" y="36"/>
                      <a:pt x="26" y="36"/>
                    </a:cubicBezTo>
                    <a:cubicBezTo>
                      <a:pt x="81" y="36"/>
                      <a:pt x="81" y="36"/>
                      <a:pt x="81" y="36"/>
                    </a:cubicBezTo>
                    <a:lnTo>
                      <a:pt x="81" y="41"/>
                    </a:lnTo>
                    <a:close/>
                    <a:moveTo>
                      <a:pt x="81" y="31"/>
                    </a:moveTo>
                    <a:cubicBezTo>
                      <a:pt x="26" y="31"/>
                      <a:pt x="26" y="31"/>
                      <a:pt x="26" y="31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81" y="26"/>
                      <a:pt x="81" y="26"/>
                      <a:pt x="81" y="26"/>
                    </a:cubicBezTo>
                    <a:lnTo>
                      <a:pt x="81" y="31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48" name="Oval 9"/>
            <p:cNvSpPr>
              <a:spLocks noChangeArrowheads="1"/>
            </p:cNvSpPr>
            <p:nvPr/>
          </p:nvSpPr>
          <p:spPr bwMode="auto">
            <a:xfrm>
              <a:off x="5268255" y="1947116"/>
              <a:ext cx="871174" cy="874617"/>
            </a:xfrm>
            <a:prstGeom prst="ellipse">
              <a:avLst/>
            </a:prstGeom>
            <a:noFill/>
            <a:ln>
              <a:solidFill>
                <a:sysClr val="window" lastClr="FFFFFF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563888" y="3779537"/>
            <a:ext cx="577162" cy="579442"/>
            <a:chOff x="5280206" y="3148807"/>
            <a:chExt cx="871174" cy="874617"/>
          </a:xfrm>
        </p:grpSpPr>
        <p:sp>
          <p:nvSpPr>
            <p:cNvPr id="52" name="Freeform 6">
              <a:hlinkClick r:id="rId2"/>
            </p:cNvPr>
            <p:cNvSpPr>
              <a:spLocks noEditPoints="1"/>
            </p:cNvSpPr>
            <p:nvPr/>
          </p:nvSpPr>
          <p:spPr bwMode="auto">
            <a:xfrm>
              <a:off x="5498895" y="3317033"/>
              <a:ext cx="503237" cy="538163"/>
            </a:xfrm>
            <a:custGeom>
              <a:avLst/>
              <a:gdLst>
                <a:gd name="T0" fmla="*/ 134 w 134"/>
                <a:gd name="T1" fmla="*/ 130 h 143"/>
                <a:gd name="T2" fmla="*/ 130 w 134"/>
                <a:gd name="T3" fmla="*/ 125 h 143"/>
                <a:gd name="T4" fmla="*/ 119 w 134"/>
                <a:gd name="T5" fmla="*/ 132 h 143"/>
                <a:gd name="T6" fmla="*/ 118 w 134"/>
                <a:gd name="T7" fmla="*/ 134 h 143"/>
                <a:gd name="T8" fmla="*/ 114 w 134"/>
                <a:gd name="T9" fmla="*/ 134 h 143"/>
                <a:gd name="T10" fmla="*/ 109 w 134"/>
                <a:gd name="T11" fmla="*/ 130 h 143"/>
                <a:gd name="T12" fmla="*/ 113 w 134"/>
                <a:gd name="T13" fmla="*/ 129 h 143"/>
                <a:gd name="T14" fmla="*/ 123 w 134"/>
                <a:gd name="T15" fmla="*/ 119 h 143"/>
                <a:gd name="T16" fmla="*/ 116 w 134"/>
                <a:gd name="T17" fmla="*/ 117 h 143"/>
                <a:gd name="T18" fmla="*/ 106 w 134"/>
                <a:gd name="T19" fmla="*/ 126 h 143"/>
                <a:gd name="T20" fmla="*/ 98 w 134"/>
                <a:gd name="T21" fmla="*/ 120 h 143"/>
                <a:gd name="T22" fmla="*/ 106 w 134"/>
                <a:gd name="T23" fmla="*/ 115 h 143"/>
                <a:gd name="T24" fmla="*/ 105 w 134"/>
                <a:gd name="T25" fmla="*/ 91 h 143"/>
                <a:gd name="T26" fmla="*/ 76 w 134"/>
                <a:gd name="T27" fmla="*/ 83 h 143"/>
                <a:gd name="T28" fmla="*/ 74 w 134"/>
                <a:gd name="T29" fmla="*/ 86 h 143"/>
                <a:gd name="T30" fmla="*/ 97 w 134"/>
                <a:gd name="T31" fmla="*/ 93 h 143"/>
                <a:gd name="T32" fmla="*/ 99 w 134"/>
                <a:gd name="T33" fmla="*/ 97 h 143"/>
                <a:gd name="T34" fmla="*/ 97 w 134"/>
                <a:gd name="T35" fmla="*/ 95 h 143"/>
                <a:gd name="T36" fmla="*/ 71 w 134"/>
                <a:gd name="T37" fmla="*/ 89 h 143"/>
                <a:gd name="T38" fmla="*/ 67 w 134"/>
                <a:gd name="T39" fmla="*/ 90 h 143"/>
                <a:gd name="T40" fmla="*/ 49 w 134"/>
                <a:gd name="T41" fmla="*/ 73 h 143"/>
                <a:gd name="T42" fmla="*/ 36 w 134"/>
                <a:gd name="T43" fmla="*/ 52 h 143"/>
                <a:gd name="T44" fmla="*/ 46 w 134"/>
                <a:gd name="T45" fmla="*/ 46 h 143"/>
                <a:gd name="T46" fmla="*/ 29 w 134"/>
                <a:gd name="T47" fmla="*/ 1 h 143"/>
                <a:gd name="T48" fmla="*/ 24 w 134"/>
                <a:gd name="T49" fmla="*/ 1 h 143"/>
                <a:gd name="T50" fmla="*/ 20 w 134"/>
                <a:gd name="T51" fmla="*/ 4 h 143"/>
                <a:gd name="T52" fmla="*/ 38 w 134"/>
                <a:gd name="T53" fmla="*/ 32 h 143"/>
                <a:gd name="T54" fmla="*/ 16 w 134"/>
                <a:gd name="T55" fmla="*/ 7 h 143"/>
                <a:gd name="T56" fmla="*/ 6 w 134"/>
                <a:gd name="T57" fmla="*/ 22 h 143"/>
                <a:gd name="T58" fmla="*/ 23 w 134"/>
                <a:gd name="T59" fmla="*/ 78 h 143"/>
                <a:gd name="T60" fmla="*/ 32 w 134"/>
                <a:gd name="T61" fmla="*/ 90 h 143"/>
                <a:gd name="T62" fmla="*/ 34 w 134"/>
                <a:gd name="T63" fmla="*/ 92 h 143"/>
                <a:gd name="T64" fmla="*/ 87 w 134"/>
                <a:gd name="T65" fmla="*/ 123 h 143"/>
                <a:gd name="T66" fmla="*/ 95 w 134"/>
                <a:gd name="T67" fmla="*/ 121 h 143"/>
                <a:gd name="T68" fmla="*/ 106 w 134"/>
                <a:gd name="T69" fmla="*/ 130 h 143"/>
                <a:gd name="T70" fmla="*/ 114 w 134"/>
                <a:gd name="T71" fmla="*/ 137 h 143"/>
                <a:gd name="T72" fmla="*/ 116 w 134"/>
                <a:gd name="T73" fmla="*/ 137 h 143"/>
                <a:gd name="T74" fmla="*/ 117 w 134"/>
                <a:gd name="T75" fmla="*/ 140 h 143"/>
                <a:gd name="T76" fmla="*/ 124 w 134"/>
                <a:gd name="T77" fmla="*/ 143 h 143"/>
                <a:gd name="T78" fmla="*/ 131 w 134"/>
                <a:gd name="T79" fmla="*/ 141 h 143"/>
                <a:gd name="T80" fmla="*/ 132 w 134"/>
                <a:gd name="T81" fmla="*/ 141 h 143"/>
                <a:gd name="T82" fmla="*/ 133 w 134"/>
                <a:gd name="T83" fmla="*/ 139 h 143"/>
                <a:gd name="T84" fmla="*/ 131 w 134"/>
                <a:gd name="T85" fmla="*/ 138 h 143"/>
                <a:gd name="T86" fmla="*/ 130 w 134"/>
                <a:gd name="T87" fmla="*/ 138 h 143"/>
                <a:gd name="T88" fmla="*/ 124 w 134"/>
                <a:gd name="T89" fmla="*/ 140 h 143"/>
                <a:gd name="T90" fmla="*/ 120 w 134"/>
                <a:gd name="T91" fmla="*/ 138 h 143"/>
                <a:gd name="T92" fmla="*/ 120 w 134"/>
                <a:gd name="T93" fmla="*/ 137 h 143"/>
                <a:gd name="T94" fmla="*/ 134 w 134"/>
                <a:gd name="T95" fmla="*/ 130 h 143"/>
                <a:gd name="T96" fmla="*/ 116 w 134"/>
                <a:gd name="T97" fmla="*/ 120 h 143"/>
                <a:gd name="T98" fmla="*/ 117 w 134"/>
                <a:gd name="T99" fmla="*/ 120 h 143"/>
                <a:gd name="T100" fmla="*/ 119 w 134"/>
                <a:gd name="T101" fmla="*/ 120 h 143"/>
                <a:gd name="T102" fmla="*/ 112 w 134"/>
                <a:gd name="T103" fmla="*/ 126 h 143"/>
                <a:gd name="T104" fmla="*/ 109 w 134"/>
                <a:gd name="T105" fmla="*/ 127 h 143"/>
                <a:gd name="T106" fmla="*/ 116 w 134"/>
                <a:gd name="T107" fmla="*/ 120 h 143"/>
                <a:gd name="T108" fmla="*/ 121 w 134"/>
                <a:gd name="T109" fmla="*/ 134 h 143"/>
                <a:gd name="T110" fmla="*/ 121 w 134"/>
                <a:gd name="T111" fmla="*/ 134 h 143"/>
                <a:gd name="T112" fmla="*/ 129 w 134"/>
                <a:gd name="T113" fmla="*/ 128 h 143"/>
                <a:gd name="T114" fmla="*/ 129 w 134"/>
                <a:gd name="T115" fmla="*/ 128 h 143"/>
                <a:gd name="T116" fmla="*/ 131 w 134"/>
                <a:gd name="T117" fmla="*/ 129 h 143"/>
                <a:gd name="T118" fmla="*/ 121 w 134"/>
                <a:gd name="T119" fmla="*/ 13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4" h="143">
                  <a:moveTo>
                    <a:pt x="134" y="130"/>
                  </a:moveTo>
                  <a:cubicBezTo>
                    <a:pt x="134" y="128"/>
                    <a:pt x="133" y="126"/>
                    <a:pt x="130" y="125"/>
                  </a:cubicBezTo>
                  <a:cubicBezTo>
                    <a:pt x="126" y="125"/>
                    <a:pt x="122" y="128"/>
                    <a:pt x="119" y="132"/>
                  </a:cubicBezTo>
                  <a:cubicBezTo>
                    <a:pt x="118" y="133"/>
                    <a:pt x="118" y="133"/>
                    <a:pt x="118" y="134"/>
                  </a:cubicBezTo>
                  <a:cubicBezTo>
                    <a:pt x="116" y="134"/>
                    <a:pt x="115" y="134"/>
                    <a:pt x="114" y="134"/>
                  </a:cubicBezTo>
                  <a:cubicBezTo>
                    <a:pt x="111" y="133"/>
                    <a:pt x="109" y="132"/>
                    <a:pt x="109" y="130"/>
                  </a:cubicBezTo>
                  <a:cubicBezTo>
                    <a:pt x="110" y="130"/>
                    <a:pt x="111" y="130"/>
                    <a:pt x="113" y="129"/>
                  </a:cubicBezTo>
                  <a:cubicBezTo>
                    <a:pt x="120" y="127"/>
                    <a:pt x="123" y="123"/>
                    <a:pt x="123" y="119"/>
                  </a:cubicBezTo>
                  <a:cubicBezTo>
                    <a:pt x="122" y="118"/>
                    <a:pt x="120" y="116"/>
                    <a:pt x="116" y="117"/>
                  </a:cubicBezTo>
                  <a:cubicBezTo>
                    <a:pt x="111" y="117"/>
                    <a:pt x="107" y="122"/>
                    <a:pt x="106" y="126"/>
                  </a:cubicBezTo>
                  <a:cubicBezTo>
                    <a:pt x="103" y="125"/>
                    <a:pt x="100" y="122"/>
                    <a:pt x="98" y="120"/>
                  </a:cubicBezTo>
                  <a:cubicBezTo>
                    <a:pt x="101" y="118"/>
                    <a:pt x="103" y="117"/>
                    <a:pt x="106" y="115"/>
                  </a:cubicBezTo>
                  <a:cubicBezTo>
                    <a:pt x="116" y="107"/>
                    <a:pt x="108" y="94"/>
                    <a:pt x="105" y="91"/>
                  </a:cubicBezTo>
                  <a:cubicBezTo>
                    <a:pt x="94" y="79"/>
                    <a:pt x="77" y="81"/>
                    <a:pt x="76" y="83"/>
                  </a:cubicBezTo>
                  <a:cubicBezTo>
                    <a:pt x="75" y="84"/>
                    <a:pt x="75" y="85"/>
                    <a:pt x="74" y="86"/>
                  </a:cubicBezTo>
                  <a:cubicBezTo>
                    <a:pt x="78" y="85"/>
                    <a:pt x="89" y="85"/>
                    <a:pt x="97" y="93"/>
                  </a:cubicBezTo>
                  <a:cubicBezTo>
                    <a:pt x="98" y="94"/>
                    <a:pt x="99" y="95"/>
                    <a:pt x="99" y="97"/>
                  </a:cubicBezTo>
                  <a:cubicBezTo>
                    <a:pt x="99" y="96"/>
                    <a:pt x="98" y="95"/>
                    <a:pt x="97" y="95"/>
                  </a:cubicBezTo>
                  <a:cubicBezTo>
                    <a:pt x="88" y="86"/>
                    <a:pt x="75" y="87"/>
                    <a:pt x="71" y="89"/>
                  </a:cubicBezTo>
                  <a:cubicBezTo>
                    <a:pt x="70" y="90"/>
                    <a:pt x="69" y="90"/>
                    <a:pt x="67" y="90"/>
                  </a:cubicBezTo>
                  <a:cubicBezTo>
                    <a:pt x="64" y="90"/>
                    <a:pt x="54" y="79"/>
                    <a:pt x="49" y="73"/>
                  </a:cubicBezTo>
                  <a:cubicBezTo>
                    <a:pt x="45" y="68"/>
                    <a:pt x="35" y="56"/>
                    <a:pt x="36" y="52"/>
                  </a:cubicBezTo>
                  <a:cubicBezTo>
                    <a:pt x="37" y="46"/>
                    <a:pt x="43" y="48"/>
                    <a:pt x="46" y="46"/>
                  </a:cubicBezTo>
                  <a:cubicBezTo>
                    <a:pt x="50" y="43"/>
                    <a:pt x="50" y="11"/>
                    <a:pt x="29" y="1"/>
                  </a:cubicBezTo>
                  <a:cubicBezTo>
                    <a:pt x="28" y="0"/>
                    <a:pt x="26" y="0"/>
                    <a:pt x="24" y="1"/>
                  </a:cubicBezTo>
                  <a:cubicBezTo>
                    <a:pt x="23" y="2"/>
                    <a:pt x="22" y="3"/>
                    <a:pt x="20" y="4"/>
                  </a:cubicBezTo>
                  <a:cubicBezTo>
                    <a:pt x="32" y="10"/>
                    <a:pt x="38" y="25"/>
                    <a:pt x="38" y="32"/>
                  </a:cubicBezTo>
                  <a:cubicBezTo>
                    <a:pt x="34" y="23"/>
                    <a:pt x="27" y="12"/>
                    <a:pt x="16" y="7"/>
                  </a:cubicBezTo>
                  <a:cubicBezTo>
                    <a:pt x="12" y="11"/>
                    <a:pt x="8" y="15"/>
                    <a:pt x="6" y="22"/>
                  </a:cubicBezTo>
                  <a:cubicBezTo>
                    <a:pt x="4" y="31"/>
                    <a:pt x="0" y="45"/>
                    <a:pt x="23" y="78"/>
                  </a:cubicBezTo>
                  <a:cubicBezTo>
                    <a:pt x="24" y="81"/>
                    <a:pt x="27" y="85"/>
                    <a:pt x="32" y="90"/>
                  </a:cubicBezTo>
                  <a:cubicBezTo>
                    <a:pt x="32" y="91"/>
                    <a:pt x="33" y="91"/>
                    <a:pt x="34" y="92"/>
                  </a:cubicBezTo>
                  <a:cubicBezTo>
                    <a:pt x="63" y="124"/>
                    <a:pt x="78" y="123"/>
                    <a:pt x="87" y="123"/>
                  </a:cubicBezTo>
                  <a:cubicBezTo>
                    <a:pt x="90" y="122"/>
                    <a:pt x="92" y="122"/>
                    <a:pt x="95" y="121"/>
                  </a:cubicBezTo>
                  <a:cubicBezTo>
                    <a:pt x="97" y="125"/>
                    <a:pt x="101" y="128"/>
                    <a:pt x="106" y="130"/>
                  </a:cubicBezTo>
                  <a:cubicBezTo>
                    <a:pt x="106" y="132"/>
                    <a:pt x="107" y="136"/>
                    <a:pt x="114" y="137"/>
                  </a:cubicBezTo>
                  <a:cubicBezTo>
                    <a:pt x="115" y="137"/>
                    <a:pt x="116" y="137"/>
                    <a:pt x="116" y="137"/>
                  </a:cubicBezTo>
                  <a:cubicBezTo>
                    <a:pt x="116" y="138"/>
                    <a:pt x="117" y="139"/>
                    <a:pt x="117" y="140"/>
                  </a:cubicBezTo>
                  <a:cubicBezTo>
                    <a:pt x="118" y="142"/>
                    <a:pt x="120" y="143"/>
                    <a:pt x="124" y="143"/>
                  </a:cubicBezTo>
                  <a:cubicBezTo>
                    <a:pt x="127" y="143"/>
                    <a:pt x="130" y="142"/>
                    <a:pt x="131" y="141"/>
                  </a:cubicBezTo>
                  <a:cubicBezTo>
                    <a:pt x="132" y="141"/>
                    <a:pt x="132" y="141"/>
                    <a:pt x="132" y="141"/>
                  </a:cubicBezTo>
                  <a:cubicBezTo>
                    <a:pt x="133" y="141"/>
                    <a:pt x="133" y="140"/>
                    <a:pt x="133" y="139"/>
                  </a:cubicBezTo>
                  <a:cubicBezTo>
                    <a:pt x="133" y="138"/>
                    <a:pt x="132" y="138"/>
                    <a:pt x="131" y="138"/>
                  </a:cubicBezTo>
                  <a:cubicBezTo>
                    <a:pt x="130" y="138"/>
                    <a:pt x="130" y="138"/>
                    <a:pt x="130" y="138"/>
                  </a:cubicBezTo>
                  <a:cubicBezTo>
                    <a:pt x="129" y="139"/>
                    <a:pt x="127" y="140"/>
                    <a:pt x="124" y="140"/>
                  </a:cubicBezTo>
                  <a:cubicBezTo>
                    <a:pt x="122" y="140"/>
                    <a:pt x="120" y="139"/>
                    <a:pt x="120" y="138"/>
                  </a:cubicBezTo>
                  <a:cubicBezTo>
                    <a:pt x="120" y="138"/>
                    <a:pt x="120" y="138"/>
                    <a:pt x="120" y="137"/>
                  </a:cubicBezTo>
                  <a:cubicBezTo>
                    <a:pt x="128" y="137"/>
                    <a:pt x="133" y="133"/>
                    <a:pt x="134" y="130"/>
                  </a:cubicBezTo>
                  <a:close/>
                  <a:moveTo>
                    <a:pt x="116" y="120"/>
                  </a:moveTo>
                  <a:cubicBezTo>
                    <a:pt x="117" y="120"/>
                    <a:pt x="117" y="120"/>
                    <a:pt x="117" y="120"/>
                  </a:cubicBezTo>
                  <a:cubicBezTo>
                    <a:pt x="119" y="120"/>
                    <a:pt x="119" y="120"/>
                    <a:pt x="119" y="120"/>
                  </a:cubicBezTo>
                  <a:cubicBezTo>
                    <a:pt x="120" y="121"/>
                    <a:pt x="118" y="124"/>
                    <a:pt x="112" y="126"/>
                  </a:cubicBezTo>
                  <a:cubicBezTo>
                    <a:pt x="111" y="127"/>
                    <a:pt x="110" y="127"/>
                    <a:pt x="109" y="127"/>
                  </a:cubicBezTo>
                  <a:cubicBezTo>
                    <a:pt x="110" y="124"/>
                    <a:pt x="113" y="120"/>
                    <a:pt x="116" y="120"/>
                  </a:cubicBezTo>
                  <a:close/>
                  <a:moveTo>
                    <a:pt x="121" y="134"/>
                  </a:moveTo>
                  <a:cubicBezTo>
                    <a:pt x="121" y="134"/>
                    <a:pt x="121" y="134"/>
                    <a:pt x="121" y="134"/>
                  </a:cubicBezTo>
                  <a:cubicBezTo>
                    <a:pt x="124" y="131"/>
                    <a:pt x="127" y="128"/>
                    <a:pt x="129" y="128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30" y="129"/>
                    <a:pt x="131" y="129"/>
                    <a:pt x="131" y="129"/>
                  </a:cubicBezTo>
                  <a:cubicBezTo>
                    <a:pt x="130" y="131"/>
                    <a:pt x="127" y="133"/>
                    <a:pt x="121" y="134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3" name="Oval 9"/>
            <p:cNvSpPr>
              <a:spLocks noChangeArrowheads="1"/>
            </p:cNvSpPr>
            <p:nvPr/>
          </p:nvSpPr>
          <p:spPr bwMode="auto">
            <a:xfrm>
              <a:off x="5280206" y="3148807"/>
              <a:ext cx="871174" cy="874617"/>
            </a:xfrm>
            <a:prstGeom prst="ellipse">
              <a:avLst/>
            </a:prstGeom>
            <a:noFill/>
            <a:ln>
              <a:solidFill>
                <a:sysClr val="window" lastClr="FFFFFF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091613" y="2141125"/>
            <a:ext cx="577162" cy="579442"/>
            <a:chOff x="7562234" y="1947116"/>
            <a:chExt cx="871174" cy="874617"/>
          </a:xfrm>
        </p:grpSpPr>
        <p:sp>
          <p:nvSpPr>
            <p:cNvPr id="55" name="Oval 9"/>
            <p:cNvSpPr>
              <a:spLocks noChangeArrowheads="1"/>
            </p:cNvSpPr>
            <p:nvPr/>
          </p:nvSpPr>
          <p:spPr bwMode="auto">
            <a:xfrm>
              <a:off x="7562234" y="1947116"/>
              <a:ext cx="871174" cy="874617"/>
            </a:xfrm>
            <a:prstGeom prst="ellipse">
              <a:avLst/>
            </a:prstGeom>
            <a:noFill/>
            <a:ln>
              <a:solidFill>
                <a:sysClr val="window" lastClr="FFFFFF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17">
              <a:hlinkClick r:id="rId2"/>
            </p:cNvPr>
            <p:cNvSpPr>
              <a:spLocks/>
            </p:cNvSpPr>
            <p:nvPr/>
          </p:nvSpPr>
          <p:spPr bwMode="auto">
            <a:xfrm>
              <a:off x="7748583" y="2149884"/>
              <a:ext cx="500063" cy="465138"/>
            </a:xfrm>
            <a:custGeom>
              <a:avLst/>
              <a:gdLst>
                <a:gd name="T0" fmla="*/ 124 w 133"/>
                <a:gd name="T1" fmla="*/ 84 h 123"/>
                <a:gd name="T2" fmla="*/ 133 w 133"/>
                <a:gd name="T3" fmla="*/ 75 h 123"/>
                <a:gd name="T4" fmla="*/ 124 w 133"/>
                <a:gd name="T5" fmla="*/ 67 h 123"/>
                <a:gd name="T6" fmla="*/ 113 w 133"/>
                <a:gd name="T7" fmla="*/ 67 h 123"/>
                <a:gd name="T8" fmla="*/ 113 w 133"/>
                <a:gd name="T9" fmla="*/ 64 h 123"/>
                <a:gd name="T10" fmla="*/ 124 w 133"/>
                <a:gd name="T11" fmla="*/ 64 h 123"/>
                <a:gd name="T12" fmla="*/ 132 w 133"/>
                <a:gd name="T13" fmla="*/ 56 h 123"/>
                <a:gd name="T14" fmla="*/ 124 w 133"/>
                <a:gd name="T15" fmla="*/ 47 h 123"/>
                <a:gd name="T16" fmla="*/ 90 w 133"/>
                <a:gd name="T17" fmla="*/ 47 h 123"/>
                <a:gd name="T18" fmla="*/ 74 w 133"/>
                <a:gd name="T19" fmla="*/ 23 h 123"/>
                <a:gd name="T20" fmla="*/ 64 w 133"/>
                <a:gd name="T21" fmla="*/ 0 h 123"/>
                <a:gd name="T22" fmla="*/ 54 w 133"/>
                <a:gd name="T23" fmla="*/ 5 h 123"/>
                <a:gd name="T24" fmla="*/ 48 w 133"/>
                <a:gd name="T25" fmla="*/ 33 h 123"/>
                <a:gd name="T26" fmla="*/ 29 w 133"/>
                <a:gd name="T27" fmla="*/ 57 h 123"/>
                <a:gd name="T28" fmla="*/ 0 w 133"/>
                <a:gd name="T29" fmla="*/ 57 h 123"/>
                <a:gd name="T30" fmla="*/ 0 w 133"/>
                <a:gd name="T31" fmla="*/ 114 h 123"/>
                <a:gd name="T32" fmla="*/ 31 w 133"/>
                <a:gd name="T33" fmla="*/ 114 h 123"/>
                <a:gd name="T34" fmla="*/ 54 w 133"/>
                <a:gd name="T35" fmla="*/ 122 h 123"/>
                <a:gd name="T36" fmla="*/ 76 w 133"/>
                <a:gd name="T37" fmla="*/ 123 h 123"/>
                <a:gd name="T38" fmla="*/ 79 w 133"/>
                <a:gd name="T39" fmla="*/ 123 h 123"/>
                <a:gd name="T40" fmla="*/ 105 w 133"/>
                <a:gd name="T41" fmla="*/ 123 h 123"/>
                <a:gd name="T42" fmla="*/ 114 w 133"/>
                <a:gd name="T43" fmla="*/ 114 h 123"/>
                <a:gd name="T44" fmla="*/ 105 w 133"/>
                <a:gd name="T45" fmla="*/ 105 h 123"/>
                <a:gd name="T46" fmla="*/ 103 w 133"/>
                <a:gd name="T47" fmla="*/ 105 h 123"/>
                <a:gd name="T48" fmla="*/ 104 w 133"/>
                <a:gd name="T49" fmla="*/ 103 h 123"/>
                <a:gd name="T50" fmla="*/ 117 w 133"/>
                <a:gd name="T51" fmla="*/ 103 h 123"/>
                <a:gd name="T52" fmla="*/ 125 w 133"/>
                <a:gd name="T53" fmla="*/ 95 h 123"/>
                <a:gd name="T54" fmla="*/ 117 w 133"/>
                <a:gd name="T55" fmla="*/ 86 h 123"/>
                <a:gd name="T56" fmla="*/ 109 w 133"/>
                <a:gd name="T57" fmla="*/ 86 h 123"/>
                <a:gd name="T58" fmla="*/ 110 w 133"/>
                <a:gd name="T59" fmla="*/ 84 h 123"/>
                <a:gd name="T60" fmla="*/ 124 w 133"/>
                <a:gd name="T61" fmla="*/ 8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3" h="123">
                  <a:moveTo>
                    <a:pt x="124" y="84"/>
                  </a:moveTo>
                  <a:cubicBezTo>
                    <a:pt x="129" y="84"/>
                    <a:pt x="133" y="80"/>
                    <a:pt x="133" y="75"/>
                  </a:cubicBezTo>
                  <a:cubicBezTo>
                    <a:pt x="133" y="71"/>
                    <a:pt x="129" y="67"/>
                    <a:pt x="124" y="67"/>
                  </a:cubicBezTo>
                  <a:cubicBezTo>
                    <a:pt x="113" y="67"/>
                    <a:pt x="113" y="67"/>
                    <a:pt x="113" y="67"/>
                  </a:cubicBezTo>
                  <a:cubicBezTo>
                    <a:pt x="113" y="66"/>
                    <a:pt x="113" y="65"/>
                    <a:pt x="113" y="64"/>
                  </a:cubicBezTo>
                  <a:cubicBezTo>
                    <a:pt x="124" y="64"/>
                    <a:pt x="124" y="64"/>
                    <a:pt x="124" y="64"/>
                  </a:cubicBezTo>
                  <a:cubicBezTo>
                    <a:pt x="129" y="64"/>
                    <a:pt x="132" y="61"/>
                    <a:pt x="132" y="56"/>
                  </a:cubicBezTo>
                  <a:cubicBezTo>
                    <a:pt x="132" y="51"/>
                    <a:pt x="129" y="47"/>
                    <a:pt x="124" y="47"/>
                  </a:cubicBezTo>
                  <a:cubicBezTo>
                    <a:pt x="90" y="47"/>
                    <a:pt x="90" y="47"/>
                    <a:pt x="90" y="47"/>
                  </a:cubicBezTo>
                  <a:cubicBezTo>
                    <a:pt x="66" y="45"/>
                    <a:pt x="73" y="31"/>
                    <a:pt x="74" y="23"/>
                  </a:cubicBezTo>
                  <a:cubicBezTo>
                    <a:pt x="75" y="8"/>
                    <a:pt x="69" y="0"/>
                    <a:pt x="64" y="0"/>
                  </a:cubicBezTo>
                  <a:cubicBezTo>
                    <a:pt x="63" y="0"/>
                    <a:pt x="53" y="1"/>
                    <a:pt x="54" y="5"/>
                  </a:cubicBezTo>
                  <a:cubicBezTo>
                    <a:pt x="54" y="8"/>
                    <a:pt x="56" y="24"/>
                    <a:pt x="48" y="33"/>
                  </a:cubicBezTo>
                  <a:cubicBezTo>
                    <a:pt x="42" y="40"/>
                    <a:pt x="33" y="52"/>
                    <a:pt x="29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31" y="114"/>
                    <a:pt x="31" y="114"/>
                    <a:pt x="31" y="114"/>
                  </a:cubicBezTo>
                  <a:cubicBezTo>
                    <a:pt x="38" y="119"/>
                    <a:pt x="46" y="121"/>
                    <a:pt x="54" y="122"/>
                  </a:cubicBezTo>
                  <a:cubicBezTo>
                    <a:pt x="61" y="122"/>
                    <a:pt x="69" y="122"/>
                    <a:pt x="76" y="123"/>
                  </a:cubicBezTo>
                  <a:cubicBezTo>
                    <a:pt x="77" y="123"/>
                    <a:pt x="78" y="123"/>
                    <a:pt x="79" y="123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10" y="123"/>
                    <a:pt x="114" y="119"/>
                    <a:pt x="114" y="114"/>
                  </a:cubicBezTo>
                  <a:cubicBezTo>
                    <a:pt x="114" y="109"/>
                    <a:pt x="110" y="105"/>
                    <a:pt x="105" y="105"/>
                  </a:cubicBezTo>
                  <a:cubicBezTo>
                    <a:pt x="103" y="105"/>
                    <a:pt x="103" y="105"/>
                    <a:pt x="103" y="105"/>
                  </a:cubicBezTo>
                  <a:cubicBezTo>
                    <a:pt x="103" y="105"/>
                    <a:pt x="103" y="104"/>
                    <a:pt x="104" y="103"/>
                  </a:cubicBezTo>
                  <a:cubicBezTo>
                    <a:pt x="117" y="103"/>
                    <a:pt x="117" y="103"/>
                    <a:pt x="117" y="103"/>
                  </a:cubicBezTo>
                  <a:cubicBezTo>
                    <a:pt x="122" y="103"/>
                    <a:pt x="125" y="99"/>
                    <a:pt x="125" y="95"/>
                  </a:cubicBezTo>
                  <a:cubicBezTo>
                    <a:pt x="125" y="90"/>
                    <a:pt x="122" y="86"/>
                    <a:pt x="117" y="86"/>
                  </a:cubicBezTo>
                  <a:cubicBezTo>
                    <a:pt x="109" y="86"/>
                    <a:pt x="109" y="86"/>
                    <a:pt x="109" y="86"/>
                  </a:cubicBezTo>
                  <a:cubicBezTo>
                    <a:pt x="109" y="85"/>
                    <a:pt x="110" y="85"/>
                    <a:pt x="110" y="84"/>
                  </a:cubicBezTo>
                  <a:lnTo>
                    <a:pt x="124" y="84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57" name="TextBox 32"/>
          <p:cNvSpPr txBox="1"/>
          <p:nvPr/>
        </p:nvSpPr>
        <p:spPr>
          <a:xfrm>
            <a:off x="6444208" y="2264969"/>
            <a:ext cx="2304256" cy="60016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</a:rPr>
              <a:t>文字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TextBox 33"/>
          <p:cNvSpPr txBox="1"/>
          <p:nvPr/>
        </p:nvSpPr>
        <p:spPr>
          <a:xfrm>
            <a:off x="6372200" y="3862789"/>
            <a:ext cx="2304256" cy="60016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</a:rPr>
              <a:t>文字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TextBox 34"/>
          <p:cNvSpPr txBox="1"/>
          <p:nvPr/>
        </p:nvSpPr>
        <p:spPr>
          <a:xfrm>
            <a:off x="899592" y="2264969"/>
            <a:ext cx="2304256" cy="60016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</a:rPr>
              <a:t>文字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TextBox 35"/>
          <p:cNvSpPr txBox="1"/>
          <p:nvPr/>
        </p:nvSpPr>
        <p:spPr>
          <a:xfrm>
            <a:off x="899592" y="3862789"/>
            <a:ext cx="2304256" cy="60016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</a:rPr>
              <a:t>文字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899592" y="1926414"/>
            <a:ext cx="2232248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2" name="矩形 61"/>
          <p:cNvSpPr/>
          <p:nvPr/>
        </p:nvSpPr>
        <p:spPr>
          <a:xfrm>
            <a:off x="899592" y="3527146"/>
            <a:ext cx="2232248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3" name="矩形 62"/>
          <p:cNvSpPr/>
          <p:nvPr/>
        </p:nvSpPr>
        <p:spPr>
          <a:xfrm>
            <a:off x="6948264" y="1926414"/>
            <a:ext cx="1512168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4" name="矩形 63"/>
          <p:cNvSpPr/>
          <p:nvPr/>
        </p:nvSpPr>
        <p:spPr>
          <a:xfrm>
            <a:off x="6948264" y="3527146"/>
            <a:ext cx="1512168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5" name="TextBox 30"/>
          <p:cNvSpPr txBox="1"/>
          <p:nvPr/>
        </p:nvSpPr>
        <p:spPr>
          <a:xfrm>
            <a:off x="4264157" y="2884184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插入</a:t>
            </a:r>
            <a:endParaRPr kumimoji="0" lang="en-US" altLang="zh-CN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标签</a:t>
            </a:r>
          </a:p>
        </p:txBody>
      </p: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26"/>
          <p:cNvGrpSpPr/>
          <p:nvPr/>
        </p:nvGrpSpPr>
        <p:grpSpPr>
          <a:xfrm>
            <a:off x="1361565" y="4069594"/>
            <a:ext cx="441722" cy="400050"/>
            <a:chOff x="1815420" y="4900367"/>
            <a:chExt cx="588963" cy="533400"/>
          </a:xfrm>
          <a:solidFill>
            <a:srgbClr val="0D79CA"/>
          </a:solidFill>
        </p:grpSpPr>
        <p:sp>
          <p:nvSpPr>
            <p:cNvPr id="57" name="Freeform 229"/>
            <p:cNvSpPr>
              <a:spLocks noEditPoints="1"/>
            </p:cNvSpPr>
            <p:nvPr/>
          </p:nvSpPr>
          <p:spPr bwMode="auto">
            <a:xfrm>
              <a:off x="1917020" y="5103567"/>
              <a:ext cx="388938" cy="330200"/>
            </a:xfrm>
            <a:custGeom>
              <a:avLst/>
              <a:gdLst>
                <a:gd name="T0" fmla="*/ 13 w 126"/>
                <a:gd name="T1" fmla="*/ 107 h 107"/>
                <a:gd name="T2" fmla="*/ 0 w 126"/>
                <a:gd name="T3" fmla="*/ 93 h 107"/>
                <a:gd name="T4" fmla="*/ 0 w 126"/>
                <a:gd name="T5" fmla="*/ 93 h 107"/>
                <a:gd name="T6" fmla="*/ 0 w 126"/>
                <a:gd name="T7" fmla="*/ 13 h 107"/>
                <a:gd name="T8" fmla="*/ 13 w 126"/>
                <a:gd name="T9" fmla="*/ 0 h 107"/>
                <a:gd name="T10" fmla="*/ 13 w 126"/>
                <a:gd name="T11" fmla="*/ 0 h 107"/>
                <a:gd name="T12" fmla="*/ 112 w 126"/>
                <a:gd name="T13" fmla="*/ 0 h 107"/>
                <a:gd name="T14" fmla="*/ 126 w 126"/>
                <a:gd name="T15" fmla="*/ 13 h 107"/>
                <a:gd name="T16" fmla="*/ 126 w 126"/>
                <a:gd name="T17" fmla="*/ 13 h 107"/>
                <a:gd name="T18" fmla="*/ 126 w 126"/>
                <a:gd name="T19" fmla="*/ 93 h 107"/>
                <a:gd name="T20" fmla="*/ 112 w 126"/>
                <a:gd name="T21" fmla="*/ 107 h 107"/>
                <a:gd name="T22" fmla="*/ 112 w 126"/>
                <a:gd name="T23" fmla="*/ 107 h 107"/>
                <a:gd name="T24" fmla="*/ 13 w 126"/>
                <a:gd name="T25" fmla="*/ 107 h 107"/>
                <a:gd name="T26" fmla="*/ 11 w 126"/>
                <a:gd name="T27" fmla="*/ 13 h 107"/>
                <a:gd name="T28" fmla="*/ 11 w 126"/>
                <a:gd name="T29" fmla="*/ 93 h 107"/>
                <a:gd name="T30" fmla="*/ 13 w 126"/>
                <a:gd name="T31" fmla="*/ 95 h 107"/>
                <a:gd name="T32" fmla="*/ 13 w 126"/>
                <a:gd name="T33" fmla="*/ 95 h 107"/>
                <a:gd name="T34" fmla="*/ 112 w 126"/>
                <a:gd name="T35" fmla="*/ 95 h 107"/>
                <a:gd name="T36" fmla="*/ 114 w 126"/>
                <a:gd name="T37" fmla="*/ 93 h 107"/>
                <a:gd name="T38" fmla="*/ 114 w 126"/>
                <a:gd name="T39" fmla="*/ 93 h 107"/>
                <a:gd name="T40" fmla="*/ 114 w 126"/>
                <a:gd name="T41" fmla="*/ 13 h 107"/>
                <a:gd name="T42" fmla="*/ 112 w 126"/>
                <a:gd name="T43" fmla="*/ 11 h 107"/>
                <a:gd name="T44" fmla="*/ 112 w 126"/>
                <a:gd name="T45" fmla="*/ 11 h 107"/>
                <a:gd name="T46" fmla="*/ 13 w 126"/>
                <a:gd name="T47" fmla="*/ 11 h 107"/>
                <a:gd name="T48" fmla="*/ 11 w 126"/>
                <a:gd name="T49" fmla="*/ 1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6" h="107">
                  <a:moveTo>
                    <a:pt x="13" y="107"/>
                  </a:moveTo>
                  <a:cubicBezTo>
                    <a:pt x="6" y="107"/>
                    <a:pt x="0" y="101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0" y="0"/>
                    <a:pt x="126" y="6"/>
                    <a:pt x="126" y="13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26" y="93"/>
                    <a:pt x="126" y="93"/>
                    <a:pt x="126" y="93"/>
                  </a:cubicBezTo>
                  <a:cubicBezTo>
                    <a:pt x="126" y="101"/>
                    <a:pt x="120" y="107"/>
                    <a:pt x="112" y="107"/>
                  </a:cubicBezTo>
                  <a:cubicBezTo>
                    <a:pt x="112" y="107"/>
                    <a:pt x="112" y="107"/>
                    <a:pt x="112" y="107"/>
                  </a:cubicBezTo>
                  <a:cubicBezTo>
                    <a:pt x="13" y="107"/>
                    <a:pt x="13" y="107"/>
                    <a:pt x="13" y="107"/>
                  </a:cubicBezTo>
                  <a:close/>
                  <a:moveTo>
                    <a:pt x="11" y="13"/>
                  </a:moveTo>
                  <a:cubicBezTo>
                    <a:pt x="11" y="93"/>
                    <a:pt x="11" y="93"/>
                    <a:pt x="11" y="93"/>
                  </a:cubicBezTo>
                  <a:cubicBezTo>
                    <a:pt x="11" y="94"/>
                    <a:pt x="12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12" y="95"/>
                    <a:pt x="112" y="95"/>
                    <a:pt x="112" y="95"/>
                  </a:cubicBezTo>
                  <a:cubicBezTo>
                    <a:pt x="113" y="95"/>
                    <a:pt x="114" y="94"/>
                    <a:pt x="114" y="93"/>
                  </a:cubicBezTo>
                  <a:cubicBezTo>
                    <a:pt x="114" y="93"/>
                    <a:pt x="114" y="93"/>
                    <a:pt x="114" y="93"/>
                  </a:cubicBezTo>
                  <a:cubicBezTo>
                    <a:pt x="114" y="13"/>
                    <a:pt x="114" y="13"/>
                    <a:pt x="114" y="13"/>
                  </a:cubicBezTo>
                  <a:cubicBezTo>
                    <a:pt x="114" y="12"/>
                    <a:pt x="113" y="11"/>
                    <a:pt x="112" y="11"/>
                  </a:cubicBezTo>
                  <a:cubicBezTo>
                    <a:pt x="112" y="11"/>
                    <a:pt x="112" y="11"/>
                    <a:pt x="112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11"/>
                    <a:pt x="11" y="12"/>
                    <a:pt x="11" y="1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HelveticaNeueLTPro-Lt" panose="020B0403020202020204" pitchFamily="34" charset="0"/>
                <a:ea typeface="+mn-ea"/>
              </a:endParaRPr>
            </a:p>
          </p:txBody>
        </p:sp>
        <p:sp>
          <p:nvSpPr>
            <p:cNvPr id="58" name="Freeform 230"/>
            <p:cNvSpPr>
              <a:spLocks noEditPoints="1"/>
            </p:cNvSpPr>
            <p:nvPr/>
          </p:nvSpPr>
          <p:spPr bwMode="auto">
            <a:xfrm>
              <a:off x="1815420" y="4900367"/>
              <a:ext cx="588963" cy="246063"/>
            </a:xfrm>
            <a:custGeom>
              <a:avLst/>
              <a:gdLst>
                <a:gd name="T0" fmla="*/ 7 w 191"/>
                <a:gd name="T1" fmla="*/ 80 h 80"/>
                <a:gd name="T2" fmla="*/ 7 w 191"/>
                <a:gd name="T3" fmla="*/ 74 h 80"/>
                <a:gd name="T4" fmla="*/ 10 w 191"/>
                <a:gd name="T5" fmla="*/ 78 h 80"/>
                <a:gd name="T6" fmla="*/ 7 w 191"/>
                <a:gd name="T7" fmla="*/ 74 h 80"/>
                <a:gd name="T8" fmla="*/ 7 w 191"/>
                <a:gd name="T9" fmla="*/ 80 h 80"/>
                <a:gd name="T10" fmla="*/ 1 w 191"/>
                <a:gd name="T11" fmla="*/ 76 h 80"/>
                <a:gd name="T12" fmla="*/ 1 w 191"/>
                <a:gd name="T13" fmla="*/ 76 h 80"/>
                <a:gd name="T14" fmla="*/ 3 w 191"/>
                <a:gd name="T15" fmla="*/ 69 h 80"/>
                <a:gd name="T16" fmla="*/ 3 w 191"/>
                <a:gd name="T17" fmla="*/ 69 h 80"/>
                <a:gd name="T18" fmla="*/ 92 w 191"/>
                <a:gd name="T19" fmla="*/ 1 h 80"/>
                <a:gd name="T20" fmla="*/ 99 w 191"/>
                <a:gd name="T21" fmla="*/ 1 h 80"/>
                <a:gd name="T22" fmla="*/ 99 w 191"/>
                <a:gd name="T23" fmla="*/ 1 h 80"/>
                <a:gd name="T24" fmla="*/ 188 w 191"/>
                <a:gd name="T25" fmla="*/ 69 h 80"/>
                <a:gd name="T26" fmla="*/ 190 w 191"/>
                <a:gd name="T27" fmla="*/ 76 h 80"/>
                <a:gd name="T28" fmla="*/ 190 w 191"/>
                <a:gd name="T29" fmla="*/ 76 h 80"/>
                <a:gd name="T30" fmla="*/ 185 w 191"/>
                <a:gd name="T31" fmla="*/ 80 h 80"/>
                <a:gd name="T32" fmla="*/ 185 w 191"/>
                <a:gd name="T33" fmla="*/ 80 h 80"/>
                <a:gd name="T34" fmla="*/ 7 w 191"/>
                <a:gd name="T35" fmla="*/ 80 h 80"/>
                <a:gd name="T36" fmla="*/ 168 w 191"/>
                <a:gd name="T37" fmla="*/ 68 h 80"/>
                <a:gd name="T38" fmla="*/ 96 w 191"/>
                <a:gd name="T39" fmla="*/ 13 h 80"/>
                <a:gd name="T40" fmla="*/ 24 w 191"/>
                <a:gd name="T41" fmla="*/ 68 h 80"/>
                <a:gd name="T42" fmla="*/ 168 w 191"/>
                <a:gd name="T43" fmla="*/ 6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1" h="80">
                  <a:moveTo>
                    <a:pt x="7" y="80"/>
                  </a:moveTo>
                  <a:cubicBezTo>
                    <a:pt x="7" y="74"/>
                    <a:pt x="7" y="74"/>
                    <a:pt x="7" y="74"/>
                  </a:cubicBezTo>
                  <a:cubicBezTo>
                    <a:pt x="10" y="78"/>
                    <a:pt x="10" y="78"/>
                    <a:pt x="10" y="78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4" y="80"/>
                    <a:pt x="2" y="78"/>
                    <a:pt x="1" y="76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0" y="73"/>
                    <a:pt x="1" y="71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92" y="1"/>
                    <a:pt x="92" y="1"/>
                    <a:pt x="92" y="1"/>
                  </a:cubicBezTo>
                  <a:cubicBezTo>
                    <a:pt x="94" y="0"/>
                    <a:pt x="97" y="0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88" y="69"/>
                    <a:pt x="188" y="69"/>
                    <a:pt x="188" y="69"/>
                  </a:cubicBezTo>
                  <a:cubicBezTo>
                    <a:pt x="190" y="71"/>
                    <a:pt x="191" y="73"/>
                    <a:pt x="190" y="76"/>
                  </a:cubicBezTo>
                  <a:cubicBezTo>
                    <a:pt x="190" y="76"/>
                    <a:pt x="190" y="76"/>
                    <a:pt x="190" y="76"/>
                  </a:cubicBezTo>
                  <a:cubicBezTo>
                    <a:pt x="190" y="78"/>
                    <a:pt x="187" y="80"/>
                    <a:pt x="185" y="80"/>
                  </a:cubicBezTo>
                  <a:cubicBezTo>
                    <a:pt x="185" y="80"/>
                    <a:pt x="185" y="80"/>
                    <a:pt x="185" y="80"/>
                  </a:cubicBezTo>
                  <a:cubicBezTo>
                    <a:pt x="7" y="80"/>
                    <a:pt x="7" y="80"/>
                    <a:pt x="7" y="80"/>
                  </a:cubicBezTo>
                  <a:close/>
                  <a:moveTo>
                    <a:pt x="168" y="68"/>
                  </a:moveTo>
                  <a:cubicBezTo>
                    <a:pt x="96" y="13"/>
                    <a:pt x="96" y="13"/>
                    <a:pt x="96" y="13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168" y="68"/>
                    <a:pt x="168" y="68"/>
                    <a:pt x="168" y="68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HelveticaNeueLTPro-Lt" panose="020B0403020202020204" pitchFamily="34" charset="0"/>
                <a:ea typeface="+mn-ea"/>
              </a:endParaRPr>
            </a:p>
          </p:txBody>
        </p:sp>
        <p:sp>
          <p:nvSpPr>
            <p:cNvPr id="59" name="Freeform 231"/>
            <p:cNvSpPr>
              <a:spLocks noEditPoints="1"/>
            </p:cNvSpPr>
            <p:nvPr/>
          </p:nvSpPr>
          <p:spPr bwMode="auto">
            <a:xfrm>
              <a:off x="2071008" y="5243267"/>
              <a:ext cx="139700" cy="187325"/>
            </a:xfrm>
            <a:custGeom>
              <a:avLst/>
              <a:gdLst>
                <a:gd name="T0" fmla="*/ 12 w 45"/>
                <a:gd name="T1" fmla="*/ 61 h 61"/>
                <a:gd name="T2" fmla="*/ 0 w 45"/>
                <a:gd name="T3" fmla="*/ 49 h 61"/>
                <a:gd name="T4" fmla="*/ 0 w 45"/>
                <a:gd name="T5" fmla="*/ 49 h 61"/>
                <a:gd name="T6" fmla="*/ 0 w 45"/>
                <a:gd name="T7" fmla="*/ 11 h 61"/>
                <a:gd name="T8" fmla="*/ 12 w 45"/>
                <a:gd name="T9" fmla="*/ 0 h 61"/>
                <a:gd name="T10" fmla="*/ 12 w 45"/>
                <a:gd name="T11" fmla="*/ 0 h 61"/>
                <a:gd name="T12" fmla="*/ 34 w 45"/>
                <a:gd name="T13" fmla="*/ 0 h 61"/>
                <a:gd name="T14" fmla="*/ 45 w 45"/>
                <a:gd name="T15" fmla="*/ 11 h 61"/>
                <a:gd name="T16" fmla="*/ 45 w 45"/>
                <a:gd name="T17" fmla="*/ 11 h 61"/>
                <a:gd name="T18" fmla="*/ 45 w 45"/>
                <a:gd name="T19" fmla="*/ 49 h 61"/>
                <a:gd name="T20" fmla="*/ 34 w 45"/>
                <a:gd name="T21" fmla="*/ 61 h 61"/>
                <a:gd name="T22" fmla="*/ 34 w 45"/>
                <a:gd name="T23" fmla="*/ 61 h 61"/>
                <a:gd name="T24" fmla="*/ 12 w 45"/>
                <a:gd name="T25" fmla="*/ 61 h 61"/>
                <a:gd name="T26" fmla="*/ 8 w 45"/>
                <a:gd name="T27" fmla="*/ 49 h 61"/>
                <a:gd name="T28" fmla="*/ 12 w 45"/>
                <a:gd name="T29" fmla="*/ 53 h 61"/>
                <a:gd name="T30" fmla="*/ 12 w 45"/>
                <a:gd name="T31" fmla="*/ 53 h 61"/>
                <a:gd name="T32" fmla="*/ 34 w 45"/>
                <a:gd name="T33" fmla="*/ 53 h 61"/>
                <a:gd name="T34" fmla="*/ 38 w 45"/>
                <a:gd name="T35" fmla="*/ 49 h 61"/>
                <a:gd name="T36" fmla="*/ 38 w 45"/>
                <a:gd name="T37" fmla="*/ 49 h 61"/>
                <a:gd name="T38" fmla="*/ 38 w 45"/>
                <a:gd name="T39" fmla="*/ 11 h 61"/>
                <a:gd name="T40" fmla="*/ 34 w 45"/>
                <a:gd name="T41" fmla="*/ 7 h 61"/>
                <a:gd name="T42" fmla="*/ 34 w 45"/>
                <a:gd name="T43" fmla="*/ 7 h 61"/>
                <a:gd name="T44" fmla="*/ 12 w 45"/>
                <a:gd name="T45" fmla="*/ 7 h 61"/>
                <a:gd name="T46" fmla="*/ 8 w 45"/>
                <a:gd name="T47" fmla="*/ 11 h 61"/>
                <a:gd name="T48" fmla="*/ 8 w 45"/>
                <a:gd name="T49" fmla="*/ 11 h 61"/>
                <a:gd name="T50" fmla="*/ 8 w 45"/>
                <a:gd name="T51" fmla="*/ 4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" h="61">
                  <a:moveTo>
                    <a:pt x="12" y="61"/>
                  </a:moveTo>
                  <a:cubicBezTo>
                    <a:pt x="5" y="61"/>
                    <a:pt x="0" y="55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0" y="0"/>
                    <a:pt x="45" y="5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55"/>
                    <a:pt x="40" y="61"/>
                    <a:pt x="34" y="61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12" y="61"/>
                    <a:pt x="12" y="61"/>
                    <a:pt x="12" y="61"/>
                  </a:cubicBezTo>
                  <a:close/>
                  <a:moveTo>
                    <a:pt x="8" y="49"/>
                  </a:moveTo>
                  <a:cubicBezTo>
                    <a:pt x="8" y="51"/>
                    <a:pt x="10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6" y="53"/>
                    <a:pt x="38" y="51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9"/>
                    <a:pt x="36" y="7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0" y="7"/>
                    <a:pt x="8" y="9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49"/>
                    <a:pt x="8" y="49"/>
                    <a:pt x="8" y="4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HelveticaNeueLTPro-Lt" panose="020B0403020202020204" pitchFamily="34" charset="0"/>
                <a:ea typeface="+mn-ea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109662" y="2654125"/>
            <a:ext cx="985838" cy="1248966"/>
            <a:chOff x="1109662" y="2269331"/>
            <a:chExt cx="985838" cy="1248966"/>
          </a:xfrm>
          <a:solidFill>
            <a:srgbClr val="0D79CA"/>
          </a:solidFill>
        </p:grpSpPr>
        <p:sp>
          <p:nvSpPr>
            <p:cNvPr id="61" name="Freeform 234"/>
            <p:cNvSpPr/>
            <p:nvPr/>
          </p:nvSpPr>
          <p:spPr bwMode="auto">
            <a:xfrm>
              <a:off x="1109662" y="2269331"/>
              <a:ext cx="985838" cy="1248966"/>
            </a:xfrm>
            <a:custGeom>
              <a:avLst/>
              <a:gdLst>
                <a:gd name="T0" fmla="*/ 381 w 426"/>
                <a:gd name="T1" fmla="*/ 0 h 540"/>
                <a:gd name="T2" fmla="*/ 46 w 426"/>
                <a:gd name="T3" fmla="*/ 0 h 540"/>
                <a:gd name="T4" fmla="*/ 0 w 426"/>
                <a:gd name="T5" fmla="*/ 46 h 540"/>
                <a:gd name="T6" fmla="*/ 0 w 426"/>
                <a:gd name="T7" fmla="*/ 380 h 540"/>
                <a:gd name="T8" fmla="*/ 46 w 426"/>
                <a:gd name="T9" fmla="*/ 426 h 540"/>
                <a:gd name="T10" fmla="*/ 164 w 426"/>
                <a:gd name="T11" fmla="*/ 426 h 540"/>
                <a:gd name="T12" fmla="*/ 213 w 426"/>
                <a:gd name="T13" fmla="*/ 540 h 540"/>
                <a:gd name="T14" fmla="*/ 264 w 426"/>
                <a:gd name="T15" fmla="*/ 426 h 540"/>
                <a:gd name="T16" fmla="*/ 381 w 426"/>
                <a:gd name="T17" fmla="*/ 426 h 540"/>
                <a:gd name="T18" fmla="*/ 426 w 426"/>
                <a:gd name="T19" fmla="*/ 380 h 540"/>
                <a:gd name="T20" fmla="*/ 426 w 426"/>
                <a:gd name="T21" fmla="*/ 46 h 540"/>
                <a:gd name="T22" fmla="*/ 381 w 426"/>
                <a:gd name="T2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6" h="540">
                  <a:moveTo>
                    <a:pt x="381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0"/>
                    <a:pt x="0" y="46"/>
                  </a:cubicBezTo>
                  <a:cubicBezTo>
                    <a:pt x="0" y="380"/>
                    <a:pt x="0" y="380"/>
                    <a:pt x="0" y="380"/>
                  </a:cubicBezTo>
                  <a:cubicBezTo>
                    <a:pt x="0" y="405"/>
                    <a:pt x="21" y="426"/>
                    <a:pt x="46" y="426"/>
                  </a:cubicBezTo>
                  <a:cubicBezTo>
                    <a:pt x="164" y="426"/>
                    <a:pt x="164" y="426"/>
                    <a:pt x="164" y="426"/>
                  </a:cubicBezTo>
                  <a:cubicBezTo>
                    <a:pt x="213" y="540"/>
                    <a:pt x="213" y="540"/>
                    <a:pt x="213" y="540"/>
                  </a:cubicBezTo>
                  <a:cubicBezTo>
                    <a:pt x="264" y="426"/>
                    <a:pt x="264" y="426"/>
                    <a:pt x="264" y="426"/>
                  </a:cubicBezTo>
                  <a:cubicBezTo>
                    <a:pt x="381" y="426"/>
                    <a:pt x="381" y="426"/>
                    <a:pt x="381" y="426"/>
                  </a:cubicBezTo>
                  <a:cubicBezTo>
                    <a:pt x="406" y="426"/>
                    <a:pt x="426" y="405"/>
                    <a:pt x="426" y="380"/>
                  </a:cubicBezTo>
                  <a:cubicBezTo>
                    <a:pt x="426" y="46"/>
                    <a:pt x="426" y="46"/>
                    <a:pt x="426" y="46"/>
                  </a:cubicBezTo>
                  <a:cubicBezTo>
                    <a:pt x="426" y="20"/>
                    <a:pt x="406" y="0"/>
                    <a:pt x="381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2" name="TextBox 1"/>
            <p:cNvSpPr txBox="1">
              <a:spLocks noChangeArrowheads="1"/>
            </p:cNvSpPr>
            <p:nvPr/>
          </p:nvSpPr>
          <p:spPr bwMode="auto">
            <a:xfrm>
              <a:off x="1136360" y="2437210"/>
              <a:ext cx="930063" cy="60016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Impact" panose="020B0806030902050204" pitchFamily="34" charset="0"/>
                  <a:ea typeface="宋体" panose="02010600030101010101" pitchFamily="2" charset="-122"/>
                </a:rPr>
                <a:t>30%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63" name="Freeform 232"/>
          <p:cNvSpPr>
            <a:spLocks noEditPoints="1" noChangeArrowheads="1"/>
          </p:cNvSpPr>
          <p:nvPr/>
        </p:nvSpPr>
        <p:spPr bwMode="auto">
          <a:xfrm>
            <a:off x="3349228" y="4050729"/>
            <a:ext cx="460772" cy="438150"/>
          </a:xfrm>
          <a:custGeom>
            <a:avLst/>
            <a:gdLst>
              <a:gd name="T0" fmla="*/ 124 w 387"/>
              <a:gd name="T1" fmla="*/ 300 h 368"/>
              <a:gd name="T2" fmla="*/ 262 w 387"/>
              <a:gd name="T3" fmla="*/ 300 h 368"/>
              <a:gd name="T4" fmla="*/ 262 w 387"/>
              <a:gd name="T5" fmla="*/ 257 h 368"/>
              <a:gd name="T6" fmla="*/ 124 w 387"/>
              <a:gd name="T7" fmla="*/ 257 h 368"/>
              <a:gd name="T8" fmla="*/ 124 w 387"/>
              <a:gd name="T9" fmla="*/ 300 h 368"/>
              <a:gd name="T10" fmla="*/ 124 w 387"/>
              <a:gd name="T11" fmla="*/ 241 h 368"/>
              <a:gd name="T12" fmla="*/ 262 w 387"/>
              <a:gd name="T13" fmla="*/ 241 h 368"/>
              <a:gd name="T14" fmla="*/ 262 w 387"/>
              <a:gd name="T15" fmla="*/ 199 h 368"/>
              <a:gd name="T16" fmla="*/ 124 w 387"/>
              <a:gd name="T17" fmla="*/ 199 h 368"/>
              <a:gd name="T18" fmla="*/ 124 w 387"/>
              <a:gd name="T19" fmla="*/ 241 h 368"/>
              <a:gd name="T20" fmla="*/ 381 w 387"/>
              <a:gd name="T21" fmla="*/ 148 h 368"/>
              <a:gd name="T22" fmla="*/ 373 w 387"/>
              <a:gd name="T23" fmla="*/ 140 h 368"/>
              <a:gd name="T24" fmla="*/ 192 w 387"/>
              <a:gd name="T25" fmla="*/ 0 h 368"/>
              <a:gd name="T26" fmla="*/ 14 w 387"/>
              <a:gd name="T27" fmla="*/ 140 h 368"/>
              <a:gd name="T28" fmla="*/ 6 w 387"/>
              <a:gd name="T29" fmla="*/ 148 h 368"/>
              <a:gd name="T30" fmla="*/ 0 w 387"/>
              <a:gd name="T31" fmla="*/ 152 h 368"/>
              <a:gd name="T32" fmla="*/ 0 w 387"/>
              <a:gd name="T33" fmla="*/ 187 h 368"/>
              <a:gd name="T34" fmla="*/ 31 w 387"/>
              <a:gd name="T35" fmla="*/ 187 h 368"/>
              <a:gd name="T36" fmla="*/ 31 w 387"/>
              <a:gd name="T37" fmla="*/ 368 h 368"/>
              <a:gd name="T38" fmla="*/ 356 w 387"/>
              <a:gd name="T39" fmla="*/ 368 h 368"/>
              <a:gd name="T40" fmla="*/ 356 w 387"/>
              <a:gd name="T41" fmla="*/ 187 h 368"/>
              <a:gd name="T42" fmla="*/ 387 w 387"/>
              <a:gd name="T43" fmla="*/ 187 h 368"/>
              <a:gd name="T44" fmla="*/ 387 w 387"/>
              <a:gd name="T45" fmla="*/ 152 h 368"/>
              <a:gd name="T46" fmla="*/ 381 w 387"/>
              <a:gd name="T47" fmla="*/ 148 h 368"/>
              <a:gd name="T48" fmla="*/ 313 w 387"/>
              <a:gd name="T49" fmla="*/ 325 h 368"/>
              <a:gd name="T50" fmla="*/ 72 w 387"/>
              <a:gd name="T51" fmla="*/ 325 h 368"/>
              <a:gd name="T52" fmla="*/ 72 w 387"/>
              <a:gd name="T53" fmla="*/ 148 h 368"/>
              <a:gd name="T54" fmla="*/ 192 w 387"/>
              <a:gd name="T55" fmla="*/ 53 h 368"/>
              <a:gd name="T56" fmla="*/ 313 w 387"/>
              <a:gd name="T57" fmla="*/ 148 h 368"/>
              <a:gd name="T58" fmla="*/ 313 w 387"/>
              <a:gd name="T59" fmla="*/ 325 h 368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387"/>
              <a:gd name="T91" fmla="*/ 0 h 368"/>
              <a:gd name="T92" fmla="*/ 387 w 387"/>
              <a:gd name="T93" fmla="*/ 368 h 368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387" h="368">
                <a:moveTo>
                  <a:pt x="124" y="300"/>
                </a:moveTo>
                <a:lnTo>
                  <a:pt x="262" y="300"/>
                </a:lnTo>
                <a:lnTo>
                  <a:pt x="262" y="257"/>
                </a:lnTo>
                <a:lnTo>
                  <a:pt x="124" y="257"/>
                </a:lnTo>
                <a:lnTo>
                  <a:pt x="124" y="300"/>
                </a:lnTo>
                <a:close/>
                <a:moveTo>
                  <a:pt x="124" y="241"/>
                </a:moveTo>
                <a:lnTo>
                  <a:pt x="262" y="241"/>
                </a:lnTo>
                <a:lnTo>
                  <a:pt x="262" y="199"/>
                </a:lnTo>
                <a:lnTo>
                  <a:pt x="124" y="199"/>
                </a:lnTo>
                <a:lnTo>
                  <a:pt x="124" y="241"/>
                </a:lnTo>
                <a:close/>
                <a:moveTo>
                  <a:pt x="381" y="148"/>
                </a:moveTo>
                <a:lnTo>
                  <a:pt x="373" y="140"/>
                </a:lnTo>
                <a:lnTo>
                  <a:pt x="192" y="0"/>
                </a:lnTo>
                <a:lnTo>
                  <a:pt x="14" y="140"/>
                </a:lnTo>
                <a:lnTo>
                  <a:pt x="6" y="148"/>
                </a:lnTo>
                <a:lnTo>
                  <a:pt x="0" y="152"/>
                </a:lnTo>
                <a:lnTo>
                  <a:pt x="0" y="187"/>
                </a:lnTo>
                <a:lnTo>
                  <a:pt x="31" y="187"/>
                </a:lnTo>
                <a:lnTo>
                  <a:pt x="31" y="368"/>
                </a:lnTo>
                <a:lnTo>
                  <a:pt x="356" y="368"/>
                </a:lnTo>
                <a:lnTo>
                  <a:pt x="356" y="187"/>
                </a:lnTo>
                <a:lnTo>
                  <a:pt x="387" y="187"/>
                </a:lnTo>
                <a:lnTo>
                  <a:pt x="387" y="152"/>
                </a:lnTo>
                <a:lnTo>
                  <a:pt x="381" y="148"/>
                </a:lnTo>
                <a:close/>
                <a:moveTo>
                  <a:pt x="313" y="325"/>
                </a:moveTo>
                <a:lnTo>
                  <a:pt x="72" y="325"/>
                </a:lnTo>
                <a:lnTo>
                  <a:pt x="72" y="148"/>
                </a:lnTo>
                <a:lnTo>
                  <a:pt x="192" y="53"/>
                </a:lnTo>
                <a:lnTo>
                  <a:pt x="313" y="148"/>
                </a:lnTo>
                <a:lnTo>
                  <a:pt x="313" y="325"/>
                </a:lnTo>
                <a:close/>
              </a:path>
            </a:pathLst>
          </a:custGeom>
          <a:solidFill>
            <a:srgbClr val="0D79CA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3089672" y="2654125"/>
            <a:ext cx="985838" cy="1248966"/>
            <a:chOff x="3089672" y="2269331"/>
            <a:chExt cx="985838" cy="1248966"/>
          </a:xfrm>
          <a:solidFill>
            <a:srgbClr val="0D79CA"/>
          </a:solidFill>
        </p:grpSpPr>
        <p:sp>
          <p:nvSpPr>
            <p:cNvPr id="65" name="Freeform 235"/>
            <p:cNvSpPr/>
            <p:nvPr/>
          </p:nvSpPr>
          <p:spPr bwMode="auto">
            <a:xfrm>
              <a:off x="3089672" y="2269331"/>
              <a:ext cx="985838" cy="1248966"/>
            </a:xfrm>
            <a:custGeom>
              <a:avLst/>
              <a:gdLst>
                <a:gd name="T0" fmla="*/ 380 w 426"/>
                <a:gd name="T1" fmla="*/ 0 h 540"/>
                <a:gd name="T2" fmla="*/ 46 w 426"/>
                <a:gd name="T3" fmla="*/ 0 h 540"/>
                <a:gd name="T4" fmla="*/ 0 w 426"/>
                <a:gd name="T5" fmla="*/ 46 h 540"/>
                <a:gd name="T6" fmla="*/ 0 w 426"/>
                <a:gd name="T7" fmla="*/ 380 h 540"/>
                <a:gd name="T8" fmla="*/ 46 w 426"/>
                <a:gd name="T9" fmla="*/ 426 h 540"/>
                <a:gd name="T10" fmla="*/ 164 w 426"/>
                <a:gd name="T11" fmla="*/ 426 h 540"/>
                <a:gd name="T12" fmla="*/ 213 w 426"/>
                <a:gd name="T13" fmla="*/ 540 h 540"/>
                <a:gd name="T14" fmla="*/ 264 w 426"/>
                <a:gd name="T15" fmla="*/ 426 h 540"/>
                <a:gd name="T16" fmla="*/ 380 w 426"/>
                <a:gd name="T17" fmla="*/ 426 h 540"/>
                <a:gd name="T18" fmla="*/ 426 w 426"/>
                <a:gd name="T19" fmla="*/ 380 h 540"/>
                <a:gd name="T20" fmla="*/ 426 w 426"/>
                <a:gd name="T21" fmla="*/ 46 h 540"/>
                <a:gd name="T22" fmla="*/ 380 w 426"/>
                <a:gd name="T2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6" h="540">
                  <a:moveTo>
                    <a:pt x="38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0"/>
                    <a:pt x="0" y="46"/>
                  </a:cubicBezTo>
                  <a:cubicBezTo>
                    <a:pt x="0" y="380"/>
                    <a:pt x="0" y="380"/>
                    <a:pt x="0" y="380"/>
                  </a:cubicBezTo>
                  <a:cubicBezTo>
                    <a:pt x="0" y="405"/>
                    <a:pt x="21" y="426"/>
                    <a:pt x="46" y="426"/>
                  </a:cubicBezTo>
                  <a:cubicBezTo>
                    <a:pt x="164" y="426"/>
                    <a:pt x="164" y="426"/>
                    <a:pt x="164" y="426"/>
                  </a:cubicBezTo>
                  <a:cubicBezTo>
                    <a:pt x="213" y="540"/>
                    <a:pt x="213" y="540"/>
                    <a:pt x="213" y="540"/>
                  </a:cubicBezTo>
                  <a:cubicBezTo>
                    <a:pt x="264" y="426"/>
                    <a:pt x="264" y="426"/>
                    <a:pt x="264" y="426"/>
                  </a:cubicBezTo>
                  <a:cubicBezTo>
                    <a:pt x="380" y="426"/>
                    <a:pt x="380" y="426"/>
                    <a:pt x="380" y="426"/>
                  </a:cubicBezTo>
                  <a:cubicBezTo>
                    <a:pt x="406" y="426"/>
                    <a:pt x="426" y="405"/>
                    <a:pt x="426" y="380"/>
                  </a:cubicBezTo>
                  <a:cubicBezTo>
                    <a:pt x="426" y="46"/>
                    <a:pt x="426" y="46"/>
                    <a:pt x="426" y="46"/>
                  </a:cubicBezTo>
                  <a:cubicBezTo>
                    <a:pt x="426" y="20"/>
                    <a:pt x="406" y="0"/>
                    <a:pt x="380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6" name="TextBox 68"/>
            <p:cNvSpPr txBox="1">
              <a:spLocks noChangeArrowheads="1"/>
            </p:cNvSpPr>
            <p:nvPr/>
          </p:nvSpPr>
          <p:spPr bwMode="auto">
            <a:xfrm>
              <a:off x="3123101" y="2450306"/>
              <a:ext cx="933269" cy="60016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Impact" panose="020B0806030902050204" pitchFamily="34" charset="0"/>
                  <a:ea typeface="宋体" panose="02010600030101010101" pitchFamily="2" charset="-122"/>
                </a:rPr>
                <a:t>50%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67" name="Freeform 233"/>
          <p:cNvSpPr>
            <a:spLocks noEditPoints="1" noChangeArrowheads="1"/>
          </p:cNvSpPr>
          <p:nvPr/>
        </p:nvSpPr>
        <p:spPr bwMode="auto">
          <a:xfrm>
            <a:off x="5417344" y="4030489"/>
            <a:ext cx="310754" cy="478631"/>
          </a:xfrm>
          <a:custGeom>
            <a:avLst/>
            <a:gdLst>
              <a:gd name="T0" fmla="*/ 120 w 134"/>
              <a:gd name="T1" fmla="*/ 97 h 207"/>
              <a:gd name="T2" fmla="*/ 121 w 134"/>
              <a:gd name="T3" fmla="*/ 81 h 207"/>
              <a:gd name="T4" fmla="*/ 121 w 134"/>
              <a:gd name="T5" fmla="*/ 66 h 207"/>
              <a:gd name="T6" fmla="*/ 104 w 134"/>
              <a:gd name="T7" fmla="*/ 16 h 207"/>
              <a:gd name="T8" fmla="*/ 66 w 134"/>
              <a:gd name="T9" fmla="*/ 0 h 207"/>
              <a:gd name="T10" fmla="*/ 28 w 134"/>
              <a:gd name="T11" fmla="*/ 16 h 207"/>
              <a:gd name="T12" fmla="*/ 13 w 134"/>
              <a:gd name="T13" fmla="*/ 53 h 207"/>
              <a:gd name="T14" fmla="*/ 13 w 134"/>
              <a:gd name="T15" fmla="*/ 97 h 207"/>
              <a:gd name="T16" fmla="*/ 0 w 134"/>
              <a:gd name="T17" fmla="*/ 106 h 207"/>
              <a:gd name="T18" fmla="*/ 0 w 134"/>
              <a:gd name="T19" fmla="*/ 198 h 207"/>
              <a:gd name="T20" fmla="*/ 3 w 134"/>
              <a:gd name="T21" fmla="*/ 204 h 207"/>
              <a:gd name="T22" fmla="*/ 9 w 134"/>
              <a:gd name="T23" fmla="*/ 207 h 207"/>
              <a:gd name="T24" fmla="*/ 125 w 134"/>
              <a:gd name="T25" fmla="*/ 207 h 207"/>
              <a:gd name="T26" fmla="*/ 131 w 134"/>
              <a:gd name="T27" fmla="*/ 204 h 207"/>
              <a:gd name="T28" fmla="*/ 134 w 134"/>
              <a:gd name="T29" fmla="*/ 198 h 207"/>
              <a:gd name="T30" fmla="*/ 134 w 134"/>
              <a:gd name="T31" fmla="*/ 106 h 207"/>
              <a:gd name="T32" fmla="*/ 120 w 134"/>
              <a:gd name="T33" fmla="*/ 97 h 207"/>
              <a:gd name="T34" fmla="*/ 33 w 134"/>
              <a:gd name="T35" fmla="*/ 54 h 207"/>
              <a:gd name="T36" fmla="*/ 43 w 134"/>
              <a:gd name="T37" fmla="*/ 30 h 207"/>
              <a:gd name="T38" fmla="*/ 66 w 134"/>
              <a:gd name="T39" fmla="*/ 21 h 207"/>
              <a:gd name="T40" fmla="*/ 90 w 134"/>
              <a:gd name="T41" fmla="*/ 30 h 207"/>
              <a:gd name="T42" fmla="*/ 99 w 134"/>
              <a:gd name="T43" fmla="*/ 54 h 207"/>
              <a:gd name="T44" fmla="*/ 99 w 134"/>
              <a:gd name="T45" fmla="*/ 97 h 207"/>
              <a:gd name="T46" fmla="*/ 33 w 134"/>
              <a:gd name="T47" fmla="*/ 97 h 207"/>
              <a:gd name="T48" fmla="*/ 33 w 134"/>
              <a:gd name="T49" fmla="*/ 54 h 207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34"/>
              <a:gd name="T76" fmla="*/ 0 h 207"/>
              <a:gd name="T77" fmla="*/ 134 w 134"/>
              <a:gd name="T78" fmla="*/ 207 h 207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34" h="207">
                <a:moveTo>
                  <a:pt x="120" y="97"/>
                </a:moveTo>
                <a:cubicBezTo>
                  <a:pt x="120" y="94"/>
                  <a:pt x="120" y="89"/>
                  <a:pt x="121" y="81"/>
                </a:cubicBezTo>
                <a:cubicBezTo>
                  <a:pt x="121" y="74"/>
                  <a:pt x="121" y="69"/>
                  <a:pt x="121" y="66"/>
                </a:cubicBezTo>
                <a:cubicBezTo>
                  <a:pt x="121" y="43"/>
                  <a:pt x="115" y="26"/>
                  <a:pt x="104" y="16"/>
                </a:cubicBezTo>
                <a:cubicBezTo>
                  <a:pt x="94" y="5"/>
                  <a:pt x="81" y="0"/>
                  <a:pt x="66" y="0"/>
                </a:cubicBezTo>
                <a:cubicBezTo>
                  <a:pt x="52" y="0"/>
                  <a:pt x="39" y="5"/>
                  <a:pt x="28" y="16"/>
                </a:cubicBezTo>
                <a:cubicBezTo>
                  <a:pt x="18" y="26"/>
                  <a:pt x="13" y="39"/>
                  <a:pt x="13" y="53"/>
                </a:cubicBezTo>
                <a:cubicBezTo>
                  <a:pt x="13" y="97"/>
                  <a:pt x="13" y="97"/>
                  <a:pt x="13" y="97"/>
                </a:cubicBezTo>
                <a:cubicBezTo>
                  <a:pt x="4" y="97"/>
                  <a:pt x="0" y="100"/>
                  <a:pt x="0" y="106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200"/>
                  <a:pt x="1" y="203"/>
                  <a:pt x="3" y="204"/>
                </a:cubicBezTo>
                <a:cubicBezTo>
                  <a:pt x="5" y="206"/>
                  <a:pt x="7" y="207"/>
                  <a:pt x="9" y="207"/>
                </a:cubicBezTo>
                <a:cubicBezTo>
                  <a:pt x="125" y="207"/>
                  <a:pt x="125" y="207"/>
                  <a:pt x="125" y="207"/>
                </a:cubicBezTo>
                <a:cubicBezTo>
                  <a:pt x="127" y="207"/>
                  <a:pt x="129" y="206"/>
                  <a:pt x="131" y="204"/>
                </a:cubicBezTo>
                <a:cubicBezTo>
                  <a:pt x="133" y="203"/>
                  <a:pt x="134" y="200"/>
                  <a:pt x="134" y="198"/>
                </a:cubicBezTo>
                <a:cubicBezTo>
                  <a:pt x="134" y="106"/>
                  <a:pt x="134" y="106"/>
                  <a:pt x="134" y="106"/>
                </a:cubicBezTo>
                <a:cubicBezTo>
                  <a:pt x="134" y="100"/>
                  <a:pt x="129" y="97"/>
                  <a:pt x="120" y="97"/>
                </a:cubicBezTo>
                <a:close/>
                <a:moveTo>
                  <a:pt x="33" y="54"/>
                </a:moveTo>
                <a:cubicBezTo>
                  <a:pt x="33" y="44"/>
                  <a:pt x="37" y="37"/>
                  <a:pt x="43" y="30"/>
                </a:cubicBezTo>
                <a:cubicBezTo>
                  <a:pt x="50" y="24"/>
                  <a:pt x="57" y="21"/>
                  <a:pt x="66" y="21"/>
                </a:cubicBezTo>
                <a:cubicBezTo>
                  <a:pt x="75" y="21"/>
                  <a:pt x="83" y="24"/>
                  <a:pt x="90" y="30"/>
                </a:cubicBezTo>
                <a:cubicBezTo>
                  <a:pt x="96" y="37"/>
                  <a:pt x="99" y="44"/>
                  <a:pt x="99" y="54"/>
                </a:cubicBezTo>
                <a:cubicBezTo>
                  <a:pt x="99" y="97"/>
                  <a:pt x="99" y="97"/>
                  <a:pt x="99" y="97"/>
                </a:cubicBezTo>
                <a:cubicBezTo>
                  <a:pt x="33" y="97"/>
                  <a:pt x="33" y="97"/>
                  <a:pt x="33" y="97"/>
                </a:cubicBezTo>
                <a:lnTo>
                  <a:pt x="33" y="54"/>
                </a:lnTo>
                <a:close/>
              </a:path>
            </a:pathLst>
          </a:custGeom>
          <a:solidFill>
            <a:srgbClr val="0D79CA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5068491" y="2654125"/>
            <a:ext cx="985838" cy="1248966"/>
            <a:chOff x="5068491" y="2269331"/>
            <a:chExt cx="985838" cy="1248966"/>
          </a:xfrm>
          <a:solidFill>
            <a:srgbClr val="0D79CA"/>
          </a:solidFill>
        </p:grpSpPr>
        <p:sp>
          <p:nvSpPr>
            <p:cNvPr id="69" name="Freeform 236"/>
            <p:cNvSpPr/>
            <p:nvPr/>
          </p:nvSpPr>
          <p:spPr bwMode="auto">
            <a:xfrm>
              <a:off x="5068491" y="2269331"/>
              <a:ext cx="985838" cy="1248966"/>
            </a:xfrm>
            <a:custGeom>
              <a:avLst/>
              <a:gdLst>
                <a:gd name="T0" fmla="*/ 380 w 426"/>
                <a:gd name="T1" fmla="*/ 0 h 540"/>
                <a:gd name="T2" fmla="*/ 46 w 426"/>
                <a:gd name="T3" fmla="*/ 0 h 540"/>
                <a:gd name="T4" fmla="*/ 0 w 426"/>
                <a:gd name="T5" fmla="*/ 46 h 540"/>
                <a:gd name="T6" fmla="*/ 0 w 426"/>
                <a:gd name="T7" fmla="*/ 380 h 540"/>
                <a:gd name="T8" fmla="*/ 46 w 426"/>
                <a:gd name="T9" fmla="*/ 426 h 540"/>
                <a:gd name="T10" fmla="*/ 164 w 426"/>
                <a:gd name="T11" fmla="*/ 426 h 540"/>
                <a:gd name="T12" fmla="*/ 213 w 426"/>
                <a:gd name="T13" fmla="*/ 540 h 540"/>
                <a:gd name="T14" fmla="*/ 264 w 426"/>
                <a:gd name="T15" fmla="*/ 426 h 540"/>
                <a:gd name="T16" fmla="*/ 380 w 426"/>
                <a:gd name="T17" fmla="*/ 426 h 540"/>
                <a:gd name="T18" fmla="*/ 426 w 426"/>
                <a:gd name="T19" fmla="*/ 380 h 540"/>
                <a:gd name="T20" fmla="*/ 426 w 426"/>
                <a:gd name="T21" fmla="*/ 46 h 540"/>
                <a:gd name="T22" fmla="*/ 380 w 426"/>
                <a:gd name="T2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6" h="540">
                  <a:moveTo>
                    <a:pt x="38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0"/>
                    <a:pt x="0" y="46"/>
                  </a:cubicBezTo>
                  <a:cubicBezTo>
                    <a:pt x="0" y="380"/>
                    <a:pt x="0" y="380"/>
                    <a:pt x="0" y="380"/>
                  </a:cubicBezTo>
                  <a:cubicBezTo>
                    <a:pt x="0" y="405"/>
                    <a:pt x="21" y="426"/>
                    <a:pt x="46" y="426"/>
                  </a:cubicBezTo>
                  <a:cubicBezTo>
                    <a:pt x="164" y="426"/>
                    <a:pt x="164" y="426"/>
                    <a:pt x="164" y="426"/>
                  </a:cubicBezTo>
                  <a:cubicBezTo>
                    <a:pt x="213" y="540"/>
                    <a:pt x="213" y="540"/>
                    <a:pt x="213" y="540"/>
                  </a:cubicBezTo>
                  <a:cubicBezTo>
                    <a:pt x="264" y="426"/>
                    <a:pt x="264" y="426"/>
                    <a:pt x="264" y="426"/>
                  </a:cubicBezTo>
                  <a:cubicBezTo>
                    <a:pt x="380" y="426"/>
                    <a:pt x="380" y="426"/>
                    <a:pt x="380" y="426"/>
                  </a:cubicBezTo>
                  <a:cubicBezTo>
                    <a:pt x="406" y="426"/>
                    <a:pt x="426" y="405"/>
                    <a:pt x="426" y="380"/>
                  </a:cubicBezTo>
                  <a:cubicBezTo>
                    <a:pt x="426" y="46"/>
                    <a:pt x="426" y="46"/>
                    <a:pt x="426" y="46"/>
                  </a:cubicBezTo>
                  <a:cubicBezTo>
                    <a:pt x="426" y="20"/>
                    <a:pt x="406" y="0"/>
                    <a:pt x="380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0" name="TextBox 69"/>
            <p:cNvSpPr txBox="1">
              <a:spLocks noChangeArrowheads="1"/>
            </p:cNvSpPr>
            <p:nvPr/>
          </p:nvSpPr>
          <p:spPr bwMode="auto">
            <a:xfrm>
              <a:off x="5126630" y="2463404"/>
              <a:ext cx="870751" cy="60016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Impact" panose="020B0806030902050204" pitchFamily="34" charset="0"/>
                  <a:ea typeface="宋体" panose="02010600030101010101" pitchFamily="2" charset="-122"/>
                </a:rPr>
                <a:t>70%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7341396" y="4055491"/>
            <a:ext cx="446485" cy="446484"/>
            <a:chOff x="7341394" y="3670697"/>
            <a:chExt cx="446485" cy="446484"/>
          </a:xfrm>
          <a:solidFill>
            <a:srgbClr val="0D79CA"/>
          </a:solidFill>
        </p:grpSpPr>
        <p:sp>
          <p:nvSpPr>
            <p:cNvPr id="72" name="Freeform 197"/>
            <p:cNvSpPr>
              <a:spLocks noEditPoints="1" noChangeArrowheads="1"/>
            </p:cNvSpPr>
            <p:nvPr/>
          </p:nvSpPr>
          <p:spPr bwMode="auto">
            <a:xfrm>
              <a:off x="7341394" y="3670697"/>
              <a:ext cx="446485" cy="446484"/>
            </a:xfrm>
            <a:custGeom>
              <a:avLst/>
              <a:gdLst>
                <a:gd name="T0" fmla="*/ 0 w 193"/>
                <a:gd name="T1" fmla="*/ 96 h 193"/>
                <a:gd name="T2" fmla="*/ 96 w 193"/>
                <a:gd name="T3" fmla="*/ 0 h 193"/>
                <a:gd name="T4" fmla="*/ 96 w 193"/>
                <a:gd name="T5" fmla="*/ 0 h 193"/>
                <a:gd name="T6" fmla="*/ 193 w 193"/>
                <a:gd name="T7" fmla="*/ 96 h 193"/>
                <a:gd name="T8" fmla="*/ 193 w 193"/>
                <a:gd name="T9" fmla="*/ 96 h 193"/>
                <a:gd name="T10" fmla="*/ 96 w 193"/>
                <a:gd name="T11" fmla="*/ 193 h 193"/>
                <a:gd name="T12" fmla="*/ 96 w 193"/>
                <a:gd name="T13" fmla="*/ 193 h 193"/>
                <a:gd name="T14" fmla="*/ 0 w 193"/>
                <a:gd name="T15" fmla="*/ 96 h 193"/>
                <a:gd name="T16" fmla="*/ 11 w 193"/>
                <a:gd name="T17" fmla="*/ 96 h 193"/>
                <a:gd name="T18" fmla="*/ 96 w 193"/>
                <a:gd name="T19" fmla="*/ 182 h 193"/>
                <a:gd name="T20" fmla="*/ 96 w 193"/>
                <a:gd name="T21" fmla="*/ 182 h 193"/>
                <a:gd name="T22" fmla="*/ 182 w 193"/>
                <a:gd name="T23" fmla="*/ 96 h 193"/>
                <a:gd name="T24" fmla="*/ 182 w 193"/>
                <a:gd name="T25" fmla="*/ 96 h 193"/>
                <a:gd name="T26" fmla="*/ 96 w 193"/>
                <a:gd name="T27" fmla="*/ 11 h 193"/>
                <a:gd name="T28" fmla="*/ 96 w 193"/>
                <a:gd name="T29" fmla="*/ 11 h 193"/>
                <a:gd name="T30" fmla="*/ 11 w 193"/>
                <a:gd name="T31" fmla="*/ 96 h 19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93"/>
                <a:gd name="T49" fmla="*/ 0 h 193"/>
                <a:gd name="T50" fmla="*/ 193 w 193"/>
                <a:gd name="T51" fmla="*/ 193 h 19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93" h="193">
                  <a:moveTo>
                    <a:pt x="0" y="96"/>
                  </a:moveTo>
                  <a:cubicBezTo>
                    <a:pt x="0" y="43"/>
                    <a:pt x="43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50" y="0"/>
                    <a:pt x="193" y="43"/>
                    <a:pt x="193" y="96"/>
                  </a:cubicBezTo>
                  <a:cubicBezTo>
                    <a:pt x="193" y="96"/>
                    <a:pt x="193" y="96"/>
                    <a:pt x="193" y="96"/>
                  </a:cubicBezTo>
                  <a:cubicBezTo>
                    <a:pt x="193" y="150"/>
                    <a:pt x="150" y="193"/>
                    <a:pt x="96" y="193"/>
                  </a:cubicBezTo>
                  <a:cubicBezTo>
                    <a:pt x="96" y="193"/>
                    <a:pt x="96" y="193"/>
                    <a:pt x="96" y="193"/>
                  </a:cubicBezTo>
                  <a:cubicBezTo>
                    <a:pt x="43" y="193"/>
                    <a:pt x="0" y="150"/>
                    <a:pt x="0" y="96"/>
                  </a:cubicBezTo>
                  <a:close/>
                  <a:moveTo>
                    <a:pt x="11" y="96"/>
                  </a:moveTo>
                  <a:cubicBezTo>
                    <a:pt x="11" y="143"/>
                    <a:pt x="49" y="182"/>
                    <a:pt x="96" y="182"/>
                  </a:cubicBezTo>
                  <a:cubicBezTo>
                    <a:pt x="96" y="182"/>
                    <a:pt x="96" y="182"/>
                    <a:pt x="96" y="182"/>
                  </a:cubicBezTo>
                  <a:cubicBezTo>
                    <a:pt x="144" y="182"/>
                    <a:pt x="182" y="143"/>
                    <a:pt x="182" y="96"/>
                  </a:cubicBezTo>
                  <a:cubicBezTo>
                    <a:pt x="182" y="96"/>
                    <a:pt x="182" y="96"/>
                    <a:pt x="182" y="96"/>
                  </a:cubicBezTo>
                  <a:cubicBezTo>
                    <a:pt x="182" y="49"/>
                    <a:pt x="144" y="11"/>
                    <a:pt x="96" y="11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49" y="11"/>
                    <a:pt x="11" y="49"/>
                    <a:pt x="11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Freeform 198"/>
            <p:cNvSpPr>
              <a:spLocks noChangeArrowheads="1"/>
            </p:cNvSpPr>
            <p:nvPr/>
          </p:nvSpPr>
          <p:spPr bwMode="auto">
            <a:xfrm>
              <a:off x="7565231" y="3725466"/>
              <a:ext cx="0" cy="44053"/>
            </a:xfrm>
            <a:custGeom>
              <a:avLst/>
              <a:gdLst>
                <a:gd name="T0" fmla="*/ 0 w 1"/>
                <a:gd name="T1" fmla="*/ 0 h 37"/>
                <a:gd name="T2" fmla="*/ 0 w 1"/>
                <a:gd name="T3" fmla="*/ 37 h 37"/>
                <a:gd name="T4" fmla="*/ 0 w 1"/>
                <a:gd name="T5" fmla="*/ 0 h 37"/>
                <a:gd name="T6" fmla="*/ 0 60000 65536"/>
                <a:gd name="T7" fmla="*/ 0 60000 65536"/>
                <a:gd name="T8" fmla="*/ 0 60000 65536"/>
                <a:gd name="T9" fmla="*/ 0 w 1"/>
                <a:gd name="T10" fmla="*/ 0 h 37"/>
                <a:gd name="T11" fmla="*/ 0 w 1"/>
                <a:gd name="T12" fmla="*/ 37 h 3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7">
                  <a:moveTo>
                    <a:pt x="0" y="0"/>
                  </a:move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Line 199"/>
            <p:cNvSpPr>
              <a:spLocks noChangeShapeType="1"/>
            </p:cNvSpPr>
            <p:nvPr/>
          </p:nvSpPr>
          <p:spPr bwMode="auto">
            <a:xfrm>
              <a:off x="7565231" y="3725466"/>
              <a:ext cx="0" cy="4405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 200"/>
            <p:cNvSpPr>
              <a:spLocks noChangeArrowheads="1"/>
            </p:cNvSpPr>
            <p:nvPr/>
          </p:nvSpPr>
          <p:spPr bwMode="auto">
            <a:xfrm>
              <a:off x="7556898" y="3713560"/>
              <a:ext cx="15478" cy="67865"/>
            </a:xfrm>
            <a:custGeom>
              <a:avLst/>
              <a:gdLst>
                <a:gd name="T0" fmla="*/ 0 w 7"/>
                <a:gd name="T1" fmla="*/ 5 h 29"/>
                <a:gd name="T2" fmla="*/ 0 w 7"/>
                <a:gd name="T3" fmla="*/ 24 h 29"/>
                <a:gd name="T4" fmla="*/ 7 w 7"/>
                <a:gd name="T5" fmla="*/ 24 h 29"/>
                <a:gd name="T6" fmla="*/ 7 w 7"/>
                <a:gd name="T7" fmla="*/ 5 h 29"/>
                <a:gd name="T8" fmla="*/ 0 w 7"/>
                <a:gd name="T9" fmla="*/ 5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29"/>
                <a:gd name="T17" fmla="*/ 7 w 7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29">
                  <a:moveTo>
                    <a:pt x="0" y="5"/>
                  </a:moveTo>
                  <a:cubicBezTo>
                    <a:pt x="0" y="11"/>
                    <a:pt x="0" y="18"/>
                    <a:pt x="0" y="24"/>
                  </a:cubicBezTo>
                  <a:cubicBezTo>
                    <a:pt x="0" y="29"/>
                    <a:pt x="7" y="29"/>
                    <a:pt x="7" y="24"/>
                  </a:cubicBezTo>
                  <a:cubicBezTo>
                    <a:pt x="7" y="18"/>
                    <a:pt x="7" y="11"/>
                    <a:pt x="7" y="5"/>
                  </a:cubicBezTo>
                  <a:cubicBezTo>
                    <a:pt x="7" y="0"/>
                    <a:pt x="0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Freeform 201"/>
            <p:cNvSpPr>
              <a:spLocks noChangeArrowheads="1"/>
            </p:cNvSpPr>
            <p:nvPr/>
          </p:nvSpPr>
          <p:spPr bwMode="auto">
            <a:xfrm>
              <a:off x="7565231" y="4024312"/>
              <a:ext cx="0" cy="44054"/>
            </a:xfrm>
            <a:custGeom>
              <a:avLst/>
              <a:gdLst>
                <a:gd name="T0" fmla="*/ 0 w 1"/>
                <a:gd name="T1" fmla="*/ 0 h 37"/>
                <a:gd name="T2" fmla="*/ 0 w 1"/>
                <a:gd name="T3" fmla="*/ 37 h 37"/>
                <a:gd name="T4" fmla="*/ 0 w 1"/>
                <a:gd name="T5" fmla="*/ 0 h 37"/>
                <a:gd name="T6" fmla="*/ 0 60000 65536"/>
                <a:gd name="T7" fmla="*/ 0 60000 65536"/>
                <a:gd name="T8" fmla="*/ 0 60000 65536"/>
                <a:gd name="T9" fmla="*/ 0 w 1"/>
                <a:gd name="T10" fmla="*/ 0 h 37"/>
                <a:gd name="T11" fmla="*/ 0 w 1"/>
                <a:gd name="T12" fmla="*/ 37 h 3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7">
                  <a:moveTo>
                    <a:pt x="0" y="0"/>
                  </a:move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Line 202"/>
            <p:cNvSpPr>
              <a:spLocks noChangeShapeType="1"/>
            </p:cNvSpPr>
            <p:nvPr/>
          </p:nvSpPr>
          <p:spPr bwMode="auto">
            <a:xfrm>
              <a:off x="7565231" y="4024312"/>
              <a:ext cx="0" cy="44054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Freeform 203"/>
            <p:cNvSpPr>
              <a:spLocks noChangeArrowheads="1"/>
            </p:cNvSpPr>
            <p:nvPr/>
          </p:nvSpPr>
          <p:spPr bwMode="auto">
            <a:xfrm>
              <a:off x="7556898" y="4012406"/>
              <a:ext cx="15478" cy="66675"/>
            </a:xfrm>
            <a:custGeom>
              <a:avLst/>
              <a:gdLst>
                <a:gd name="T0" fmla="*/ 0 w 7"/>
                <a:gd name="T1" fmla="*/ 5 h 29"/>
                <a:gd name="T2" fmla="*/ 0 w 7"/>
                <a:gd name="T3" fmla="*/ 24 h 29"/>
                <a:gd name="T4" fmla="*/ 7 w 7"/>
                <a:gd name="T5" fmla="*/ 24 h 29"/>
                <a:gd name="T6" fmla="*/ 7 w 7"/>
                <a:gd name="T7" fmla="*/ 5 h 29"/>
                <a:gd name="T8" fmla="*/ 0 w 7"/>
                <a:gd name="T9" fmla="*/ 5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29"/>
                <a:gd name="T17" fmla="*/ 7 w 7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29">
                  <a:moveTo>
                    <a:pt x="0" y="5"/>
                  </a:moveTo>
                  <a:cubicBezTo>
                    <a:pt x="0" y="11"/>
                    <a:pt x="0" y="17"/>
                    <a:pt x="0" y="24"/>
                  </a:cubicBezTo>
                  <a:cubicBezTo>
                    <a:pt x="0" y="29"/>
                    <a:pt x="7" y="29"/>
                    <a:pt x="7" y="24"/>
                  </a:cubicBezTo>
                  <a:cubicBezTo>
                    <a:pt x="7" y="17"/>
                    <a:pt x="7" y="11"/>
                    <a:pt x="7" y="5"/>
                  </a:cubicBezTo>
                  <a:cubicBezTo>
                    <a:pt x="7" y="0"/>
                    <a:pt x="0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Freeform 204"/>
            <p:cNvSpPr>
              <a:spLocks noChangeArrowheads="1"/>
            </p:cNvSpPr>
            <p:nvPr/>
          </p:nvSpPr>
          <p:spPr bwMode="auto">
            <a:xfrm>
              <a:off x="7690248" y="3892154"/>
              <a:ext cx="44053" cy="0"/>
            </a:xfrm>
            <a:custGeom>
              <a:avLst/>
              <a:gdLst>
                <a:gd name="T0" fmla="*/ 37 w 37"/>
                <a:gd name="T1" fmla="*/ 0 h 1"/>
                <a:gd name="T2" fmla="*/ 0 w 37"/>
                <a:gd name="T3" fmla="*/ 0 h 1"/>
                <a:gd name="T4" fmla="*/ 37 w 37"/>
                <a:gd name="T5" fmla="*/ 0 h 1"/>
                <a:gd name="T6" fmla="*/ 0 60000 65536"/>
                <a:gd name="T7" fmla="*/ 0 60000 65536"/>
                <a:gd name="T8" fmla="*/ 0 60000 65536"/>
                <a:gd name="T9" fmla="*/ 0 w 37"/>
                <a:gd name="T10" fmla="*/ 0 h 1"/>
                <a:gd name="T11" fmla="*/ 37 w 37"/>
                <a:gd name="T12" fmla="*/ 0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7" h="1">
                  <a:moveTo>
                    <a:pt x="37" y="0"/>
                  </a:moveTo>
                  <a:lnTo>
                    <a:pt x="0" y="0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Line 205"/>
            <p:cNvSpPr>
              <a:spLocks noChangeShapeType="1"/>
            </p:cNvSpPr>
            <p:nvPr/>
          </p:nvSpPr>
          <p:spPr bwMode="auto">
            <a:xfrm flipH="1">
              <a:off x="7690248" y="3892154"/>
              <a:ext cx="44053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Freeform 207"/>
            <p:cNvSpPr>
              <a:spLocks noChangeArrowheads="1"/>
            </p:cNvSpPr>
            <p:nvPr/>
          </p:nvSpPr>
          <p:spPr bwMode="auto">
            <a:xfrm>
              <a:off x="7683104" y="3874294"/>
              <a:ext cx="66675" cy="19050"/>
            </a:xfrm>
            <a:custGeom>
              <a:avLst/>
              <a:gdLst>
                <a:gd name="T0" fmla="*/ 24 w 29"/>
                <a:gd name="T1" fmla="*/ 0 h 8"/>
                <a:gd name="T2" fmla="*/ 5 w 29"/>
                <a:gd name="T3" fmla="*/ 0 h 8"/>
                <a:gd name="T4" fmla="*/ 5 w 29"/>
                <a:gd name="T5" fmla="*/ 8 h 8"/>
                <a:gd name="T6" fmla="*/ 24 w 29"/>
                <a:gd name="T7" fmla="*/ 8 h 8"/>
                <a:gd name="T8" fmla="*/ 24 w 29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"/>
                <a:gd name="T16" fmla="*/ 0 h 8"/>
                <a:gd name="T17" fmla="*/ 29 w 29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" h="8">
                  <a:moveTo>
                    <a:pt x="24" y="0"/>
                  </a:moveTo>
                  <a:cubicBezTo>
                    <a:pt x="17" y="0"/>
                    <a:pt x="11" y="0"/>
                    <a:pt x="5" y="0"/>
                  </a:cubicBezTo>
                  <a:cubicBezTo>
                    <a:pt x="0" y="0"/>
                    <a:pt x="0" y="8"/>
                    <a:pt x="5" y="8"/>
                  </a:cubicBezTo>
                  <a:cubicBezTo>
                    <a:pt x="11" y="8"/>
                    <a:pt x="17" y="8"/>
                    <a:pt x="24" y="8"/>
                  </a:cubicBezTo>
                  <a:cubicBezTo>
                    <a:pt x="29" y="8"/>
                    <a:pt x="29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Freeform 208"/>
            <p:cNvSpPr>
              <a:spLocks noChangeArrowheads="1"/>
            </p:cNvSpPr>
            <p:nvPr/>
          </p:nvSpPr>
          <p:spPr bwMode="auto">
            <a:xfrm>
              <a:off x="7396162" y="3883819"/>
              <a:ext cx="44054" cy="0"/>
            </a:xfrm>
            <a:custGeom>
              <a:avLst/>
              <a:gdLst>
                <a:gd name="T0" fmla="*/ 37 w 37"/>
                <a:gd name="T1" fmla="*/ 0 h 1"/>
                <a:gd name="T2" fmla="*/ 0 w 37"/>
                <a:gd name="T3" fmla="*/ 0 h 1"/>
                <a:gd name="T4" fmla="*/ 37 w 37"/>
                <a:gd name="T5" fmla="*/ 0 h 1"/>
                <a:gd name="T6" fmla="*/ 0 60000 65536"/>
                <a:gd name="T7" fmla="*/ 0 60000 65536"/>
                <a:gd name="T8" fmla="*/ 0 60000 65536"/>
                <a:gd name="T9" fmla="*/ 0 w 37"/>
                <a:gd name="T10" fmla="*/ 0 h 1"/>
                <a:gd name="T11" fmla="*/ 37 w 37"/>
                <a:gd name="T12" fmla="*/ 0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7" h="1">
                  <a:moveTo>
                    <a:pt x="37" y="0"/>
                  </a:moveTo>
                  <a:lnTo>
                    <a:pt x="0" y="0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Line 209"/>
            <p:cNvSpPr>
              <a:spLocks noChangeShapeType="1"/>
            </p:cNvSpPr>
            <p:nvPr/>
          </p:nvSpPr>
          <p:spPr bwMode="auto">
            <a:xfrm flipH="1">
              <a:off x="7396162" y="3883819"/>
              <a:ext cx="44054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Freeform 210"/>
            <p:cNvSpPr>
              <a:spLocks noChangeArrowheads="1"/>
            </p:cNvSpPr>
            <p:nvPr/>
          </p:nvSpPr>
          <p:spPr bwMode="auto">
            <a:xfrm>
              <a:off x="7384256" y="3874294"/>
              <a:ext cx="66675" cy="19050"/>
            </a:xfrm>
            <a:custGeom>
              <a:avLst/>
              <a:gdLst>
                <a:gd name="T0" fmla="*/ 24 w 29"/>
                <a:gd name="T1" fmla="*/ 0 h 8"/>
                <a:gd name="T2" fmla="*/ 5 w 29"/>
                <a:gd name="T3" fmla="*/ 0 h 8"/>
                <a:gd name="T4" fmla="*/ 5 w 29"/>
                <a:gd name="T5" fmla="*/ 8 h 8"/>
                <a:gd name="T6" fmla="*/ 24 w 29"/>
                <a:gd name="T7" fmla="*/ 8 h 8"/>
                <a:gd name="T8" fmla="*/ 24 w 29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"/>
                <a:gd name="T16" fmla="*/ 0 h 8"/>
                <a:gd name="T17" fmla="*/ 29 w 29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" h="8">
                  <a:moveTo>
                    <a:pt x="24" y="0"/>
                  </a:moveTo>
                  <a:cubicBezTo>
                    <a:pt x="18" y="0"/>
                    <a:pt x="11" y="0"/>
                    <a:pt x="5" y="0"/>
                  </a:cubicBezTo>
                  <a:cubicBezTo>
                    <a:pt x="0" y="0"/>
                    <a:pt x="0" y="8"/>
                    <a:pt x="5" y="8"/>
                  </a:cubicBezTo>
                  <a:cubicBezTo>
                    <a:pt x="11" y="8"/>
                    <a:pt x="18" y="8"/>
                    <a:pt x="24" y="8"/>
                  </a:cubicBezTo>
                  <a:cubicBezTo>
                    <a:pt x="29" y="8"/>
                    <a:pt x="29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Freeform 211"/>
            <p:cNvSpPr>
              <a:spLocks noChangeArrowheads="1"/>
            </p:cNvSpPr>
            <p:nvPr/>
          </p:nvSpPr>
          <p:spPr bwMode="auto">
            <a:xfrm>
              <a:off x="7446169" y="3763567"/>
              <a:ext cx="30956" cy="29765"/>
            </a:xfrm>
            <a:custGeom>
              <a:avLst/>
              <a:gdLst>
                <a:gd name="T0" fmla="*/ 0 w 26"/>
                <a:gd name="T1" fmla="*/ 0 h 25"/>
                <a:gd name="T2" fmla="*/ 26 w 26"/>
                <a:gd name="T3" fmla="*/ 25 h 25"/>
                <a:gd name="T4" fmla="*/ 0 w 26"/>
                <a:gd name="T5" fmla="*/ 0 h 25"/>
                <a:gd name="T6" fmla="*/ 0 60000 65536"/>
                <a:gd name="T7" fmla="*/ 0 60000 65536"/>
                <a:gd name="T8" fmla="*/ 0 60000 65536"/>
                <a:gd name="T9" fmla="*/ 0 w 26"/>
                <a:gd name="T10" fmla="*/ 0 h 25"/>
                <a:gd name="T11" fmla="*/ 26 w 26"/>
                <a:gd name="T12" fmla="*/ 25 h 2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" h="25">
                  <a:moveTo>
                    <a:pt x="0" y="0"/>
                  </a:moveTo>
                  <a:lnTo>
                    <a:pt x="26" y="2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Line 212"/>
            <p:cNvSpPr>
              <a:spLocks noChangeShapeType="1"/>
            </p:cNvSpPr>
            <p:nvPr/>
          </p:nvSpPr>
          <p:spPr bwMode="auto">
            <a:xfrm>
              <a:off x="7446169" y="3763567"/>
              <a:ext cx="30956" cy="2976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Freeform 213"/>
            <p:cNvSpPr>
              <a:spLocks noChangeArrowheads="1"/>
            </p:cNvSpPr>
            <p:nvPr/>
          </p:nvSpPr>
          <p:spPr bwMode="auto">
            <a:xfrm>
              <a:off x="7437835" y="3754041"/>
              <a:ext cx="45244" cy="46434"/>
            </a:xfrm>
            <a:custGeom>
              <a:avLst/>
              <a:gdLst>
                <a:gd name="T0" fmla="*/ 2 w 20"/>
                <a:gd name="T1" fmla="*/ 5 h 20"/>
                <a:gd name="T2" fmla="*/ 16 w 20"/>
                <a:gd name="T3" fmla="*/ 18 h 20"/>
                <a:gd name="T4" fmla="*/ 18 w 20"/>
                <a:gd name="T5" fmla="*/ 16 h 20"/>
                <a:gd name="T6" fmla="*/ 5 w 20"/>
                <a:gd name="T7" fmla="*/ 2 h 20"/>
                <a:gd name="T8" fmla="*/ 2 w 20"/>
                <a:gd name="T9" fmla="*/ 5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20"/>
                <a:gd name="T17" fmla="*/ 20 w 20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20">
                  <a:moveTo>
                    <a:pt x="2" y="5"/>
                  </a:moveTo>
                  <a:cubicBezTo>
                    <a:pt x="7" y="9"/>
                    <a:pt x="11" y="14"/>
                    <a:pt x="16" y="18"/>
                  </a:cubicBezTo>
                  <a:cubicBezTo>
                    <a:pt x="17" y="20"/>
                    <a:pt x="20" y="17"/>
                    <a:pt x="18" y="16"/>
                  </a:cubicBezTo>
                  <a:cubicBezTo>
                    <a:pt x="14" y="11"/>
                    <a:pt x="9" y="7"/>
                    <a:pt x="5" y="2"/>
                  </a:cubicBezTo>
                  <a:cubicBezTo>
                    <a:pt x="3" y="0"/>
                    <a:pt x="0" y="3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Freeform 214"/>
            <p:cNvSpPr>
              <a:spLocks noChangeArrowheads="1"/>
            </p:cNvSpPr>
            <p:nvPr/>
          </p:nvSpPr>
          <p:spPr bwMode="auto">
            <a:xfrm>
              <a:off x="7656910" y="3974306"/>
              <a:ext cx="29765" cy="29766"/>
            </a:xfrm>
            <a:custGeom>
              <a:avLst/>
              <a:gdLst>
                <a:gd name="T0" fmla="*/ 0 w 25"/>
                <a:gd name="T1" fmla="*/ 0 h 25"/>
                <a:gd name="T2" fmla="*/ 25 w 25"/>
                <a:gd name="T3" fmla="*/ 25 h 25"/>
                <a:gd name="T4" fmla="*/ 0 w 25"/>
                <a:gd name="T5" fmla="*/ 0 h 25"/>
                <a:gd name="T6" fmla="*/ 0 60000 65536"/>
                <a:gd name="T7" fmla="*/ 0 60000 65536"/>
                <a:gd name="T8" fmla="*/ 0 60000 65536"/>
                <a:gd name="T9" fmla="*/ 0 w 25"/>
                <a:gd name="T10" fmla="*/ 0 h 25"/>
                <a:gd name="T11" fmla="*/ 25 w 25"/>
                <a:gd name="T12" fmla="*/ 25 h 2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25">
                  <a:moveTo>
                    <a:pt x="0" y="0"/>
                  </a:moveTo>
                  <a:lnTo>
                    <a:pt x="25" y="2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Line 215"/>
            <p:cNvSpPr>
              <a:spLocks noChangeShapeType="1"/>
            </p:cNvSpPr>
            <p:nvPr/>
          </p:nvSpPr>
          <p:spPr bwMode="auto">
            <a:xfrm>
              <a:off x="7656910" y="3974306"/>
              <a:ext cx="29765" cy="29766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Freeform 216"/>
            <p:cNvSpPr>
              <a:spLocks noChangeArrowheads="1"/>
            </p:cNvSpPr>
            <p:nvPr/>
          </p:nvSpPr>
          <p:spPr bwMode="auto">
            <a:xfrm>
              <a:off x="7647385" y="3964782"/>
              <a:ext cx="46434" cy="46435"/>
            </a:xfrm>
            <a:custGeom>
              <a:avLst/>
              <a:gdLst>
                <a:gd name="T0" fmla="*/ 2 w 20"/>
                <a:gd name="T1" fmla="*/ 5 h 20"/>
                <a:gd name="T2" fmla="*/ 16 w 20"/>
                <a:gd name="T3" fmla="*/ 18 h 20"/>
                <a:gd name="T4" fmla="*/ 18 w 20"/>
                <a:gd name="T5" fmla="*/ 16 h 20"/>
                <a:gd name="T6" fmla="*/ 5 w 20"/>
                <a:gd name="T7" fmla="*/ 2 h 20"/>
                <a:gd name="T8" fmla="*/ 2 w 20"/>
                <a:gd name="T9" fmla="*/ 5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20"/>
                <a:gd name="T17" fmla="*/ 20 w 20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20">
                  <a:moveTo>
                    <a:pt x="2" y="5"/>
                  </a:moveTo>
                  <a:cubicBezTo>
                    <a:pt x="7" y="9"/>
                    <a:pt x="11" y="14"/>
                    <a:pt x="16" y="18"/>
                  </a:cubicBezTo>
                  <a:cubicBezTo>
                    <a:pt x="17" y="20"/>
                    <a:pt x="20" y="17"/>
                    <a:pt x="18" y="16"/>
                  </a:cubicBezTo>
                  <a:cubicBezTo>
                    <a:pt x="14" y="11"/>
                    <a:pt x="10" y="7"/>
                    <a:pt x="5" y="2"/>
                  </a:cubicBezTo>
                  <a:cubicBezTo>
                    <a:pt x="3" y="0"/>
                    <a:pt x="0" y="3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Freeform 217"/>
            <p:cNvSpPr>
              <a:spLocks noChangeArrowheads="1"/>
            </p:cNvSpPr>
            <p:nvPr/>
          </p:nvSpPr>
          <p:spPr bwMode="auto">
            <a:xfrm>
              <a:off x="7656910" y="3763567"/>
              <a:ext cx="29765" cy="29765"/>
            </a:xfrm>
            <a:custGeom>
              <a:avLst/>
              <a:gdLst>
                <a:gd name="T0" fmla="*/ 25 w 25"/>
                <a:gd name="T1" fmla="*/ 0 h 25"/>
                <a:gd name="T2" fmla="*/ 0 w 25"/>
                <a:gd name="T3" fmla="*/ 25 h 25"/>
                <a:gd name="T4" fmla="*/ 25 w 25"/>
                <a:gd name="T5" fmla="*/ 0 h 25"/>
                <a:gd name="T6" fmla="*/ 0 60000 65536"/>
                <a:gd name="T7" fmla="*/ 0 60000 65536"/>
                <a:gd name="T8" fmla="*/ 0 60000 65536"/>
                <a:gd name="T9" fmla="*/ 0 w 25"/>
                <a:gd name="T10" fmla="*/ 0 h 25"/>
                <a:gd name="T11" fmla="*/ 25 w 25"/>
                <a:gd name="T12" fmla="*/ 25 h 2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25">
                  <a:moveTo>
                    <a:pt x="25" y="0"/>
                  </a:moveTo>
                  <a:lnTo>
                    <a:pt x="0" y="25"/>
                  </a:ln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Line 218"/>
            <p:cNvSpPr>
              <a:spLocks noChangeShapeType="1"/>
            </p:cNvSpPr>
            <p:nvPr/>
          </p:nvSpPr>
          <p:spPr bwMode="auto">
            <a:xfrm flipH="1">
              <a:off x="7656910" y="3763567"/>
              <a:ext cx="29765" cy="2976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Freeform 219"/>
            <p:cNvSpPr>
              <a:spLocks noChangeArrowheads="1"/>
            </p:cNvSpPr>
            <p:nvPr/>
          </p:nvSpPr>
          <p:spPr bwMode="auto">
            <a:xfrm>
              <a:off x="7647385" y="3754041"/>
              <a:ext cx="46434" cy="46434"/>
            </a:xfrm>
            <a:custGeom>
              <a:avLst/>
              <a:gdLst>
                <a:gd name="T0" fmla="*/ 16 w 20"/>
                <a:gd name="T1" fmla="*/ 2 h 20"/>
                <a:gd name="T2" fmla="*/ 2 w 20"/>
                <a:gd name="T3" fmla="*/ 16 h 20"/>
                <a:gd name="T4" fmla="*/ 5 w 20"/>
                <a:gd name="T5" fmla="*/ 18 h 20"/>
                <a:gd name="T6" fmla="*/ 18 w 20"/>
                <a:gd name="T7" fmla="*/ 5 h 20"/>
                <a:gd name="T8" fmla="*/ 16 w 20"/>
                <a:gd name="T9" fmla="*/ 2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20"/>
                <a:gd name="T17" fmla="*/ 20 w 20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20">
                  <a:moveTo>
                    <a:pt x="16" y="2"/>
                  </a:moveTo>
                  <a:cubicBezTo>
                    <a:pt x="11" y="7"/>
                    <a:pt x="7" y="11"/>
                    <a:pt x="2" y="16"/>
                  </a:cubicBezTo>
                  <a:cubicBezTo>
                    <a:pt x="0" y="17"/>
                    <a:pt x="3" y="20"/>
                    <a:pt x="5" y="18"/>
                  </a:cubicBezTo>
                  <a:cubicBezTo>
                    <a:pt x="10" y="14"/>
                    <a:pt x="14" y="9"/>
                    <a:pt x="18" y="5"/>
                  </a:cubicBezTo>
                  <a:cubicBezTo>
                    <a:pt x="20" y="3"/>
                    <a:pt x="17" y="0"/>
                    <a:pt x="1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Freeform 220"/>
            <p:cNvSpPr>
              <a:spLocks noChangeArrowheads="1"/>
            </p:cNvSpPr>
            <p:nvPr/>
          </p:nvSpPr>
          <p:spPr bwMode="auto">
            <a:xfrm>
              <a:off x="7446169" y="3974306"/>
              <a:ext cx="30956" cy="29766"/>
            </a:xfrm>
            <a:custGeom>
              <a:avLst/>
              <a:gdLst>
                <a:gd name="T0" fmla="*/ 26 w 26"/>
                <a:gd name="T1" fmla="*/ 0 h 25"/>
                <a:gd name="T2" fmla="*/ 0 w 26"/>
                <a:gd name="T3" fmla="*/ 25 h 25"/>
                <a:gd name="T4" fmla="*/ 26 w 26"/>
                <a:gd name="T5" fmla="*/ 0 h 25"/>
                <a:gd name="T6" fmla="*/ 0 60000 65536"/>
                <a:gd name="T7" fmla="*/ 0 60000 65536"/>
                <a:gd name="T8" fmla="*/ 0 60000 65536"/>
                <a:gd name="T9" fmla="*/ 0 w 26"/>
                <a:gd name="T10" fmla="*/ 0 h 25"/>
                <a:gd name="T11" fmla="*/ 26 w 26"/>
                <a:gd name="T12" fmla="*/ 25 h 2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" h="25">
                  <a:moveTo>
                    <a:pt x="26" y="0"/>
                  </a:moveTo>
                  <a:lnTo>
                    <a:pt x="0" y="25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Line 221"/>
            <p:cNvSpPr>
              <a:spLocks noChangeShapeType="1"/>
            </p:cNvSpPr>
            <p:nvPr/>
          </p:nvSpPr>
          <p:spPr bwMode="auto">
            <a:xfrm flipH="1">
              <a:off x="7446169" y="3974306"/>
              <a:ext cx="30956" cy="29766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Freeform 222"/>
            <p:cNvSpPr>
              <a:spLocks noChangeArrowheads="1"/>
            </p:cNvSpPr>
            <p:nvPr/>
          </p:nvSpPr>
          <p:spPr bwMode="auto">
            <a:xfrm>
              <a:off x="7437835" y="3964782"/>
              <a:ext cx="45244" cy="46435"/>
            </a:xfrm>
            <a:custGeom>
              <a:avLst/>
              <a:gdLst>
                <a:gd name="T0" fmla="*/ 16 w 20"/>
                <a:gd name="T1" fmla="*/ 2 h 20"/>
                <a:gd name="T2" fmla="*/ 2 w 20"/>
                <a:gd name="T3" fmla="*/ 16 h 20"/>
                <a:gd name="T4" fmla="*/ 5 w 20"/>
                <a:gd name="T5" fmla="*/ 18 h 20"/>
                <a:gd name="T6" fmla="*/ 18 w 20"/>
                <a:gd name="T7" fmla="*/ 5 h 20"/>
                <a:gd name="T8" fmla="*/ 16 w 20"/>
                <a:gd name="T9" fmla="*/ 2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20"/>
                <a:gd name="T17" fmla="*/ 20 w 20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20">
                  <a:moveTo>
                    <a:pt x="16" y="2"/>
                  </a:moveTo>
                  <a:cubicBezTo>
                    <a:pt x="11" y="7"/>
                    <a:pt x="7" y="11"/>
                    <a:pt x="2" y="16"/>
                  </a:cubicBezTo>
                  <a:cubicBezTo>
                    <a:pt x="0" y="17"/>
                    <a:pt x="3" y="20"/>
                    <a:pt x="5" y="18"/>
                  </a:cubicBezTo>
                  <a:cubicBezTo>
                    <a:pt x="9" y="14"/>
                    <a:pt x="14" y="9"/>
                    <a:pt x="18" y="5"/>
                  </a:cubicBezTo>
                  <a:cubicBezTo>
                    <a:pt x="20" y="3"/>
                    <a:pt x="17" y="0"/>
                    <a:pt x="1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Freeform 223"/>
            <p:cNvSpPr>
              <a:spLocks noChangeArrowheads="1"/>
            </p:cNvSpPr>
            <p:nvPr/>
          </p:nvSpPr>
          <p:spPr bwMode="auto">
            <a:xfrm>
              <a:off x="7564041" y="3724275"/>
              <a:ext cx="46434" cy="166688"/>
            </a:xfrm>
            <a:custGeom>
              <a:avLst/>
              <a:gdLst>
                <a:gd name="T0" fmla="*/ 39 w 39"/>
                <a:gd name="T1" fmla="*/ 0 h 140"/>
                <a:gd name="T2" fmla="*/ 0 w 39"/>
                <a:gd name="T3" fmla="*/ 140 h 140"/>
                <a:gd name="T4" fmla="*/ 39 w 39"/>
                <a:gd name="T5" fmla="*/ 0 h 140"/>
                <a:gd name="T6" fmla="*/ 0 60000 65536"/>
                <a:gd name="T7" fmla="*/ 0 60000 65536"/>
                <a:gd name="T8" fmla="*/ 0 60000 65536"/>
                <a:gd name="T9" fmla="*/ 0 w 39"/>
                <a:gd name="T10" fmla="*/ 0 h 140"/>
                <a:gd name="T11" fmla="*/ 39 w 39"/>
                <a:gd name="T12" fmla="*/ 140 h 1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9" h="140">
                  <a:moveTo>
                    <a:pt x="39" y="0"/>
                  </a:moveTo>
                  <a:lnTo>
                    <a:pt x="0" y="140"/>
                  </a:lnTo>
                  <a:lnTo>
                    <a:pt x="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8" name="Line 224"/>
            <p:cNvSpPr>
              <a:spLocks noChangeShapeType="1"/>
            </p:cNvSpPr>
            <p:nvPr/>
          </p:nvSpPr>
          <p:spPr bwMode="auto">
            <a:xfrm flipH="1">
              <a:off x="7564041" y="3724275"/>
              <a:ext cx="46434" cy="166688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Freeform 225"/>
            <p:cNvSpPr>
              <a:spLocks noChangeArrowheads="1"/>
            </p:cNvSpPr>
            <p:nvPr/>
          </p:nvSpPr>
          <p:spPr bwMode="auto">
            <a:xfrm>
              <a:off x="7553325" y="3709987"/>
              <a:ext cx="71438" cy="195263"/>
            </a:xfrm>
            <a:custGeom>
              <a:avLst/>
              <a:gdLst>
                <a:gd name="T0" fmla="*/ 22 w 31"/>
                <a:gd name="T1" fmla="*/ 5 h 84"/>
                <a:gd name="T2" fmla="*/ 1 w 31"/>
                <a:gd name="T3" fmla="*/ 77 h 84"/>
                <a:gd name="T4" fmla="*/ 9 w 31"/>
                <a:gd name="T5" fmla="*/ 79 h 84"/>
                <a:gd name="T6" fmla="*/ 29 w 31"/>
                <a:gd name="T7" fmla="*/ 7 h 84"/>
                <a:gd name="T8" fmla="*/ 22 w 31"/>
                <a:gd name="T9" fmla="*/ 5 h 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84"/>
                <a:gd name="T17" fmla="*/ 31 w 31"/>
                <a:gd name="T18" fmla="*/ 84 h 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84">
                  <a:moveTo>
                    <a:pt x="22" y="5"/>
                  </a:moveTo>
                  <a:cubicBezTo>
                    <a:pt x="15" y="29"/>
                    <a:pt x="8" y="53"/>
                    <a:pt x="1" y="77"/>
                  </a:cubicBezTo>
                  <a:cubicBezTo>
                    <a:pt x="0" y="82"/>
                    <a:pt x="7" y="84"/>
                    <a:pt x="9" y="79"/>
                  </a:cubicBezTo>
                  <a:cubicBezTo>
                    <a:pt x="16" y="55"/>
                    <a:pt x="22" y="31"/>
                    <a:pt x="29" y="7"/>
                  </a:cubicBezTo>
                  <a:cubicBezTo>
                    <a:pt x="31" y="2"/>
                    <a:pt x="23" y="0"/>
                    <a:pt x="2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Freeform 226"/>
            <p:cNvSpPr>
              <a:spLocks noChangeArrowheads="1"/>
            </p:cNvSpPr>
            <p:nvPr/>
          </p:nvSpPr>
          <p:spPr bwMode="auto">
            <a:xfrm>
              <a:off x="7564041" y="3890963"/>
              <a:ext cx="95250" cy="0"/>
            </a:xfrm>
            <a:custGeom>
              <a:avLst/>
              <a:gdLst>
                <a:gd name="T0" fmla="*/ 0 w 80"/>
                <a:gd name="T1" fmla="*/ 0 h 1"/>
                <a:gd name="T2" fmla="*/ 80 w 80"/>
                <a:gd name="T3" fmla="*/ 0 h 1"/>
                <a:gd name="T4" fmla="*/ 0 w 80"/>
                <a:gd name="T5" fmla="*/ 0 h 1"/>
                <a:gd name="T6" fmla="*/ 0 60000 65536"/>
                <a:gd name="T7" fmla="*/ 0 60000 65536"/>
                <a:gd name="T8" fmla="*/ 0 60000 65536"/>
                <a:gd name="T9" fmla="*/ 0 w 80"/>
                <a:gd name="T10" fmla="*/ 0 h 1"/>
                <a:gd name="T11" fmla="*/ 80 w 80"/>
                <a:gd name="T12" fmla="*/ 0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0" h="1">
                  <a:moveTo>
                    <a:pt x="0" y="0"/>
                  </a:moveTo>
                  <a:lnTo>
                    <a:pt x="8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Line 227"/>
            <p:cNvSpPr>
              <a:spLocks noChangeShapeType="1"/>
            </p:cNvSpPr>
            <p:nvPr/>
          </p:nvSpPr>
          <p:spPr bwMode="auto">
            <a:xfrm>
              <a:off x="7564041" y="3890963"/>
              <a:ext cx="9525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Freeform 228"/>
            <p:cNvSpPr>
              <a:spLocks noChangeArrowheads="1"/>
            </p:cNvSpPr>
            <p:nvPr/>
          </p:nvSpPr>
          <p:spPr bwMode="auto">
            <a:xfrm>
              <a:off x="7553326" y="3881438"/>
              <a:ext cx="117872" cy="19050"/>
            </a:xfrm>
            <a:custGeom>
              <a:avLst/>
              <a:gdLst>
                <a:gd name="T0" fmla="*/ 5 w 51"/>
                <a:gd name="T1" fmla="*/ 8 h 8"/>
                <a:gd name="T2" fmla="*/ 46 w 51"/>
                <a:gd name="T3" fmla="*/ 8 h 8"/>
                <a:gd name="T4" fmla="*/ 46 w 51"/>
                <a:gd name="T5" fmla="*/ 0 h 8"/>
                <a:gd name="T6" fmla="*/ 5 w 51"/>
                <a:gd name="T7" fmla="*/ 0 h 8"/>
                <a:gd name="T8" fmla="*/ 5 w 51"/>
                <a:gd name="T9" fmla="*/ 8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8"/>
                <a:gd name="T17" fmla="*/ 51 w 51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8">
                  <a:moveTo>
                    <a:pt x="5" y="8"/>
                  </a:moveTo>
                  <a:cubicBezTo>
                    <a:pt x="19" y="8"/>
                    <a:pt x="32" y="8"/>
                    <a:pt x="46" y="8"/>
                  </a:cubicBezTo>
                  <a:cubicBezTo>
                    <a:pt x="51" y="8"/>
                    <a:pt x="51" y="0"/>
                    <a:pt x="46" y="0"/>
                  </a:cubicBezTo>
                  <a:cubicBezTo>
                    <a:pt x="32" y="0"/>
                    <a:pt x="19" y="0"/>
                    <a:pt x="5" y="0"/>
                  </a:cubicBezTo>
                  <a:cubicBezTo>
                    <a:pt x="0" y="0"/>
                    <a:pt x="0" y="8"/>
                    <a:pt x="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7048500" y="2654125"/>
            <a:ext cx="985838" cy="1248966"/>
            <a:chOff x="7048500" y="2269331"/>
            <a:chExt cx="985838" cy="1248966"/>
          </a:xfrm>
          <a:solidFill>
            <a:srgbClr val="0D79CA"/>
          </a:solidFill>
        </p:grpSpPr>
        <p:sp>
          <p:nvSpPr>
            <p:cNvPr id="104" name="Freeform 237"/>
            <p:cNvSpPr/>
            <p:nvPr/>
          </p:nvSpPr>
          <p:spPr bwMode="auto">
            <a:xfrm>
              <a:off x="7048500" y="2269331"/>
              <a:ext cx="985838" cy="1248966"/>
            </a:xfrm>
            <a:custGeom>
              <a:avLst/>
              <a:gdLst>
                <a:gd name="T0" fmla="*/ 380 w 426"/>
                <a:gd name="T1" fmla="*/ 0 h 540"/>
                <a:gd name="T2" fmla="*/ 46 w 426"/>
                <a:gd name="T3" fmla="*/ 0 h 540"/>
                <a:gd name="T4" fmla="*/ 0 w 426"/>
                <a:gd name="T5" fmla="*/ 46 h 540"/>
                <a:gd name="T6" fmla="*/ 0 w 426"/>
                <a:gd name="T7" fmla="*/ 380 h 540"/>
                <a:gd name="T8" fmla="*/ 46 w 426"/>
                <a:gd name="T9" fmla="*/ 426 h 540"/>
                <a:gd name="T10" fmla="*/ 164 w 426"/>
                <a:gd name="T11" fmla="*/ 426 h 540"/>
                <a:gd name="T12" fmla="*/ 213 w 426"/>
                <a:gd name="T13" fmla="*/ 540 h 540"/>
                <a:gd name="T14" fmla="*/ 263 w 426"/>
                <a:gd name="T15" fmla="*/ 426 h 540"/>
                <a:gd name="T16" fmla="*/ 380 w 426"/>
                <a:gd name="T17" fmla="*/ 426 h 540"/>
                <a:gd name="T18" fmla="*/ 426 w 426"/>
                <a:gd name="T19" fmla="*/ 380 h 540"/>
                <a:gd name="T20" fmla="*/ 426 w 426"/>
                <a:gd name="T21" fmla="*/ 46 h 540"/>
                <a:gd name="T22" fmla="*/ 380 w 426"/>
                <a:gd name="T2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6" h="540">
                  <a:moveTo>
                    <a:pt x="38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0"/>
                    <a:pt x="0" y="46"/>
                  </a:cubicBezTo>
                  <a:cubicBezTo>
                    <a:pt x="0" y="380"/>
                    <a:pt x="0" y="380"/>
                    <a:pt x="0" y="380"/>
                  </a:cubicBezTo>
                  <a:cubicBezTo>
                    <a:pt x="0" y="405"/>
                    <a:pt x="20" y="426"/>
                    <a:pt x="46" y="426"/>
                  </a:cubicBezTo>
                  <a:cubicBezTo>
                    <a:pt x="164" y="426"/>
                    <a:pt x="164" y="426"/>
                    <a:pt x="164" y="426"/>
                  </a:cubicBezTo>
                  <a:cubicBezTo>
                    <a:pt x="213" y="540"/>
                    <a:pt x="213" y="540"/>
                    <a:pt x="213" y="540"/>
                  </a:cubicBezTo>
                  <a:cubicBezTo>
                    <a:pt x="263" y="426"/>
                    <a:pt x="263" y="426"/>
                    <a:pt x="263" y="426"/>
                  </a:cubicBezTo>
                  <a:cubicBezTo>
                    <a:pt x="380" y="426"/>
                    <a:pt x="380" y="426"/>
                    <a:pt x="380" y="426"/>
                  </a:cubicBezTo>
                  <a:cubicBezTo>
                    <a:pt x="405" y="426"/>
                    <a:pt x="426" y="405"/>
                    <a:pt x="426" y="380"/>
                  </a:cubicBezTo>
                  <a:cubicBezTo>
                    <a:pt x="426" y="46"/>
                    <a:pt x="426" y="46"/>
                    <a:pt x="426" y="46"/>
                  </a:cubicBezTo>
                  <a:cubicBezTo>
                    <a:pt x="426" y="20"/>
                    <a:pt x="405" y="0"/>
                    <a:pt x="380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5" name="TextBox 70"/>
            <p:cNvSpPr txBox="1">
              <a:spLocks noChangeArrowheads="1"/>
            </p:cNvSpPr>
            <p:nvPr/>
          </p:nvSpPr>
          <p:spPr bwMode="auto">
            <a:xfrm>
              <a:off x="7076182" y="2463404"/>
              <a:ext cx="931665" cy="60016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Impact" panose="020B0806030902050204" pitchFamily="34" charset="0"/>
                  <a:ea typeface="宋体" panose="02010600030101010101" pitchFamily="2" charset="-122"/>
                </a:rPr>
                <a:t>80%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06" name="TextBox 57"/>
          <p:cNvSpPr txBox="1"/>
          <p:nvPr/>
        </p:nvSpPr>
        <p:spPr bwMode="auto">
          <a:xfrm>
            <a:off x="598887" y="1857597"/>
            <a:ext cx="2005013" cy="54906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7" name="TextBox 57"/>
          <p:cNvSpPr txBox="1"/>
          <p:nvPr/>
        </p:nvSpPr>
        <p:spPr bwMode="auto">
          <a:xfrm>
            <a:off x="2587230" y="1857597"/>
            <a:ext cx="2005013" cy="54906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8" name="TextBox 57"/>
          <p:cNvSpPr txBox="1"/>
          <p:nvPr/>
        </p:nvSpPr>
        <p:spPr bwMode="auto">
          <a:xfrm>
            <a:off x="4558905" y="1857597"/>
            <a:ext cx="2005013" cy="54906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9" name="TextBox 57"/>
          <p:cNvSpPr txBox="1"/>
          <p:nvPr/>
        </p:nvSpPr>
        <p:spPr bwMode="auto">
          <a:xfrm>
            <a:off x="6538914" y="1857597"/>
            <a:ext cx="2005013" cy="54906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7" grpId="0" animBg="1"/>
      <p:bldP spid="106" grpId="0"/>
      <p:bldP spid="107" grpId="0"/>
      <p:bldP spid="108" grpId="0"/>
      <p:bldP spid="10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42"/>
          <p:cNvSpPr txBox="1"/>
          <p:nvPr/>
        </p:nvSpPr>
        <p:spPr>
          <a:xfrm>
            <a:off x="6184991" y="3667386"/>
            <a:ext cx="1627369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第五章主题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6234873" y="1772913"/>
            <a:ext cx="1527602" cy="1527602"/>
            <a:chOff x="8125599" y="1434035"/>
            <a:chExt cx="2036802" cy="2036802"/>
          </a:xfrm>
        </p:grpSpPr>
        <p:sp>
          <p:nvSpPr>
            <p:cNvPr id="33" name="椭圆 32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0070C0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  <p:sp>
          <p:nvSpPr>
            <p:cNvPr id="34" name="Freeform 261"/>
            <p:cNvSpPr>
              <a:spLocks/>
            </p:cNvSpPr>
            <p:nvPr/>
          </p:nvSpPr>
          <p:spPr bwMode="auto">
            <a:xfrm>
              <a:off x="8628544" y="1966960"/>
              <a:ext cx="1000932" cy="1000932"/>
            </a:xfrm>
            <a:custGeom>
              <a:avLst/>
              <a:gdLst>
                <a:gd name="T0" fmla="*/ 84 w 86"/>
                <a:gd name="T1" fmla="*/ 13 h 86"/>
                <a:gd name="T2" fmla="*/ 74 w 86"/>
                <a:gd name="T3" fmla="*/ 1 h 86"/>
                <a:gd name="T4" fmla="*/ 72 w 86"/>
                <a:gd name="T5" fmla="*/ 1 h 86"/>
                <a:gd name="T6" fmla="*/ 71 w 86"/>
                <a:gd name="T7" fmla="*/ 1 h 86"/>
                <a:gd name="T8" fmla="*/ 69 w 86"/>
                <a:gd name="T9" fmla="*/ 4 h 86"/>
                <a:gd name="T10" fmla="*/ 69 w 86"/>
                <a:gd name="T11" fmla="*/ 10 h 86"/>
                <a:gd name="T12" fmla="*/ 59 w 86"/>
                <a:gd name="T13" fmla="*/ 10 h 86"/>
                <a:gd name="T14" fmla="*/ 59 w 86"/>
                <a:gd name="T15" fmla="*/ 1 h 86"/>
                <a:gd name="T16" fmla="*/ 58 w 86"/>
                <a:gd name="T17" fmla="*/ 0 h 86"/>
                <a:gd name="T18" fmla="*/ 46 w 86"/>
                <a:gd name="T19" fmla="*/ 0 h 86"/>
                <a:gd name="T20" fmla="*/ 45 w 86"/>
                <a:gd name="T21" fmla="*/ 1 h 86"/>
                <a:gd name="T22" fmla="*/ 45 w 86"/>
                <a:gd name="T23" fmla="*/ 10 h 86"/>
                <a:gd name="T24" fmla="*/ 44 w 86"/>
                <a:gd name="T25" fmla="*/ 13 h 86"/>
                <a:gd name="T26" fmla="*/ 44 w 86"/>
                <a:gd name="T27" fmla="*/ 21 h 86"/>
                <a:gd name="T28" fmla="*/ 45 w 86"/>
                <a:gd name="T29" fmla="*/ 24 h 86"/>
                <a:gd name="T30" fmla="*/ 45 w 86"/>
                <a:gd name="T31" fmla="*/ 27 h 86"/>
                <a:gd name="T32" fmla="*/ 37 w 86"/>
                <a:gd name="T33" fmla="*/ 27 h 86"/>
                <a:gd name="T34" fmla="*/ 37 w 86"/>
                <a:gd name="T35" fmla="*/ 21 h 86"/>
                <a:gd name="T36" fmla="*/ 34 w 86"/>
                <a:gd name="T37" fmla="*/ 18 h 86"/>
                <a:gd name="T38" fmla="*/ 32 w 86"/>
                <a:gd name="T39" fmla="*/ 18 h 86"/>
                <a:gd name="T40" fmla="*/ 29 w 86"/>
                <a:gd name="T41" fmla="*/ 18 h 86"/>
                <a:gd name="T42" fmla="*/ 3 w 86"/>
                <a:gd name="T43" fmla="*/ 30 h 86"/>
                <a:gd name="T44" fmla="*/ 0 w 86"/>
                <a:gd name="T45" fmla="*/ 34 h 86"/>
                <a:gd name="T46" fmla="*/ 3 w 86"/>
                <a:gd name="T47" fmla="*/ 38 h 86"/>
                <a:gd name="T48" fmla="*/ 29 w 86"/>
                <a:gd name="T49" fmla="*/ 50 h 86"/>
                <a:gd name="T50" fmla="*/ 31 w 86"/>
                <a:gd name="T51" fmla="*/ 51 h 86"/>
                <a:gd name="T52" fmla="*/ 34 w 86"/>
                <a:gd name="T53" fmla="*/ 50 h 86"/>
                <a:gd name="T54" fmla="*/ 37 w 86"/>
                <a:gd name="T55" fmla="*/ 47 h 86"/>
                <a:gd name="T56" fmla="*/ 37 w 86"/>
                <a:gd name="T57" fmla="*/ 42 h 86"/>
                <a:gd name="T58" fmla="*/ 45 w 86"/>
                <a:gd name="T59" fmla="*/ 42 h 86"/>
                <a:gd name="T60" fmla="*/ 45 w 86"/>
                <a:gd name="T61" fmla="*/ 85 h 86"/>
                <a:gd name="T62" fmla="*/ 46 w 86"/>
                <a:gd name="T63" fmla="*/ 86 h 86"/>
                <a:gd name="T64" fmla="*/ 58 w 86"/>
                <a:gd name="T65" fmla="*/ 86 h 86"/>
                <a:gd name="T66" fmla="*/ 59 w 86"/>
                <a:gd name="T67" fmla="*/ 85 h 86"/>
                <a:gd name="T68" fmla="*/ 59 w 86"/>
                <a:gd name="T69" fmla="*/ 41 h 86"/>
                <a:gd name="T70" fmla="*/ 62 w 86"/>
                <a:gd name="T71" fmla="*/ 38 h 86"/>
                <a:gd name="T72" fmla="*/ 62 w 86"/>
                <a:gd name="T73" fmla="*/ 30 h 86"/>
                <a:gd name="T74" fmla="*/ 59 w 86"/>
                <a:gd name="T75" fmla="*/ 27 h 86"/>
                <a:gd name="T76" fmla="*/ 59 w 86"/>
                <a:gd name="T77" fmla="*/ 25 h 86"/>
                <a:gd name="T78" fmla="*/ 69 w 86"/>
                <a:gd name="T79" fmla="*/ 25 h 86"/>
                <a:gd name="T80" fmla="*/ 69 w 86"/>
                <a:gd name="T81" fmla="*/ 30 h 86"/>
                <a:gd name="T82" fmla="*/ 71 w 86"/>
                <a:gd name="T83" fmla="*/ 33 h 86"/>
                <a:gd name="T84" fmla="*/ 73 w 86"/>
                <a:gd name="T85" fmla="*/ 34 h 86"/>
                <a:gd name="T86" fmla="*/ 74 w 86"/>
                <a:gd name="T87" fmla="*/ 33 h 86"/>
                <a:gd name="T88" fmla="*/ 84 w 86"/>
                <a:gd name="T89" fmla="*/ 21 h 86"/>
                <a:gd name="T90" fmla="*/ 86 w 86"/>
                <a:gd name="T91" fmla="*/ 17 h 86"/>
                <a:gd name="T92" fmla="*/ 84 w 86"/>
                <a:gd name="T93" fmla="*/ 1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86">
                  <a:moveTo>
                    <a:pt x="84" y="13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2"/>
                    <a:pt x="69" y="3"/>
                    <a:pt x="69" y="4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0"/>
                    <a:pt x="5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1"/>
                    <a:pt x="45" y="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1"/>
                    <a:pt x="44" y="12"/>
                    <a:pt x="44" y="13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3"/>
                    <a:pt x="45" y="24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0"/>
                    <a:pt x="36" y="19"/>
                    <a:pt x="34" y="18"/>
                  </a:cubicBezTo>
                  <a:cubicBezTo>
                    <a:pt x="34" y="18"/>
                    <a:pt x="33" y="18"/>
                    <a:pt x="32" y="18"/>
                  </a:cubicBezTo>
                  <a:cubicBezTo>
                    <a:pt x="31" y="18"/>
                    <a:pt x="30" y="18"/>
                    <a:pt x="29" y="18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1"/>
                    <a:pt x="0" y="33"/>
                    <a:pt x="0" y="34"/>
                  </a:cubicBezTo>
                  <a:cubicBezTo>
                    <a:pt x="0" y="36"/>
                    <a:pt x="1" y="38"/>
                    <a:pt x="3" y="38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1"/>
                    <a:pt x="30" y="51"/>
                    <a:pt x="31" y="51"/>
                  </a:cubicBezTo>
                  <a:cubicBezTo>
                    <a:pt x="32" y="51"/>
                    <a:pt x="33" y="51"/>
                    <a:pt x="34" y="50"/>
                  </a:cubicBezTo>
                  <a:cubicBezTo>
                    <a:pt x="36" y="50"/>
                    <a:pt x="37" y="48"/>
                    <a:pt x="37" y="47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6" y="86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9" y="86"/>
                    <a:pt x="59" y="86"/>
                    <a:pt x="59" y="85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1" y="41"/>
                    <a:pt x="62" y="40"/>
                    <a:pt x="62" y="3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1" y="28"/>
                    <a:pt x="59" y="27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1"/>
                    <a:pt x="70" y="33"/>
                    <a:pt x="71" y="33"/>
                  </a:cubicBezTo>
                  <a:cubicBezTo>
                    <a:pt x="71" y="34"/>
                    <a:pt x="72" y="34"/>
                    <a:pt x="73" y="34"/>
                  </a:cubicBezTo>
                  <a:cubicBezTo>
                    <a:pt x="73" y="34"/>
                    <a:pt x="74" y="34"/>
                    <a:pt x="74" y="3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5" y="21"/>
                    <a:pt x="86" y="19"/>
                    <a:pt x="86" y="17"/>
                  </a:cubicBezTo>
                  <a:cubicBezTo>
                    <a:pt x="86" y="16"/>
                    <a:pt x="85" y="14"/>
                    <a:pt x="84" y="13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</p:grpSp>
      <p:sp>
        <p:nvSpPr>
          <p:cNvPr id="35" name="等腰三角形 34"/>
          <p:cNvSpPr/>
          <p:nvPr/>
        </p:nvSpPr>
        <p:spPr>
          <a:xfrm>
            <a:off x="882009" y="2644372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6" name="等腰三角形 35"/>
          <p:cNvSpPr/>
          <p:nvPr/>
        </p:nvSpPr>
        <p:spPr>
          <a:xfrm>
            <a:off x="2964697" y="1743799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7" name="等腰三角形 36"/>
          <p:cNvSpPr/>
          <p:nvPr/>
        </p:nvSpPr>
        <p:spPr>
          <a:xfrm rot="3600000">
            <a:off x="1162859" y="3082039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8" name="等腰三角形 37"/>
          <p:cNvSpPr/>
          <p:nvPr/>
        </p:nvSpPr>
        <p:spPr>
          <a:xfrm>
            <a:off x="1472978" y="2846257"/>
            <a:ext cx="1238921" cy="1068035"/>
          </a:xfrm>
          <a:prstGeom prst="triangle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9" name="等腰三角形 38"/>
          <p:cNvSpPr/>
          <p:nvPr/>
        </p:nvSpPr>
        <p:spPr>
          <a:xfrm flipV="1">
            <a:off x="1671970" y="3994247"/>
            <a:ext cx="1205271" cy="1039026"/>
          </a:xfrm>
          <a:prstGeom prst="triangle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0" name="等腰三角形 39"/>
          <p:cNvSpPr/>
          <p:nvPr/>
        </p:nvSpPr>
        <p:spPr>
          <a:xfrm>
            <a:off x="597454" y="5129875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1" name="等腰三角形 40"/>
          <p:cNvSpPr/>
          <p:nvPr/>
        </p:nvSpPr>
        <p:spPr>
          <a:xfrm>
            <a:off x="2935912" y="3264322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2" name="等腰三角形 41"/>
          <p:cNvSpPr/>
          <p:nvPr/>
        </p:nvSpPr>
        <p:spPr>
          <a:xfrm>
            <a:off x="1041434" y="1559521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3" name="等腰三角形 42"/>
          <p:cNvSpPr/>
          <p:nvPr/>
        </p:nvSpPr>
        <p:spPr>
          <a:xfrm>
            <a:off x="1351351" y="2090383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4" name="等腰三角形 43"/>
          <p:cNvSpPr/>
          <p:nvPr/>
        </p:nvSpPr>
        <p:spPr>
          <a:xfrm rot="3600000">
            <a:off x="3035571" y="2183234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5" name="等腰三角形 44"/>
          <p:cNvSpPr/>
          <p:nvPr/>
        </p:nvSpPr>
        <p:spPr>
          <a:xfrm rot="3600000">
            <a:off x="686512" y="3691942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6" name="等腰三角形 45"/>
          <p:cNvSpPr/>
          <p:nvPr/>
        </p:nvSpPr>
        <p:spPr>
          <a:xfrm rot="10800000">
            <a:off x="3496388" y="3814051"/>
            <a:ext cx="564966" cy="486989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7" name="等腰三角形 46"/>
          <p:cNvSpPr/>
          <p:nvPr/>
        </p:nvSpPr>
        <p:spPr>
          <a:xfrm>
            <a:off x="2462144" y="2754933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8" name="等腰三角形 47"/>
          <p:cNvSpPr/>
          <p:nvPr/>
        </p:nvSpPr>
        <p:spPr>
          <a:xfrm flipV="1">
            <a:off x="2475538" y="3294598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9" name="等腰三角形 48"/>
          <p:cNvSpPr/>
          <p:nvPr/>
        </p:nvSpPr>
        <p:spPr>
          <a:xfrm rot="3600000">
            <a:off x="1415565" y="2514611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50" name="等腰三角形 49"/>
          <p:cNvSpPr/>
          <p:nvPr/>
        </p:nvSpPr>
        <p:spPr>
          <a:xfrm rot="3600000">
            <a:off x="1518089" y="4641518"/>
            <a:ext cx="511310" cy="44078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51" name="等腰三角形 50"/>
          <p:cNvSpPr/>
          <p:nvPr/>
        </p:nvSpPr>
        <p:spPr>
          <a:xfrm>
            <a:off x="3087712" y="3899165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52" name="等腰三角形 51"/>
          <p:cNvSpPr/>
          <p:nvPr/>
        </p:nvSpPr>
        <p:spPr>
          <a:xfrm flipV="1">
            <a:off x="1676816" y="1906500"/>
            <a:ext cx="1371518" cy="1182343"/>
          </a:xfrm>
          <a:prstGeom prst="triangle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53" name="文本框 75"/>
          <p:cNvSpPr txBox="1"/>
          <p:nvPr/>
        </p:nvSpPr>
        <p:spPr>
          <a:xfrm>
            <a:off x="1981703" y="2094978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文本一</a:t>
            </a:r>
          </a:p>
        </p:txBody>
      </p:sp>
      <p:sp>
        <p:nvSpPr>
          <p:cNvPr id="54" name="文本框 76"/>
          <p:cNvSpPr txBox="1"/>
          <p:nvPr/>
        </p:nvSpPr>
        <p:spPr>
          <a:xfrm>
            <a:off x="1711565" y="3494004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文本二</a:t>
            </a:r>
          </a:p>
        </p:txBody>
      </p:sp>
      <p:sp>
        <p:nvSpPr>
          <p:cNvPr id="55" name="文本框 77"/>
          <p:cNvSpPr txBox="1"/>
          <p:nvPr/>
        </p:nvSpPr>
        <p:spPr>
          <a:xfrm>
            <a:off x="1885523" y="4150998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文本三</a:t>
            </a:r>
          </a:p>
        </p:txBody>
      </p:sp>
      <p:sp>
        <p:nvSpPr>
          <p:cNvPr id="56" name="等腰三角形 55"/>
          <p:cNvSpPr/>
          <p:nvPr/>
        </p:nvSpPr>
        <p:spPr>
          <a:xfrm rot="18000000" flipV="1">
            <a:off x="2382330" y="4843105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57" name="等腰三角形 56"/>
          <p:cNvSpPr/>
          <p:nvPr/>
        </p:nvSpPr>
        <p:spPr>
          <a:xfrm>
            <a:off x="643612" y="3239350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58" name="等腰三角形 57"/>
          <p:cNvSpPr/>
          <p:nvPr/>
        </p:nvSpPr>
        <p:spPr>
          <a:xfrm>
            <a:off x="1181980" y="3996468"/>
            <a:ext cx="726624" cy="667920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59" name="等腰三角形 58"/>
          <p:cNvSpPr/>
          <p:nvPr/>
        </p:nvSpPr>
        <p:spPr>
          <a:xfrm rot="3600000">
            <a:off x="1425189" y="1166449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5289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75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250"/>
                            </p:stCondLst>
                            <p:childTnLst>
                              <p:par>
                                <p:cTn id="6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 animBg="1"/>
      <p:bldP spid="57" grpId="0" animBg="1"/>
      <p:bldP spid="58" grpId="0" animBg="1"/>
      <p:bldP spid="5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"/>
          <p:cNvSpPr/>
          <p:nvPr/>
        </p:nvSpPr>
        <p:spPr>
          <a:xfrm>
            <a:off x="2960646" y="1684983"/>
            <a:ext cx="3352800" cy="963133"/>
          </a:xfrm>
          <a:prstGeom prst="rect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Rectangle 4"/>
          <p:cNvSpPr/>
          <p:nvPr/>
        </p:nvSpPr>
        <p:spPr>
          <a:xfrm>
            <a:off x="2960646" y="2759502"/>
            <a:ext cx="3352800" cy="963133"/>
          </a:xfrm>
          <a:prstGeom prst="rect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Rectangle 5"/>
          <p:cNvSpPr/>
          <p:nvPr/>
        </p:nvSpPr>
        <p:spPr>
          <a:xfrm>
            <a:off x="2960646" y="3834019"/>
            <a:ext cx="3352800" cy="963133"/>
          </a:xfrm>
          <a:prstGeom prst="rect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4" name="Group 9"/>
          <p:cNvGrpSpPr/>
          <p:nvPr/>
        </p:nvGrpSpPr>
        <p:grpSpPr>
          <a:xfrm>
            <a:off x="5418721" y="3021228"/>
            <a:ext cx="647523" cy="480154"/>
            <a:chOff x="4572000" y="3414713"/>
            <a:chExt cx="374651" cy="277813"/>
          </a:xfrm>
          <a:solidFill>
            <a:sysClr val="window" lastClr="FFFFFF"/>
          </a:solidFill>
        </p:grpSpPr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4713288" y="3481388"/>
              <a:ext cx="233363" cy="211138"/>
            </a:xfrm>
            <a:custGeom>
              <a:avLst/>
              <a:gdLst>
                <a:gd name="T0" fmla="*/ 89 w 89"/>
                <a:gd name="T1" fmla="*/ 33 h 81"/>
                <a:gd name="T2" fmla="*/ 43 w 89"/>
                <a:gd name="T3" fmla="*/ 0 h 81"/>
                <a:gd name="T4" fmla="*/ 40 w 89"/>
                <a:gd name="T5" fmla="*/ 1 h 81"/>
                <a:gd name="T6" fmla="*/ 43 w 89"/>
                <a:gd name="T7" fmla="*/ 11 h 81"/>
                <a:gd name="T8" fmla="*/ 0 w 89"/>
                <a:gd name="T9" fmla="*/ 44 h 81"/>
                <a:gd name="T10" fmla="*/ 0 w 89"/>
                <a:gd name="T11" fmla="*/ 44 h 81"/>
                <a:gd name="T12" fmla="*/ 40 w 89"/>
                <a:gd name="T13" fmla="*/ 65 h 81"/>
                <a:gd name="T14" fmla="*/ 74 w 89"/>
                <a:gd name="T15" fmla="*/ 81 h 81"/>
                <a:gd name="T16" fmla="*/ 64 w 89"/>
                <a:gd name="T17" fmla="*/ 62 h 81"/>
                <a:gd name="T18" fmla="*/ 89 w 89"/>
                <a:gd name="T19" fmla="*/ 3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81">
                  <a:moveTo>
                    <a:pt x="89" y="33"/>
                  </a:moveTo>
                  <a:cubicBezTo>
                    <a:pt x="89" y="15"/>
                    <a:pt x="68" y="0"/>
                    <a:pt x="43" y="0"/>
                  </a:cubicBezTo>
                  <a:cubicBezTo>
                    <a:pt x="42" y="0"/>
                    <a:pt x="41" y="1"/>
                    <a:pt x="40" y="1"/>
                  </a:cubicBezTo>
                  <a:cubicBezTo>
                    <a:pt x="42" y="4"/>
                    <a:pt x="43" y="8"/>
                    <a:pt x="43" y="11"/>
                  </a:cubicBezTo>
                  <a:cubicBezTo>
                    <a:pt x="43" y="29"/>
                    <a:pt x="24" y="43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" y="56"/>
                    <a:pt x="21" y="64"/>
                    <a:pt x="40" y="65"/>
                  </a:cubicBezTo>
                  <a:cubicBezTo>
                    <a:pt x="53" y="75"/>
                    <a:pt x="74" y="81"/>
                    <a:pt x="74" y="81"/>
                  </a:cubicBezTo>
                  <a:cubicBezTo>
                    <a:pt x="64" y="72"/>
                    <a:pt x="63" y="65"/>
                    <a:pt x="64" y="62"/>
                  </a:cubicBezTo>
                  <a:cubicBezTo>
                    <a:pt x="79" y="56"/>
                    <a:pt x="89" y="46"/>
                    <a:pt x="89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4572000" y="3414713"/>
              <a:ext cx="241300" cy="209550"/>
            </a:xfrm>
            <a:custGeom>
              <a:avLst/>
              <a:gdLst>
                <a:gd name="T0" fmla="*/ 89 w 92"/>
                <a:gd name="T1" fmla="*/ 21 h 80"/>
                <a:gd name="T2" fmla="*/ 46 w 92"/>
                <a:gd name="T3" fmla="*/ 0 h 80"/>
                <a:gd name="T4" fmla="*/ 0 w 92"/>
                <a:gd name="T5" fmla="*/ 32 h 80"/>
                <a:gd name="T6" fmla="*/ 25 w 92"/>
                <a:gd name="T7" fmla="*/ 61 h 80"/>
                <a:gd name="T8" fmla="*/ 14 w 92"/>
                <a:gd name="T9" fmla="*/ 80 h 80"/>
                <a:gd name="T10" fmla="*/ 48 w 92"/>
                <a:gd name="T11" fmla="*/ 65 h 80"/>
                <a:gd name="T12" fmla="*/ 49 w 92"/>
                <a:gd name="T13" fmla="*/ 64 h 80"/>
                <a:gd name="T14" fmla="*/ 92 w 92"/>
                <a:gd name="T15" fmla="*/ 32 h 80"/>
                <a:gd name="T16" fmla="*/ 89 w 92"/>
                <a:gd name="T17" fmla="*/ 2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80">
                  <a:moveTo>
                    <a:pt x="89" y="21"/>
                  </a:moveTo>
                  <a:cubicBezTo>
                    <a:pt x="83" y="9"/>
                    <a:pt x="66" y="0"/>
                    <a:pt x="46" y="0"/>
                  </a:cubicBezTo>
                  <a:cubicBezTo>
                    <a:pt x="20" y="0"/>
                    <a:pt x="0" y="14"/>
                    <a:pt x="0" y="32"/>
                  </a:cubicBezTo>
                  <a:cubicBezTo>
                    <a:pt x="0" y="45"/>
                    <a:pt x="10" y="56"/>
                    <a:pt x="25" y="61"/>
                  </a:cubicBezTo>
                  <a:cubicBezTo>
                    <a:pt x="26" y="65"/>
                    <a:pt x="25" y="71"/>
                    <a:pt x="14" y="80"/>
                  </a:cubicBezTo>
                  <a:cubicBezTo>
                    <a:pt x="14" y="80"/>
                    <a:pt x="36" y="75"/>
                    <a:pt x="48" y="65"/>
                  </a:cubicBezTo>
                  <a:cubicBezTo>
                    <a:pt x="49" y="64"/>
                    <a:pt x="49" y="64"/>
                    <a:pt x="49" y="64"/>
                  </a:cubicBezTo>
                  <a:cubicBezTo>
                    <a:pt x="73" y="63"/>
                    <a:pt x="92" y="49"/>
                    <a:pt x="92" y="32"/>
                  </a:cubicBezTo>
                  <a:cubicBezTo>
                    <a:pt x="92" y="28"/>
                    <a:pt x="91" y="25"/>
                    <a:pt x="8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7" name="Group 12"/>
          <p:cNvGrpSpPr/>
          <p:nvPr/>
        </p:nvGrpSpPr>
        <p:grpSpPr>
          <a:xfrm>
            <a:off x="3252453" y="4048594"/>
            <a:ext cx="544382" cy="533978"/>
            <a:chOff x="2905125" y="4002088"/>
            <a:chExt cx="249238" cy="244475"/>
          </a:xfrm>
          <a:solidFill>
            <a:sysClr val="window" lastClr="FFFFFF"/>
          </a:solidFill>
        </p:grpSpPr>
        <p:sp>
          <p:nvSpPr>
            <p:cNvPr id="38" name="Freeform 50"/>
            <p:cNvSpPr>
              <a:spLocks noEditPoints="1"/>
            </p:cNvSpPr>
            <p:nvPr/>
          </p:nvSpPr>
          <p:spPr bwMode="auto">
            <a:xfrm>
              <a:off x="2905125" y="4002088"/>
              <a:ext cx="249238" cy="244475"/>
            </a:xfrm>
            <a:custGeom>
              <a:avLst/>
              <a:gdLst>
                <a:gd name="T0" fmla="*/ 82 w 95"/>
                <a:gd name="T1" fmla="*/ 58 h 93"/>
                <a:gd name="T2" fmla="*/ 95 w 95"/>
                <a:gd name="T3" fmla="*/ 52 h 93"/>
                <a:gd name="T4" fmla="*/ 95 w 95"/>
                <a:gd name="T5" fmla="*/ 42 h 93"/>
                <a:gd name="T6" fmla="*/ 82 w 95"/>
                <a:gd name="T7" fmla="*/ 36 h 93"/>
                <a:gd name="T8" fmla="*/ 79 w 95"/>
                <a:gd name="T9" fmla="*/ 31 h 93"/>
                <a:gd name="T10" fmla="*/ 84 w 95"/>
                <a:gd name="T11" fmla="*/ 18 h 93"/>
                <a:gd name="T12" fmla="*/ 77 w 95"/>
                <a:gd name="T13" fmla="*/ 10 h 93"/>
                <a:gd name="T14" fmla="*/ 64 w 95"/>
                <a:gd name="T15" fmla="*/ 16 h 93"/>
                <a:gd name="T16" fmla="*/ 58 w 95"/>
                <a:gd name="T17" fmla="*/ 13 h 93"/>
                <a:gd name="T18" fmla="*/ 52 w 95"/>
                <a:gd name="T19" fmla="*/ 0 h 93"/>
                <a:gd name="T20" fmla="*/ 42 w 95"/>
                <a:gd name="T21" fmla="*/ 0 h 93"/>
                <a:gd name="T22" fmla="*/ 36 w 95"/>
                <a:gd name="T23" fmla="*/ 13 h 93"/>
                <a:gd name="T24" fmla="*/ 31 w 95"/>
                <a:gd name="T25" fmla="*/ 16 h 93"/>
                <a:gd name="T26" fmla="*/ 17 w 95"/>
                <a:gd name="T27" fmla="*/ 11 h 93"/>
                <a:gd name="T28" fmla="*/ 10 w 95"/>
                <a:gd name="T29" fmla="*/ 18 h 93"/>
                <a:gd name="T30" fmla="*/ 15 w 95"/>
                <a:gd name="T31" fmla="*/ 31 h 93"/>
                <a:gd name="T32" fmla="*/ 13 w 95"/>
                <a:gd name="T33" fmla="*/ 36 h 93"/>
                <a:gd name="T34" fmla="*/ 0 w 95"/>
                <a:gd name="T35" fmla="*/ 42 h 93"/>
                <a:gd name="T36" fmla="*/ 0 w 95"/>
                <a:gd name="T37" fmla="*/ 52 h 93"/>
                <a:gd name="T38" fmla="*/ 13 w 95"/>
                <a:gd name="T39" fmla="*/ 58 h 93"/>
                <a:gd name="T40" fmla="*/ 15 w 95"/>
                <a:gd name="T41" fmla="*/ 63 h 93"/>
                <a:gd name="T42" fmla="*/ 10 w 95"/>
                <a:gd name="T43" fmla="*/ 76 h 93"/>
                <a:gd name="T44" fmla="*/ 18 w 95"/>
                <a:gd name="T45" fmla="*/ 84 h 93"/>
                <a:gd name="T46" fmla="*/ 31 w 95"/>
                <a:gd name="T47" fmla="*/ 78 h 93"/>
                <a:gd name="T48" fmla="*/ 37 w 95"/>
                <a:gd name="T49" fmla="*/ 81 h 93"/>
                <a:gd name="T50" fmla="*/ 42 w 95"/>
                <a:gd name="T51" fmla="*/ 93 h 93"/>
                <a:gd name="T52" fmla="*/ 53 w 95"/>
                <a:gd name="T53" fmla="*/ 93 h 93"/>
                <a:gd name="T54" fmla="*/ 58 w 95"/>
                <a:gd name="T55" fmla="*/ 81 h 93"/>
                <a:gd name="T56" fmla="*/ 64 w 95"/>
                <a:gd name="T57" fmla="*/ 78 h 93"/>
                <a:gd name="T58" fmla="*/ 77 w 95"/>
                <a:gd name="T59" fmla="*/ 83 h 93"/>
                <a:gd name="T60" fmla="*/ 85 w 95"/>
                <a:gd name="T61" fmla="*/ 76 h 93"/>
                <a:gd name="T62" fmla="*/ 79 w 95"/>
                <a:gd name="T63" fmla="*/ 63 h 93"/>
                <a:gd name="T64" fmla="*/ 82 w 95"/>
                <a:gd name="T65" fmla="*/ 58 h 93"/>
                <a:gd name="T66" fmla="*/ 47 w 95"/>
                <a:gd name="T67" fmla="*/ 62 h 93"/>
                <a:gd name="T68" fmla="*/ 32 w 95"/>
                <a:gd name="T69" fmla="*/ 47 h 93"/>
                <a:gd name="T70" fmla="*/ 47 w 95"/>
                <a:gd name="T71" fmla="*/ 32 h 93"/>
                <a:gd name="T72" fmla="*/ 63 w 95"/>
                <a:gd name="T73" fmla="*/ 47 h 93"/>
                <a:gd name="T74" fmla="*/ 47 w 95"/>
                <a:gd name="T75" fmla="*/ 6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" h="93">
                  <a:moveTo>
                    <a:pt x="82" y="58"/>
                  </a:moveTo>
                  <a:cubicBezTo>
                    <a:pt x="82" y="58"/>
                    <a:pt x="95" y="53"/>
                    <a:pt x="95" y="5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1"/>
                    <a:pt x="82" y="36"/>
                    <a:pt x="82" y="36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79" y="31"/>
                    <a:pt x="85" y="18"/>
                    <a:pt x="84" y="18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10"/>
                    <a:pt x="64" y="16"/>
                    <a:pt x="64" y="16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3"/>
                    <a:pt x="53" y="0"/>
                    <a:pt x="5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36" y="13"/>
                    <a:pt x="36" y="13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18" y="10"/>
                    <a:pt x="17" y="11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15" y="31"/>
                    <a:pt x="15" y="31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13" y="58"/>
                    <a:pt x="13" y="58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0" y="76"/>
                    <a:pt x="10" y="76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8" y="84"/>
                    <a:pt x="31" y="78"/>
                    <a:pt x="31" y="78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7" y="81"/>
                    <a:pt x="42" y="93"/>
                    <a:pt x="42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3" y="93"/>
                    <a:pt x="58" y="81"/>
                    <a:pt x="58" y="81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77" y="84"/>
                    <a:pt x="77" y="83"/>
                  </a:cubicBezTo>
                  <a:cubicBezTo>
                    <a:pt x="85" y="76"/>
                    <a:pt x="85" y="76"/>
                    <a:pt x="85" y="76"/>
                  </a:cubicBezTo>
                  <a:cubicBezTo>
                    <a:pt x="85" y="76"/>
                    <a:pt x="79" y="63"/>
                    <a:pt x="79" y="63"/>
                  </a:cubicBezTo>
                  <a:lnTo>
                    <a:pt x="82" y="58"/>
                  </a:lnTo>
                  <a:close/>
                  <a:moveTo>
                    <a:pt x="47" y="62"/>
                  </a:moveTo>
                  <a:cubicBezTo>
                    <a:pt x="39" y="62"/>
                    <a:pt x="32" y="55"/>
                    <a:pt x="32" y="47"/>
                  </a:cubicBezTo>
                  <a:cubicBezTo>
                    <a:pt x="32" y="39"/>
                    <a:pt x="39" y="32"/>
                    <a:pt x="47" y="32"/>
                  </a:cubicBezTo>
                  <a:cubicBezTo>
                    <a:pt x="56" y="32"/>
                    <a:pt x="63" y="39"/>
                    <a:pt x="63" y="47"/>
                  </a:cubicBezTo>
                  <a:cubicBezTo>
                    <a:pt x="63" y="55"/>
                    <a:pt x="56" y="62"/>
                    <a:pt x="47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Oval 51"/>
            <p:cNvSpPr>
              <a:spLocks noChangeArrowheads="1"/>
            </p:cNvSpPr>
            <p:nvPr/>
          </p:nvSpPr>
          <p:spPr bwMode="auto">
            <a:xfrm>
              <a:off x="3005138" y="4102100"/>
              <a:ext cx="49213" cy="47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0" name="Group 15"/>
          <p:cNvGrpSpPr/>
          <p:nvPr/>
        </p:nvGrpSpPr>
        <p:grpSpPr>
          <a:xfrm>
            <a:off x="3224171" y="1934903"/>
            <a:ext cx="646980" cy="477816"/>
            <a:chOff x="3052763" y="2647950"/>
            <a:chExt cx="346075" cy="255588"/>
          </a:xfrm>
          <a:solidFill>
            <a:sysClr val="window" lastClr="FFFFFF"/>
          </a:solidFill>
        </p:grpSpPr>
        <p:sp>
          <p:nvSpPr>
            <p:cNvPr id="41" name="Freeform 108"/>
            <p:cNvSpPr>
              <a:spLocks/>
            </p:cNvSpPr>
            <p:nvPr/>
          </p:nvSpPr>
          <p:spPr bwMode="auto">
            <a:xfrm>
              <a:off x="3175000" y="2825750"/>
              <a:ext cx="100013" cy="77788"/>
            </a:xfrm>
            <a:custGeom>
              <a:avLst/>
              <a:gdLst>
                <a:gd name="T0" fmla="*/ 36 w 38"/>
                <a:gd name="T1" fmla="*/ 11 h 30"/>
                <a:gd name="T2" fmla="*/ 1 w 38"/>
                <a:gd name="T3" fmla="*/ 11 h 30"/>
                <a:gd name="T4" fmla="*/ 1 w 38"/>
                <a:gd name="T5" fmla="*/ 13 h 30"/>
                <a:gd name="T6" fmla="*/ 19 w 38"/>
                <a:gd name="T7" fmla="*/ 30 h 30"/>
                <a:gd name="T8" fmla="*/ 36 w 38"/>
                <a:gd name="T9" fmla="*/ 13 h 30"/>
                <a:gd name="T10" fmla="*/ 36 w 38"/>
                <a:gd name="T11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0">
                  <a:moveTo>
                    <a:pt x="36" y="11"/>
                  </a:moveTo>
                  <a:cubicBezTo>
                    <a:pt x="26" y="1"/>
                    <a:pt x="12" y="0"/>
                    <a:pt x="1" y="11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2"/>
                    <a:pt x="37" y="11"/>
                    <a:pt x="3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Freeform 109"/>
            <p:cNvSpPr>
              <a:spLocks/>
            </p:cNvSpPr>
            <p:nvPr/>
          </p:nvSpPr>
          <p:spPr bwMode="auto">
            <a:xfrm>
              <a:off x="3109913" y="2736850"/>
              <a:ext cx="230188" cy="101600"/>
            </a:xfrm>
            <a:custGeom>
              <a:avLst/>
              <a:gdLst>
                <a:gd name="T0" fmla="*/ 87 w 88"/>
                <a:gd name="T1" fmla="*/ 24 h 39"/>
                <a:gd name="T2" fmla="*/ 0 w 88"/>
                <a:gd name="T3" fmla="*/ 24 h 39"/>
                <a:gd name="T4" fmla="*/ 0 w 88"/>
                <a:gd name="T5" fmla="*/ 26 h 39"/>
                <a:gd name="T6" fmla="*/ 13 w 88"/>
                <a:gd name="T7" fmla="*/ 38 h 39"/>
                <a:gd name="T8" fmla="*/ 15 w 88"/>
                <a:gd name="T9" fmla="*/ 38 h 39"/>
                <a:gd name="T10" fmla="*/ 73 w 88"/>
                <a:gd name="T11" fmla="*/ 38 h 39"/>
                <a:gd name="T12" fmla="*/ 75 w 88"/>
                <a:gd name="T13" fmla="*/ 38 h 39"/>
                <a:gd name="T14" fmla="*/ 87 w 88"/>
                <a:gd name="T15" fmla="*/ 26 h 39"/>
                <a:gd name="T16" fmla="*/ 87 w 88"/>
                <a:gd name="T17" fmla="*/ 26 h 39"/>
                <a:gd name="T18" fmla="*/ 87 w 88"/>
                <a:gd name="T19" fmla="*/ 2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39">
                  <a:moveTo>
                    <a:pt x="87" y="24"/>
                  </a:moveTo>
                  <a:cubicBezTo>
                    <a:pt x="63" y="0"/>
                    <a:pt x="24" y="0"/>
                    <a:pt x="0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39"/>
                    <a:pt x="15" y="38"/>
                  </a:cubicBezTo>
                  <a:cubicBezTo>
                    <a:pt x="31" y="22"/>
                    <a:pt x="57" y="22"/>
                    <a:pt x="73" y="38"/>
                  </a:cubicBezTo>
                  <a:cubicBezTo>
                    <a:pt x="73" y="39"/>
                    <a:pt x="74" y="39"/>
                    <a:pt x="75" y="38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8" y="25"/>
                    <a:pt x="88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Freeform 110"/>
            <p:cNvSpPr>
              <a:spLocks/>
            </p:cNvSpPr>
            <p:nvPr/>
          </p:nvSpPr>
          <p:spPr bwMode="auto">
            <a:xfrm>
              <a:off x="3052763" y="2647950"/>
              <a:ext cx="346075" cy="134938"/>
            </a:xfrm>
            <a:custGeom>
              <a:avLst/>
              <a:gdLst>
                <a:gd name="T0" fmla="*/ 131 w 132"/>
                <a:gd name="T1" fmla="*/ 36 h 52"/>
                <a:gd name="T2" fmla="*/ 131 w 132"/>
                <a:gd name="T3" fmla="*/ 36 h 52"/>
                <a:gd name="T4" fmla="*/ 1 w 132"/>
                <a:gd name="T5" fmla="*/ 36 h 52"/>
                <a:gd name="T6" fmla="*/ 1 w 132"/>
                <a:gd name="T7" fmla="*/ 38 h 52"/>
                <a:gd name="T8" fmla="*/ 13 w 132"/>
                <a:gd name="T9" fmla="*/ 51 h 52"/>
                <a:gd name="T10" fmla="*/ 16 w 132"/>
                <a:gd name="T11" fmla="*/ 51 h 52"/>
                <a:gd name="T12" fmla="*/ 116 w 132"/>
                <a:gd name="T13" fmla="*/ 51 h 52"/>
                <a:gd name="T14" fmla="*/ 118 w 132"/>
                <a:gd name="T15" fmla="*/ 51 h 52"/>
                <a:gd name="T16" fmla="*/ 131 w 132"/>
                <a:gd name="T17" fmla="*/ 38 h 52"/>
                <a:gd name="T18" fmla="*/ 131 w 132"/>
                <a:gd name="T19" fmla="*/ 38 h 52"/>
                <a:gd name="T20" fmla="*/ 131 w 132"/>
                <a:gd name="T21" fmla="*/ 3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2">
                  <a:moveTo>
                    <a:pt x="131" y="36"/>
                  </a:moveTo>
                  <a:cubicBezTo>
                    <a:pt x="131" y="36"/>
                    <a:pt x="131" y="36"/>
                    <a:pt x="131" y="36"/>
                  </a:cubicBezTo>
                  <a:cubicBezTo>
                    <a:pt x="95" y="0"/>
                    <a:pt x="36" y="0"/>
                    <a:pt x="1" y="36"/>
                  </a:cubicBezTo>
                  <a:cubicBezTo>
                    <a:pt x="0" y="37"/>
                    <a:pt x="0" y="38"/>
                    <a:pt x="1" y="38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4" y="52"/>
                    <a:pt x="15" y="52"/>
                    <a:pt x="16" y="51"/>
                  </a:cubicBezTo>
                  <a:cubicBezTo>
                    <a:pt x="43" y="23"/>
                    <a:pt x="88" y="23"/>
                    <a:pt x="116" y="51"/>
                  </a:cubicBezTo>
                  <a:cubicBezTo>
                    <a:pt x="117" y="52"/>
                    <a:pt x="118" y="52"/>
                    <a:pt x="118" y="51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8"/>
                    <a:pt x="132" y="37"/>
                    <a:pt x="13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073534" y="2275710"/>
            <a:ext cx="829711" cy="829711"/>
            <a:chOff x="9347515" y="2921594"/>
            <a:chExt cx="1106281" cy="1106281"/>
          </a:xfrm>
        </p:grpSpPr>
        <p:sp>
          <p:nvSpPr>
            <p:cNvPr id="45" name="Oval 20"/>
            <p:cNvSpPr/>
            <p:nvPr/>
          </p:nvSpPr>
          <p:spPr>
            <a:xfrm>
              <a:off x="9347515" y="2921594"/>
              <a:ext cx="1106281" cy="1106281"/>
            </a:xfrm>
            <a:prstGeom prst="ellipse">
              <a:avLst/>
            </a:prstGeom>
            <a:noFill/>
            <a:ln w="12700" cap="flat" cmpd="sng" algn="ctr">
              <a:solidFill>
                <a:srgbClr val="0D79C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Freeform 37"/>
            <p:cNvSpPr>
              <a:spLocks noEditPoints="1"/>
            </p:cNvSpPr>
            <p:nvPr/>
          </p:nvSpPr>
          <p:spPr bwMode="auto">
            <a:xfrm>
              <a:off x="9677520" y="3159972"/>
              <a:ext cx="446271" cy="582632"/>
            </a:xfrm>
            <a:custGeom>
              <a:avLst/>
              <a:gdLst>
                <a:gd name="T0" fmla="*/ 103 w 109"/>
                <a:gd name="T1" fmla="*/ 68 h 142"/>
                <a:gd name="T2" fmla="*/ 96 w 109"/>
                <a:gd name="T3" fmla="*/ 68 h 142"/>
                <a:gd name="T4" fmla="*/ 96 w 109"/>
                <a:gd name="T5" fmla="*/ 44 h 142"/>
                <a:gd name="T6" fmla="*/ 84 w 109"/>
                <a:gd name="T7" fmla="*/ 13 h 142"/>
                <a:gd name="T8" fmla="*/ 54 w 109"/>
                <a:gd name="T9" fmla="*/ 0 h 142"/>
                <a:gd name="T10" fmla="*/ 25 w 109"/>
                <a:gd name="T11" fmla="*/ 13 h 142"/>
                <a:gd name="T12" fmla="*/ 13 w 109"/>
                <a:gd name="T13" fmla="*/ 44 h 142"/>
                <a:gd name="T14" fmla="*/ 13 w 109"/>
                <a:gd name="T15" fmla="*/ 68 h 142"/>
                <a:gd name="T16" fmla="*/ 5 w 109"/>
                <a:gd name="T17" fmla="*/ 68 h 142"/>
                <a:gd name="T18" fmla="*/ 0 w 109"/>
                <a:gd name="T19" fmla="*/ 73 h 142"/>
                <a:gd name="T20" fmla="*/ 0 w 109"/>
                <a:gd name="T21" fmla="*/ 137 h 142"/>
                <a:gd name="T22" fmla="*/ 5 w 109"/>
                <a:gd name="T23" fmla="*/ 142 h 142"/>
                <a:gd name="T24" fmla="*/ 103 w 109"/>
                <a:gd name="T25" fmla="*/ 142 h 142"/>
                <a:gd name="T26" fmla="*/ 109 w 109"/>
                <a:gd name="T27" fmla="*/ 137 h 142"/>
                <a:gd name="T28" fmla="*/ 109 w 109"/>
                <a:gd name="T29" fmla="*/ 73 h 142"/>
                <a:gd name="T30" fmla="*/ 103 w 109"/>
                <a:gd name="T31" fmla="*/ 68 h 142"/>
                <a:gd name="T32" fmla="*/ 66 w 109"/>
                <a:gd name="T33" fmla="*/ 124 h 142"/>
                <a:gd name="T34" fmla="*/ 54 w 109"/>
                <a:gd name="T35" fmla="*/ 136 h 142"/>
                <a:gd name="T36" fmla="*/ 42 w 109"/>
                <a:gd name="T37" fmla="*/ 124 h 142"/>
                <a:gd name="T38" fmla="*/ 42 w 109"/>
                <a:gd name="T39" fmla="*/ 102 h 142"/>
                <a:gd name="T40" fmla="*/ 54 w 109"/>
                <a:gd name="T41" fmla="*/ 91 h 142"/>
                <a:gd name="T42" fmla="*/ 66 w 109"/>
                <a:gd name="T43" fmla="*/ 102 h 142"/>
                <a:gd name="T44" fmla="*/ 66 w 109"/>
                <a:gd name="T45" fmla="*/ 124 h 142"/>
                <a:gd name="T46" fmla="*/ 76 w 109"/>
                <a:gd name="T47" fmla="*/ 68 h 142"/>
                <a:gd name="T48" fmla="*/ 32 w 109"/>
                <a:gd name="T49" fmla="*/ 68 h 142"/>
                <a:gd name="T50" fmla="*/ 32 w 109"/>
                <a:gd name="T51" fmla="*/ 44 h 142"/>
                <a:gd name="T52" fmla="*/ 39 w 109"/>
                <a:gd name="T53" fmla="*/ 27 h 142"/>
                <a:gd name="T54" fmla="*/ 54 w 109"/>
                <a:gd name="T55" fmla="*/ 20 h 142"/>
                <a:gd name="T56" fmla="*/ 70 w 109"/>
                <a:gd name="T57" fmla="*/ 27 h 142"/>
                <a:gd name="T58" fmla="*/ 76 w 109"/>
                <a:gd name="T59" fmla="*/ 44 h 142"/>
                <a:gd name="T60" fmla="*/ 76 w 109"/>
                <a:gd name="T61" fmla="*/ 6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9" h="142">
                  <a:moveTo>
                    <a:pt x="103" y="68"/>
                  </a:moveTo>
                  <a:cubicBezTo>
                    <a:pt x="96" y="68"/>
                    <a:pt x="96" y="68"/>
                    <a:pt x="96" y="68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32"/>
                    <a:pt x="92" y="21"/>
                    <a:pt x="84" y="13"/>
                  </a:cubicBezTo>
                  <a:cubicBezTo>
                    <a:pt x="77" y="5"/>
                    <a:pt x="66" y="0"/>
                    <a:pt x="54" y="0"/>
                  </a:cubicBezTo>
                  <a:cubicBezTo>
                    <a:pt x="43" y="0"/>
                    <a:pt x="32" y="5"/>
                    <a:pt x="25" y="13"/>
                  </a:cubicBezTo>
                  <a:cubicBezTo>
                    <a:pt x="17" y="21"/>
                    <a:pt x="13" y="32"/>
                    <a:pt x="13" y="44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2" y="68"/>
                    <a:pt x="0" y="70"/>
                    <a:pt x="0" y="7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0"/>
                    <a:pt x="2" y="142"/>
                    <a:pt x="5" y="142"/>
                  </a:cubicBezTo>
                  <a:cubicBezTo>
                    <a:pt x="103" y="142"/>
                    <a:pt x="103" y="142"/>
                    <a:pt x="103" y="142"/>
                  </a:cubicBezTo>
                  <a:cubicBezTo>
                    <a:pt x="106" y="142"/>
                    <a:pt x="109" y="140"/>
                    <a:pt x="109" y="137"/>
                  </a:cubicBezTo>
                  <a:cubicBezTo>
                    <a:pt x="109" y="73"/>
                    <a:pt x="109" y="73"/>
                    <a:pt x="109" y="73"/>
                  </a:cubicBezTo>
                  <a:cubicBezTo>
                    <a:pt x="109" y="70"/>
                    <a:pt x="106" y="68"/>
                    <a:pt x="103" y="68"/>
                  </a:cubicBezTo>
                  <a:close/>
                  <a:moveTo>
                    <a:pt x="66" y="124"/>
                  </a:moveTo>
                  <a:cubicBezTo>
                    <a:pt x="66" y="131"/>
                    <a:pt x="61" y="136"/>
                    <a:pt x="54" y="136"/>
                  </a:cubicBezTo>
                  <a:cubicBezTo>
                    <a:pt x="48" y="136"/>
                    <a:pt x="42" y="131"/>
                    <a:pt x="42" y="124"/>
                  </a:cubicBezTo>
                  <a:cubicBezTo>
                    <a:pt x="42" y="102"/>
                    <a:pt x="42" y="102"/>
                    <a:pt x="42" y="102"/>
                  </a:cubicBezTo>
                  <a:cubicBezTo>
                    <a:pt x="42" y="96"/>
                    <a:pt x="48" y="91"/>
                    <a:pt x="54" y="91"/>
                  </a:cubicBezTo>
                  <a:cubicBezTo>
                    <a:pt x="61" y="91"/>
                    <a:pt x="66" y="96"/>
                    <a:pt x="66" y="102"/>
                  </a:cubicBezTo>
                  <a:lnTo>
                    <a:pt x="66" y="124"/>
                  </a:lnTo>
                  <a:close/>
                  <a:moveTo>
                    <a:pt x="76" y="68"/>
                  </a:moveTo>
                  <a:cubicBezTo>
                    <a:pt x="32" y="68"/>
                    <a:pt x="32" y="68"/>
                    <a:pt x="32" y="68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37"/>
                    <a:pt x="35" y="31"/>
                    <a:pt x="39" y="27"/>
                  </a:cubicBezTo>
                  <a:cubicBezTo>
                    <a:pt x="43" y="22"/>
                    <a:pt x="48" y="20"/>
                    <a:pt x="54" y="20"/>
                  </a:cubicBezTo>
                  <a:cubicBezTo>
                    <a:pt x="60" y="20"/>
                    <a:pt x="66" y="22"/>
                    <a:pt x="70" y="27"/>
                  </a:cubicBezTo>
                  <a:cubicBezTo>
                    <a:pt x="74" y="31"/>
                    <a:pt x="76" y="37"/>
                    <a:pt x="76" y="44"/>
                  </a:cubicBezTo>
                  <a:lnTo>
                    <a:pt x="76" y="68"/>
                  </a:lnTo>
                  <a:close/>
                </a:path>
              </a:pathLst>
            </a:custGeom>
            <a:solidFill>
              <a:srgbClr val="0D79CA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352777" y="2275710"/>
            <a:ext cx="829711" cy="829711"/>
            <a:chOff x="1529661" y="2921594"/>
            <a:chExt cx="1106281" cy="1106281"/>
          </a:xfrm>
        </p:grpSpPr>
        <p:sp>
          <p:nvSpPr>
            <p:cNvPr id="48" name="Oval 25"/>
            <p:cNvSpPr/>
            <p:nvPr/>
          </p:nvSpPr>
          <p:spPr>
            <a:xfrm>
              <a:off x="1529661" y="2921594"/>
              <a:ext cx="1106281" cy="1106281"/>
            </a:xfrm>
            <a:prstGeom prst="ellipse">
              <a:avLst/>
            </a:prstGeom>
            <a:noFill/>
            <a:ln w="12700" cap="flat" cmpd="sng" algn="ctr">
              <a:solidFill>
                <a:srgbClr val="0D79C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" name="任意多边形 48"/>
            <p:cNvSpPr>
              <a:spLocks/>
            </p:cNvSpPr>
            <p:nvPr/>
          </p:nvSpPr>
          <p:spPr bwMode="auto">
            <a:xfrm>
              <a:off x="1757443" y="3159097"/>
              <a:ext cx="650717" cy="631275"/>
            </a:xfrm>
            <a:custGeom>
              <a:avLst/>
              <a:gdLst>
                <a:gd name="connsiteX0" fmla="*/ 355975 w 703391"/>
                <a:gd name="connsiteY0" fmla="*/ 151108 h 682375"/>
                <a:gd name="connsiteX1" fmla="*/ 595644 w 703391"/>
                <a:gd name="connsiteY1" fmla="*/ 373898 h 682375"/>
                <a:gd name="connsiteX2" fmla="*/ 595644 w 703391"/>
                <a:gd name="connsiteY2" fmla="*/ 656669 h 682375"/>
                <a:gd name="connsiteX3" fmla="*/ 587085 w 703391"/>
                <a:gd name="connsiteY3" fmla="*/ 682375 h 682375"/>
                <a:gd name="connsiteX4" fmla="*/ 561406 w 703391"/>
                <a:gd name="connsiteY4" fmla="*/ 682375 h 682375"/>
                <a:gd name="connsiteX5" fmla="*/ 433011 w 703391"/>
                <a:gd name="connsiteY5" fmla="*/ 682375 h 682375"/>
                <a:gd name="connsiteX6" fmla="*/ 424452 w 703391"/>
                <a:gd name="connsiteY6" fmla="*/ 682375 h 682375"/>
                <a:gd name="connsiteX7" fmla="*/ 415892 w 703391"/>
                <a:gd name="connsiteY7" fmla="*/ 673806 h 682375"/>
                <a:gd name="connsiteX8" fmla="*/ 415892 w 703391"/>
                <a:gd name="connsiteY8" fmla="*/ 536705 h 682375"/>
                <a:gd name="connsiteX9" fmla="*/ 287498 w 703391"/>
                <a:gd name="connsiteY9" fmla="*/ 536705 h 682375"/>
                <a:gd name="connsiteX10" fmla="*/ 287498 w 703391"/>
                <a:gd name="connsiteY10" fmla="*/ 673806 h 682375"/>
                <a:gd name="connsiteX11" fmla="*/ 287498 w 703391"/>
                <a:gd name="connsiteY11" fmla="*/ 682375 h 682375"/>
                <a:gd name="connsiteX12" fmla="*/ 270379 w 703391"/>
                <a:gd name="connsiteY12" fmla="*/ 682375 h 682375"/>
                <a:gd name="connsiteX13" fmla="*/ 141985 w 703391"/>
                <a:gd name="connsiteY13" fmla="*/ 682375 h 682375"/>
                <a:gd name="connsiteX14" fmla="*/ 124865 w 703391"/>
                <a:gd name="connsiteY14" fmla="*/ 682375 h 682375"/>
                <a:gd name="connsiteX15" fmla="*/ 107746 w 703391"/>
                <a:gd name="connsiteY15" fmla="*/ 656669 h 682375"/>
                <a:gd name="connsiteX16" fmla="*/ 107746 w 703391"/>
                <a:gd name="connsiteY16" fmla="*/ 373898 h 682375"/>
                <a:gd name="connsiteX17" fmla="*/ 351696 w 703391"/>
                <a:gd name="connsiteY17" fmla="*/ 0 h 682375"/>
                <a:gd name="connsiteX18" fmla="*/ 381718 w 703391"/>
                <a:gd name="connsiteY18" fmla="*/ 12890 h 682375"/>
                <a:gd name="connsiteX19" fmla="*/ 501810 w 703391"/>
                <a:gd name="connsiteY19" fmla="*/ 124605 h 682375"/>
                <a:gd name="connsiteX20" fmla="*/ 501810 w 703391"/>
                <a:gd name="connsiteY20" fmla="*/ 30077 h 682375"/>
                <a:gd name="connsiteX21" fmla="*/ 518965 w 703391"/>
                <a:gd name="connsiteY21" fmla="*/ 12890 h 682375"/>
                <a:gd name="connsiteX22" fmla="*/ 561855 w 703391"/>
                <a:gd name="connsiteY22" fmla="*/ 12890 h 682375"/>
                <a:gd name="connsiteX23" fmla="*/ 579011 w 703391"/>
                <a:gd name="connsiteY23" fmla="*/ 30077 h 682375"/>
                <a:gd name="connsiteX24" fmla="*/ 579011 w 703391"/>
                <a:gd name="connsiteY24" fmla="*/ 193352 h 682375"/>
                <a:gd name="connsiteX25" fmla="*/ 690524 w 703391"/>
                <a:gd name="connsiteY25" fmla="*/ 296474 h 682375"/>
                <a:gd name="connsiteX26" fmla="*/ 690524 w 703391"/>
                <a:gd name="connsiteY26" fmla="*/ 365221 h 682375"/>
                <a:gd name="connsiteX27" fmla="*/ 630479 w 703391"/>
                <a:gd name="connsiteY27" fmla="*/ 365221 h 682375"/>
                <a:gd name="connsiteX28" fmla="*/ 355985 w 703391"/>
                <a:gd name="connsiteY28" fmla="*/ 107418 h 682375"/>
                <a:gd name="connsiteX29" fmla="*/ 81490 w 703391"/>
                <a:gd name="connsiteY29" fmla="*/ 365221 h 682375"/>
                <a:gd name="connsiteX30" fmla="*/ 47179 w 703391"/>
                <a:gd name="connsiteY30" fmla="*/ 373815 h 682375"/>
                <a:gd name="connsiteX31" fmla="*/ 12867 w 703391"/>
                <a:gd name="connsiteY31" fmla="*/ 365221 h 682375"/>
                <a:gd name="connsiteX32" fmla="*/ 12867 w 703391"/>
                <a:gd name="connsiteY32" fmla="*/ 296474 h 682375"/>
                <a:gd name="connsiteX33" fmla="*/ 321673 w 703391"/>
                <a:gd name="connsiteY33" fmla="*/ 12890 h 682375"/>
                <a:gd name="connsiteX34" fmla="*/ 351696 w 703391"/>
                <a:gd name="connsiteY34" fmla="*/ 0 h 682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703391" h="682375">
                  <a:moveTo>
                    <a:pt x="355975" y="151108"/>
                  </a:moveTo>
                  <a:cubicBezTo>
                    <a:pt x="355975" y="151108"/>
                    <a:pt x="355975" y="151108"/>
                    <a:pt x="595644" y="373898"/>
                  </a:cubicBezTo>
                  <a:cubicBezTo>
                    <a:pt x="595644" y="373898"/>
                    <a:pt x="595644" y="373898"/>
                    <a:pt x="595644" y="656669"/>
                  </a:cubicBezTo>
                  <a:cubicBezTo>
                    <a:pt x="595644" y="673806"/>
                    <a:pt x="587085" y="682375"/>
                    <a:pt x="587085" y="682375"/>
                  </a:cubicBezTo>
                  <a:cubicBezTo>
                    <a:pt x="578525" y="682375"/>
                    <a:pt x="569965" y="682375"/>
                    <a:pt x="561406" y="682375"/>
                  </a:cubicBezTo>
                  <a:cubicBezTo>
                    <a:pt x="561406" y="682375"/>
                    <a:pt x="561406" y="682375"/>
                    <a:pt x="433011" y="682375"/>
                  </a:cubicBezTo>
                  <a:cubicBezTo>
                    <a:pt x="433011" y="682375"/>
                    <a:pt x="424452" y="682375"/>
                    <a:pt x="424452" y="682375"/>
                  </a:cubicBezTo>
                  <a:cubicBezTo>
                    <a:pt x="424452" y="682375"/>
                    <a:pt x="415892" y="673806"/>
                    <a:pt x="415892" y="673806"/>
                  </a:cubicBezTo>
                  <a:cubicBezTo>
                    <a:pt x="415892" y="673806"/>
                    <a:pt x="415892" y="673806"/>
                    <a:pt x="415892" y="536705"/>
                  </a:cubicBezTo>
                  <a:cubicBezTo>
                    <a:pt x="415892" y="536705"/>
                    <a:pt x="415892" y="536705"/>
                    <a:pt x="287498" y="536705"/>
                  </a:cubicBezTo>
                  <a:cubicBezTo>
                    <a:pt x="287498" y="536705"/>
                    <a:pt x="287498" y="536705"/>
                    <a:pt x="287498" y="673806"/>
                  </a:cubicBezTo>
                  <a:cubicBezTo>
                    <a:pt x="287498" y="673806"/>
                    <a:pt x="287498" y="682375"/>
                    <a:pt x="287498" y="682375"/>
                  </a:cubicBezTo>
                  <a:cubicBezTo>
                    <a:pt x="278938" y="682375"/>
                    <a:pt x="278938" y="682375"/>
                    <a:pt x="270379" y="682375"/>
                  </a:cubicBezTo>
                  <a:cubicBezTo>
                    <a:pt x="270379" y="682375"/>
                    <a:pt x="270379" y="682375"/>
                    <a:pt x="141985" y="682375"/>
                  </a:cubicBezTo>
                  <a:cubicBezTo>
                    <a:pt x="133425" y="682375"/>
                    <a:pt x="133425" y="682375"/>
                    <a:pt x="124865" y="682375"/>
                  </a:cubicBezTo>
                  <a:cubicBezTo>
                    <a:pt x="116306" y="682375"/>
                    <a:pt x="107746" y="673806"/>
                    <a:pt x="107746" y="656669"/>
                  </a:cubicBezTo>
                  <a:cubicBezTo>
                    <a:pt x="107746" y="656669"/>
                    <a:pt x="107746" y="656669"/>
                    <a:pt x="107746" y="373898"/>
                  </a:cubicBezTo>
                  <a:close/>
                  <a:moveTo>
                    <a:pt x="351696" y="0"/>
                  </a:moveTo>
                  <a:cubicBezTo>
                    <a:pt x="362418" y="0"/>
                    <a:pt x="373140" y="4296"/>
                    <a:pt x="381718" y="12890"/>
                  </a:cubicBezTo>
                  <a:cubicBezTo>
                    <a:pt x="381718" y="12890"/>
                    <a:pt x="381718" y="12890"/>
                    <a:pt x="501810" y="124605"/>
                  </a:cubicBezTo>
                  <a:cubicBezTo>
                    <a:pt x="501810" y="124605"/>
                    <a:pt x="501810" y="124605"/>
                    <a:pt x="501810" y="30077"/>
                  </a:cubicBezTo>
                  <a:cubicBezTo>
                    <a:pt x="501810" y="21483"/>
                    <a:pt x="510388" y="12890"/>
                    <a:pt x="518965" y="12890"/>
                  </a:cubicBezTo>
                  <a:cubicBezTo>
                    <a:pt x="518965" y="12890"/>
                    <a:pt x="518965" y="12890"/>
                    <a:pt x="561855" y="12890"/>
                  </a:cubicBezTo>
                  <a:cubicBezTo>
                    <a:pt x="570433" y="12890"/>
                    <a:pt x="579011" y="21483"/>
                    <a:pt x="579011" y="30077"/>
                  </a:cubicBezTo>
                  <a:cubicBezTo>
                    <a:pt x="579011" y="30077"/>
                    <a:pt x="579011" y="30077"/>
                    <a:pt x="579011" y="193352"/>
                  </a:cubicBezTo>
                  <a:cubicBezTo>
                    <a:pt x="579011" y="193352"/>
                    <a:pt x="579011" y="193352"/>
                    <a:pt x="690524" y="296474"/>
                  </a:cubicBezTo>
                  <a:cubicBezTo>
                    <a:pt x="707680" y="313661"/>
                    <a:pt x="707680" y="339441"/>
                    <a:pt x="690524" y="365221"/>
                  </a:cubicBezTo>
                  <a:cubicBezTo>
                    <a:pt x="681946" y="382408"/>
                    <a:pt x="647635" y="382408"/>
                    <a:pt x="630479" y="365221"/>
                  </a:cubicBezTo>
                  <a:cubicBezTo>
                    <a:pt x="630479" y="365221"/>
                    <a:pt x="630479" y="365221"/>
                    <a:pt x="355985" y="107418"/>
                  </a:cubicBezTo>
                  <a:cubicBezTo>
                    <a:pt x="355985" y="107418"/>
                    <a:pt x="355985" y="107418"/>
                    <a:pt x="81490" y="365221"/>
                  </a:cubicBezTo>
                  <a:cubicBezTo>
                    <a:pt x="72912" y="373815"/>
                    <a:pt x="55757" y="373815"/>
                    <a:pt x="47179" y="373815"/>
                  </a:cubicBezTo>
                  <a:cubicBezTo>
                    <a:pt x="38601" y="373815"/>
                    <a:pt x="21445" y="373815"/>
                    <a:pt x="12867" y="365221"/>
                  </a:cubicBezTo>
                  <a:cubicBezTo>
                    <a:pt x="-4289" y="339441"/>
                    <a:pt x="-4289" y="313661"/>
                    <a:pt x="12867" y="296474"/>
                  </a:cubicBezTo>
                  <a:cubicBezTo>
                    <a:pt x="12867" y="296474"/>
                    <a:pt x="12867" y="296474"/>
                    <a:pt x="321673" y="12890"/>
                  </a:cubicBezTo>
                  <a:cubicBezTo>
                    <a:pt x="330251" y="4296"/>
                    <a:pt x="340973" y="0"/>
                    <a:pt x="351696" y="0"/>
                  </a:cubicBezTo>
                  <a:close/>
                </a:path>
              </a:pathLst>
            </a:custGeom>
            <a:solidFill>
              <a:srgbClr val="0D79CA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1200969" y="3221822"/>
            <a:ext cx="1163825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en-US" altLang="zh-CN" sz="165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矩形 47"/>
          <p:cNvSpPr>
            <a:spLocks noChangeArrowheads="1"/>
          </p:cNvSpPr>
          <p:nvPr/>
        </p:nvSpPr>
        <p:spPr bwMode="auto">
          <a:xfrm>
            <a:off x="1043608" y="3537110"/>
            <a:ext cx="1478542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52" name="矩形 51"/>
          <p:cNvSpPr/>
          <p:nvPr/>
        </p:nvSpPr>
        <p:spPr>
          <a:xfrm>
            <a:off x="6906477" y="3221822"/>
            <a:ext cx="1163825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en-US" altLang="zh-CN" sz="165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矩形 47"/>
          <p:cNvSpPr>
            <a:spLocks noChangeArrowheads="1"/>
          </p:cNvSpPr>
          <p:nvPr/>
        </p:nvSpPr>
        <p:spPr bwMode="auto">
          <a:xfrm>
            <a:off x="6749116" y="3537110"/>
            <a:ext cx="1478542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54" name="矩形 53"/>
          <p:cNvSpPr/>
          <p:nvPr/>
        </p:nvSpPr>
        <p:spPr>
          <a:xfrm>
            <a:off x="3932134" y="1716760"/>
            <a:ext cx="1163825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en-US" altLang="zh-CN" sz="165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矩形 47"/>
          <p:cNvSpPr>
            <a:spLocks noChangeArrowheads="1"/>
          </p:cNvSpPr>
          <p:nvPr/>
        </p:nvSpPr>
        <p:spPr bwMode="auto">
          <a:xfrm>
            <a:off x="3932132" y="2032048"/>
            <a:ext cx="2301220" cy="56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7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6" name="矩形 55"/>
          <p:cNvSpPr/>
          <p:nvPr/>
        </p:nvSpPr>
        <p:spPr>
          <a:xfrm>
            <a:off x="3932134" y="3874307"/>
            <a:ext cx="1163825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en-US" altLang="zh-CN" sz="165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矩形 47"/>
          <p:cNvSpPr>
            <a:spLocks noChangeArrowheads="1"/>
          </p:cNvSpPr>
          <p:nvPr/>
        </p:nvSpPr>
        <p:spPr bwMode="auto">
          <a:xfrm>
            <a:off x="3932132" y="4189595"/>
            <a:ext cx="2301220" cy="56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7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8" name="矩形 57"/>
          <p:cNvSpPr/>
          <p:nvPr/>
        </p:nvSpPr>
        <p:spPr>
          <a:xfrm>
            <a:off x="3096486" y="2800203"/>
            <a:ext cx="1163825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en-US" altLang="zh-CN" sz="165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矩形 47"/>
          <p:cNvSpPr>
            <a:spLocks noChangeArrowheads="1"/>
          </p:cNvSpPr>
          <p:nvPr/>
        </p:nvSpPr>
        <p:spPr bwMode="auto">
          <a:xfrm>
            <a:off x="3096483" y="3115492"/>
            <a:ext cx="2301220" cy="56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7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248528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4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350"/>
                            </p:stCondLst>
                            <p:childTnLst>
                              <p:par>
                                <p:cTn id="4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4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3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350"/>
                            </p:stCondLst>
                            <p:childTnLst>
                              <p:par>
                                <p:cTn id="5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4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750"/>
                            </p:stCondLst>
                            <p:childTnLst>
                              <p:par>
                                <p:cTn id="7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150"/>
                            </p:stCondLst>
                            <p:childTnLst>
                              <p:par>
                                <p:cTn id="8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900"/>
                            </p:stCondLst>
                            <p:childTnLst>
                              <p:par>
                                <p:cTn id="8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9" dur="4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2" dur="4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任意多边形 37"/>
          <p:cNvSpPr/>
          <p:nvPr/>
        </p:nvSpPr>
        <p:spPr>
          <a:xfrm rot="5400000">
            <a:off x="2753701" y="2636327"/>
            <a:ext cx="1127934" cy="542568"/>
          </a:xfrm>
          <a:custGeom>
            <a:avLst/>
            <a:gdLst>
              <a:gd name="connsiteX0" fmla="*/ 0 w 1503912"/>
              <a:gd name="connsiteY0" fmla="*/ 487471 h 723424"/>
              <a:gd name="connsiteX1" fmla="*/ 546441 w 1503912"/>
              <a:gd name="connsiteY1" fmla="*/ 194123 h 723424"/>
              <a:gd name="connsiteX2" fmla="*/ 622201 w 1503912"/>
              <a:gd name="connsiteY2" fmla="*/ 182561 h 723424"/>
              <a:gd name="connsiteX3" fmla="*/ 759473 w 1503912"/>
              <a:gd name="connsiteY3" fmla="*/ 0 h 723424"/>
              <a:gd name="connsiteX4" fmla="*/ 896982 w 1503912"/>
              <a:gd name="connsiteY4" fmla="*/ 182876 h 723424"/>
              <a:gd name="connsiteX5" fmla="*/ 951826 w 1503912"/>
              <a:gd name="connsiteY5" fmla="*/ 190149 h 723424"/>
              <a:gd name="connsiteX6" fmla="*/ 1503912 w 1503912"/>
              <a:gd name="connsiteY6" fmla="*/ 472727 h 723424"/>
              <a:gd name="connsiteX7" fmla="*/ 1272630 w 1503912"/>
              <a:gd name="connsiteY7" fmla="*/ 713261 h 723424"/>
              <a:gd name="connsiteX8" fmla="*/ 235953 w 1503912"/>
              <a:gd name="connsiteY8" fmla="*/ 723424 h 723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3912" h="723424">
                <a:moveTo>
                  <a:pt x="0" y="487471"/>
                </a:moveTo>
                <a:cubicBezTo>
                  <a:pt x="155116" y="332355"/>
                  <a:pt x="346085" y="234486"/>
                  <a:pt x="546441" y="194123"/>
                </a:cubicBezTo>
                <a:lnTo>
                  <a:pt x="622201" y="182561"/>
                </a:lnTo>
                <a:lnTo>
                  <a:pt x="759473" y="0"/>
                </a:lnTo>
                <a:lnTo>
                  <a:pt x="896982" y="182876"/>
                </a:lnTo>
                <a:lnTo>
                  <a:pt x="951826" y="190149"/>
                </a:lnTo>
                <a:cubicBezTo>
                  <a:pt x="1152934" y="226576"/>
                  <a:pt x="1345785" y="320682"/>
                  <a:pt x="1503912" y="472727"/>
                </a:cubicBezTo>
                <a:lnTo>
                  <a:pt x="1272630" y="713261"/>
                </a:lnTo>
                <a:cubicBezTo>
                  <a:pt x="981963" y="433774"/>
                  <a:pt x="521086" y="438291"/>
                  <a:pt x="235953" y="723424"/>
                </a:cubicBezTo>
                <a:close/>
              </a:path>
            </a:pathLst>
          </a:cu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9" name="任意多边形 38"/>
          <p:cNvSpPr/>
          <p:nvPr/>
        </p:nvSpPr>
        <p:spPr>
          <a:xfrm rot="18900000">
            <a:off x="1599613" y="2501125"/>
            <a:ext cx="794657" cy="805388"/>
          </a:xfrm>
          <a:custGeom>
            <a:avLst/>
            <a:gdLst>
              <a:gd name="connsiteX0" fmla="*/ 1053001 w 1059543"/>
              <a:gd name="connsiteY0" fmla="*/ 0 h 1073851"/>
              <a:gd name="connsiteX1" fmla="*/ 1059543 w 1059543"/>
              <a:gd name="connsiteY1" fmla="*/ 333624 h 1073851"/>
              <a:gd name="connsiteX2" fmla="*/ 333688 w 1059543"/>
              <a:gd name="connsiteY2" fmla="*/ 1073851 h 1073851"/>
              <a:gd name="connsiteX3" fmla="*/ 0 w 1059543"/>
              <a:gd name="connsiteY3" fmla="*/ 1073851 h 1073851"/>
              <a:gd name="connsiteX4" fmla="*/ 178963 w 1059543"/>
              <a:gd name="connsiteY4" fmla="*/ 480031 h 1073851"/>
              <a:gd name="connsiteX5" fmla="*/ 224358 w 1059543"/>
              <a:gd name="connsiteY5" fmla="*/ 418287 h 1073851"/>
              <a:gd name="connsiteX6" fmla="*/ 192333 w 1059543"/>
              <a:gd name="connsiteY6" fmla="*/ 192129 h 1073851"/>
              <a:gd name="connsiteX7" fmla="*/ 418880 w 1059543"/>
              <a:gd name="connsiteY7" fmla="*/ 224209 h 1073851"/>
              <a:gd name="connsiteX8" fmla="*/ 462804 w 1059543"/>
              <a:gd name="connsiteY8" fmla="*/ 190570 h 1073851"/>
              <a:gd name="connsiteX9" fmla="*/ 1053001 w 1059543"/>
              <a:gd name="connsiteY9" fmla="*/ 0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59543" h="1073851">
                <a:moveTo>
                  <a:pt x="1053001" y="0"/>
                </a:moveTo>
                <a:lnTo>
                  <a:pt x="1059543" y="333624"/>
                </a:lnTo>
                <a:cubicBezTo>
                  <a:pt x="656383" y="341529"/>
                  <a:pt x="333688" y="670613"/>
                  <a:pt x="333688" y="1073851"/>
                </a:cubicBezTo>
                <a:lnTo>
                  <a:pt x="0" y="1073851"/>
                </a:lnTo>
                <a:cubicBezTo>
                  <a:pt x="0" y="854484"/>
                  <a:pt x="65832" y="650244"/>
                  <a:pt x="178963" y="480031"/>
                </a:cubicBezTo>
                <a:lnTo>
                  <a:pt x="224358" y="418287"/>
                </a:lnTo>
                <a:lnTo>
                  <a:pt x="192333" y="192129"/>
                </a:lnTo>
                <a:lnTo>
                  <a:pt x="418880" y="224209"/>
                </a:lnTo>
                <a:lnTo>
                  <a:pt x="462804" y="190570"/>
                </a:lnTo>
                <a:cubicBezTo>
                  <a:pt x="630767" y="74123"/>
                  <a:pt x="833676" y="4301"/>
                  <a:pt x="1053001" y="0"/>
                </a:cubicBezTo>
                <a:close/>
              </a:path>
            </a:pathLst>
          </a:cu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0" name="任意多边形 39"/>
          <p:cNvSpPr/>
          <p:nvPr/>
        </p:nvSpPr>
        <p:spPr>
          <a:xfrm rot="18900000" flipV="1">
            <a:off x="2219687" y="3120535"/>
            <a:ext cx="794657" cy="805388"/>
          </a:xfrm>
          <a:custGeom>
            <a:avLst/>
            <a:gdLst>
              <a:gd name="connsiteX0" fmla="*/ 333688 w 1059543"/>
              <a:gd name="connsiteY0" fmla="*/ 1073851 h 1073851"/>
              <a:gd name="connsiteX1" fmla="*/ 1059543 w 1059543"/>
              <a:gd name="connsiteY1" fmla="*/ 333624 h 1073851"/>
              <a:gd name="connsiteX2" fmla="*/ 1053001 w 1059543"/>
              <a:gd name="connsiteY2" fmla="*/ 0 h 1073851"/>
              <a:gd name="connsiteX3" fmla="*/ 462804 w 1059543"/>
              <a:gd name="connsiteY3" fmla="*/ 190570 h 1073851"/>
              <a:gd name="connsiteX4" fmla="*/ 418881 w 1059543"/>
              <a:gd name="connsiteY4" fmla="*/ 224208 h 1073851"/>
              <a:gd name="connsiteX5" fmla="*/ 192334 w 1059543"/>
              <a:gd name="connsiteY5" fmla="*/ 192128 h 1073851"/>
              <a:gd name="connsiteX6" fmla="*/ 224359 w 1059543"/>
              <a:gd name="connsiteY6" fmla="*/ 418285 h 1073851"/>
              <a:gd name="connsiteX7" fmla="*/ 178964 w 1059543"/>
              <a:gd name="connsiteY7" fmla="*/ 480031 h 1073851"/>
              <a:gd name="connsiteX8" fmla="*/ 0 w 1059543"/>
              <a:gd name="connsiteY8" fmla="*/ 1073851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9543" h="1073851">
                <a:moveTo>
                  <a:pt x="333688" y="1073851"/>
                </a:moveTo>
                <a:cubicBezTo>
                  <a:pt x="333688" y="670613"/>
                  <a:pt x="656383" y="341529"/>
                  <a:pt x="1059543" y="333624"/>
                </a:cubicBezTo>
                <a:lnTo>
                  <a:pt x="1053001" y="0"/>
                </a:lnTo>
                <a:cubicBezTo>
                  <a:pt x="833676" y="4300"/>
                  <a:pt x="630767" y="74123"/>
                  <a:pt x="462804" y="190570"/>
                </a:cubicBezTo>
                <a:lnTo>
                  <a:pt x="418881" y="224208"/>
                </a:lnTo>
                <a:lnTo>
                  <a:pt x="192334" y="192128"/>
                </a:lnTo>
                <a:lnTo>
                  <a:pt x="224359" y="418285"/>
                </a:lnTo>
                <a:lnTo>
                  <a:pt x="178964" y="480031"/>
                </a:lnTo>
                <a:cubicBezTo>
                  <a:pt x="65832" y="650245"/>
                  <a:pt x="0" y="854484"/>
                  <a:pt x="0" y="1073851"/>
                </a:cubicBezTo>
                <a:close/>
              </a:path>
            </a:pathLst>
          </a:cu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1" name="任意多边形 40"/>
          <p:cNvSpPr/>
          <p:nvPr/>
        </p:nvSpPr>
        <p:spPr>
          <a:xfrm rot="2700000">
            <a:off x="2205398" y="1879414"/>
            <a:ext cx="794657" cy="805388"/>
          </a:xfrm>
          <a:custGeom>
            <a:avLst/>
            <a:gdLst>
              <a:gd name="connsiteX0" fmla="*/ 219275 w 1059543"/>
              <a:gd name="connsiteY0" fmla="*/ 192128 h 1073851"/>
              <a:gd name="connsiteX1" fmla="*/ 423085 w 1059543"/>
              <a:gd name="connsiteY1" fmla="*/ 220989 h 1073851"/>
              <a:gd name="connsiteX2" fmla="*/ 462804 w 1059543"/>
              <a:gd name="connsiteY2" fmla="*/ 190570 h 1073851"/>
              <a:gd name="connsiteX3" fmla="*/ 1053001 w 1059543"/>
              <a:gd name="connsiteY3" fmla="*/ 0 h 1073851"/>
              <a:gd name="connsiteX4" fmla="*/ 1059543 w 1059543"/>
              <a:gd name="connsiteY4" fmla="*/ 333624 h 1073851"/>
              <a:gd name="connsiteX5" fmla="*/ 333688 w 1059543"/>
              <a:gd name="connsiteY5" fmla="*/ 1073851 h 1073851"/>
              <a:gd name="connsiteX6" fmla="*/ 0 w 1059543"/>
              <a:gd name="connsiteY6" fmla="*/ 1073851 h 1073851"/>
              <a:gd name="connsiteX7" fmla="*/ 239386 w 1059543"/>
              <a:gd name="connsiteY7" fmla="*/ 397847 h 1073851"/>
              <a:gd name="connsiteX8" fmla="*/ 247170 w 1059543"/>
              <a:gd name="connsiteY8" fmla="*/ 389121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9543" h="1073851">
                <a:moveTo>
                  <a:pt x="219275" y="192128"/>
                </a:moveTo>
                <a:lnTo>
                  <a:pt x="423085" y="220989"/>
                </a:lnTo>
                <a:lnTo>
                  <a:pt x="462804" y="190570"/>
                </a:lnTo>
                <a:cubicBezTo>
                  <a:pt x="630767" y="74123"/>
                  <a:pt x="833676" y="4301"/>
                  <a:pt x="1053001" y="0"/>
                </a:cubicBezTo>
                <a:lnTo>
                  <a:pt x="1059543" y="333624"/>
                </a:lnTo>
                <a:cubicBezTo>
                  <a:pt x="656383" y="341529"/>
                  <a:pt x="333688" y="670613"/>
                  <a:pt x="333688" y="1073851"/>
                </a:cubicBezTo>
                <a:lnTo>
                  <a:pt x="0" y="1073851"/>
                </a:lnTo>
                <a:cubicBezTo>
                  <a:pt x="0" y="817923"/>
                  <a:pt x="89604" y="582585"/>
                  <a:pt x="239386" y="397847"/>
                </a:cubicBezTo>
                <a:lnTo>
                  <a:pt x="247170" y="389121"/>
                </a:lnTo>
                <a:close/>
              </a:path>
            </a:pathLst>
          </a:cu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2" name="心形 41"/>
          <p:cNvSpPr/>
          <p:nvPr/>
        </p:nvSpPr>
        <p:spPr>
          <a:xfrm>
            <a:off x="2489033" y="1621595"/>
            <a:ext cx="263769" cy="219808"/>
          </a:xfrm>
          <a:prstGeom prst="heart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3712064" y="2721772"/>
            <a:ext cx="168654" cy="423457"/>
            <a:chOff x="3114596" y="2996938"/>
            <a:chExt cx="224872" cy="564609"/>
          </a:xfrm>
          <a:solidFill>
            <a:srgbClr val="0D79CA"/>
          </a:solidFill>
        </p:grpSpPr>
        <p:sp>
          <p:nvSpPr>
            <p:cNvPr id="44" name="椭圆 43"/>
            <p:cNvSpPr/>
            <p:nvPr/>
          </p:nvSpPr>
          <p:spPr>
            <a:xfrm>
              <a:off x="3184508" y="2996938"/>
              <a:ext cx="90487" cy="90487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  <p:sp>
          <p:nvSpPr>
            <p:cNvPr id="45" name="同侧圆角矩形 44"/>
            <p:cNvSpPr/>
            <p:nvPr/>
          </p:nvSpPr>
          <p:spPr>
            <a:xfrm>
              <a:off x="3114865" y="3096786"/>
              <a:ext cx="224603" cy="6314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3170785" y="3159935"/>
              <a:ext cx="112763" cy="154601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  <p:sp>
          <p:nvSpPr>
            <p:cNvPr id="47" name="同侧圆角矩形 46"/>
            <p:cNvSpPr/>
            <p:nvPr/>
          </p:nvSpPr>
          <p:spPr>
            <a:xfrm rot="10800000">
              <a:off x="3170785" y="3304372"/>
              <a:ext cx="45719" cy="257175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  <p:sp>
          <p:nvSpPr>
            <p:cNvPr id="48" name="同侧圆角矩形 47"/>
            <p:cNvSpPr/>
            <p:nvPr/>
          </p:nvSpPr>
          <p:spPr>
            <a:xfrm rot="10800000">
              <a:off x="3237416" y="3304372"/>
              <a:ext cx="45719" cy="257175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  <p:sp>
          <p:nvSpPr>
            <p:cNvPr id="49" name="同侧圆角矩形 48"/>
            <p:cNvSpPr/>
            <p:nvPr/>
          </p:nvSpPr>
          <p:spPr>
            <a:xfrm rot="10800000">
              <a:off x="3114596" y="3144503"/>
              <a:ext cx="31089" cy="180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  <p:sp>
          <p:nvSpPr>
            <p:cNvPr id="50" name="同侧圆角矩形 49"/>
            <p:cNvSpPr/>
            <p:nvPr/>
          </p:nvSpPr>
          <p:spPr>
            <a:xfrm rot="10800000">
              <a:off x="3307081" y="3144503"/>
              <a:ext cx="31089" cy="180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230714" y="2787473"/>
            <a:ext cx="329893" cy="233826"/>
            <a:chOff x="4979939" y="3638125"/>
            <a:chExt cx="439857" cy="311768"/>
          </a:xfrm>
          <a:solidFill>
            <a:srgbClr val="0D79CA"/>
          </a:solidFill>
        </p:grpSpPr>
        <p:grpSp>
          <p:nvGrpSpPr>
            <p:cNvPr id="52" name="组合 51"/>
            <p:cNvGrpSpPr/>
            <p:nvPr/>
          </p:nvGrpSpPr>
          <p:grpSpPr>
            <a:xfrm>
              <a:off x="4979939" y="3681386"/>
              <a:ext cx="439857" cy="268507"/>
              <a:chOff x="4975778" y="3669385"/>
              <a:chExt cx="439857" cy="268507"/>
            </a:xfrm>
            <a:grpFill/>
          </p:grpSpPr>
          <p:grpSp>
            <p:nvGrpSpPr>
              <p:cNvPr id="54" name="组合 53"/>
              <p:cNvGrpSpPr/>
              <p:nvPr/>
            </p:nvGrpSpPr>
            <p:grpSpPr>
              <a:xfrm>
                <a:off x="4975778" y="3689944"/>
                <a:ext cx="439857" cy="24689"/>
                <a:chOff x="4902784" y="3688900"/>
                <a:chExt cx="439857" cy="24689"/>
              </a:xfrm>
              <a:grpFill/>
            </p:grpSpPr>
            <p:sp>
              <p:nvSpPr>
                <p:cNvPr id="58" name="矩形 57"/>
                <p:cNvSpPr/>
                <p:nvPr/>
              </p:nvSpPr>
              <p:spPr>
                <a:xfrm rot="19380000">
                  <a:off x="4902784" y="3688900"/>
                  <a:ext cx="252000" cy="24688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013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effectLst/>
                    <a:uLnTx/>
                    <a:uFillTx/>
                    <a:latin typeface="Calibri"/>
                    <a:ea typeface="微软雅黑" pitchFamily="34" charset="-122"/>
                    <a:cs typeface="+mn-cs"/>
                  </a:endParaRPr>
                </a:p>
              </p:txBody>
            </p:sp>
            <p:sp>
              <p:nvSpPr>
                <p:cNvPr id="59" name="矩形 58"/>
                <p:cNvSpPr/>
                <p:nvPr/>
              </p:nvSpPr>
              <p:spPr>
                <a:xfrm rot="2220000" flipH="1">
                  <a:off x="5090641" y="3688901"/>
                  <a:ext cx="252000" cy="24688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013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effectLst/>
                    <a:uLnTx/>
                    <a:uFillTx/>
                    <a:latin typeface="Calibri"/>
                    <a:ea typeface="微软雅黑" pitchFamily="34" charset="-122"/>
                    <a:cs typeface="+mn-cs"/>
                  </a:endParaRPr>
                </a:p>
              </p:txBody>
            </p:sp>
          </p:grpSp>
          <p:sp>
            <p:nvSpPr>
              <p:cNvPr id="55" name="等腰三角形 54"/>
              <p:cNvSpPr/>
              <p:nvPr/>
            </p:nvSpPr>
            <p:spPr>
              <a:xfrm>
                <a:off x="5044333" y="3669385"/>
                <a:ext cx="302746" cy="127806"/>
              </a:xfrm>
              <a:prstGeom prst="triangl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Calibri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56" name="矩形 55"/>
              <p:cNvSpPr/>
              <p:nvPr/>
            </p:nvSpPr>
            <p:spPr>
              <a:xfrm>
                <a:off x="5043860" y="3797191"/>
                <a:ext cx="106784" cy="140701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Calibri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57" name="矩形 56"/>
              <p:cNvSpPr/>
              <p:nvPr/>
            </p:nvSpPr>
            <p:spPr>
              <a:xfrm>
                <a:off x="5238624" y="3797191"/>
                <a:ext cx="106784" cy="140701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Calibri"/>
                  <a:ea typeface="微软雅黑" pitchFamily="34" charset="-122"/>
                  <a:cs typeface="+mn-cs"/>
                </a:endParaRPr>
              </a:p>
            </p:txBody>
          </p:sp>
        </p:grpSp>
        <p:sp>
          <p:nvSpPr>
            <p:cNvPr id="53" name="剪去单角的矩形 52"/>
            <p:cNvSpPr/>
            <p:nvPr/>
          </p:nvSpPr>
          <p:spPr>
            <a:xfrm flipH="1" flipV="1">
              <a:off x="5266528" y="3638125"/>
              <a:ext cx="45719" cy="88107"/>
            </a:xfrm>
            <a:prstGeom prst="snip1Rect">
              <a:avLst>
                <a:gd name="adj" fmla="val 5000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2445466" y="3976568"/>
            <a:ext cx="349019" cy="313842"/>
            <a:chOff x="2928203" y="5369694"/>
            <a:chExt cx="465358" cy="418456"/>
          </a:xfrm>
          <a:solidFill>
            <a:srgbClr val="0D79CA"/>
          </a:solidFill>
        </p:grpSpPr>
        <p:grpSp>
          <p:nvGrpSpPr>
            <p:cNvPr id="61" name="组合 60"/>
            <p:cNvGrpSpPr/>
            <p:nvPr/>
          </p:nvGrpSpPr>
          <p:grpSpPr>
            <a:xfrm>
              <a:off x="2928203" y="5369694"/>
              <a:ext cx="460390" cy="418456"/>
              <a:chOff x="10760386" y="4041158"/>
              <a:chExt cx="460390" cy="418456"/>
            </a:xfrm>
            <a:grpFill/>
          </p:grpSpPr>
          <p:sp>
            <p:nvSpPr>
              <p:cNvPr id="64" name="任意多边形 63"/>
              <p:cNvSpPr/>
              <p:nvPr/>
            </p:nvSpPr>
            <p:spPr>
              <a:xfrm>
                <a:off x="10813541" y="4041158"/>
                <a:ext cx="407235" cy="357637"/>
              </a:xfrm>
              <a:custGeom>
                <a:avLst/>
                <a:gdLst>
                  <a:gd name="connsiteX0" fmla="*/ 6665 w 406232"/>
                  <a:gd name="connsiteY0" fmla="*/ 305095 h 348959"/>
                  <a:gd name="connsiteX1" fmla="*/ 6665 w 406232"/>
                  <a:gd name="connsiteY1" fmla="*/ 226514 h 348959"/>
                  <a:gd name="connsiteX2" fmla="*/ 73340 w 406232"/>
                  <a:gd name="connsiteY2" fmla="*/ 128882 h 348959"/>
                  <a:gd name="connsiteX3" fmla="*/ 244790 w 406232"/>
                  <a:gd name="connsiteY3" fmla="*/ 43157 h 348959"/>
                  <a:gd name="connsiteX4" fmla="*/ 401952 w 406232"/>
                  <a:gd name="connsiteY4" fmla="*/ 295 h 348959"/>
                  <a:gd name="connsiteX5" fmla="*/ 359090 w 406232"/>
                  <a:gd name="connsiteY5" fmla="*/ 26489 h 348959"/>
                  <a:gd name="connsiteX6" fmla="*/ 330515 w 406232"/>
                  <a:gd name="connsiteY6" fmla="*/ 69351 h 348959"/>
                  <a:gd name="connsiteX7" fmla="*/ 304321 w 406232"/>
                  <a:gd name="connsiteY7" fmla="*/ 114595 h 348959"/>
                  <a:gd name="connsiteX8" fmla="*/ 278127 w 406232"/>
                  <a:gd name="connsiteY8" fmla="*/ 209845 h 348959"/>
                  <a:gd name="connsiteX9" fmla="*/ 211452 w 406232"/>
                  <a:gd name="connsiteY9" fmla="*/ 305095 h 348959"/>
                  <a:gd name="connsiteX10" fmla="*/ 128108 w 406232"/>
                  <a:gd name="connsiteY10" fmla="*/ 345576 h 348959"/>
                  <a:gd name="connsiteX11" fmla="*/ 44765 w 406232"/>
                  <a:gd name="connsiteY11" fmla="*/ 345576 h 348959"/>
                  <a:gd name="connsiteX12" fmla="*/ 6665 w 406232"/>
                  <a:gd name="connsiteY12" fmla="*/ 305095 h 348959"/>
                  <a:gd name="connsiteX0" fmla="*/ 6665 w 406232"/>
                  <a:gd name="connsiteY0" fmla="*/ 305095 h 348959"/>
                  <a:gd name="connsiteX1" fmla="*/ 6665 w 406232"/>
                  <a:gd name="connsiteY1" fmla="*/ 226514 h 348959"/>
                  <a:gd name="connsiteX2" fmla="*/ 73340 w 406232"/>
                  <a:gd name="connsiteY2" fmla="*/ 128882 h 348959"/>
                  <a:gd name="connsiteX3" fmla="*/ 244790 w 406232"/>
                  <a:gd name="connsiteY3" fmla="*/ 43157 h 348959"/>
                  <a:gd name="connsiteX4" fmla="*/ 401952 w 406232"/>
                  <a:gd name="connsiteY4" fmla="*/ 295 h 348959"/>
                  <a:gd name="connsiteX5" fmla="*/ 359090 w 406232"/>
                  <a:gd name="connsiteY5" fmla="*/ 26489 h 348959"/>
                  <a:gd name="connsiteX6" fmla="*/ 330515 w 406232"/>
                  <a:gd name="connsiteY6" fmla="*/ 69351 h 348959"/>
                  <a:gd name="connsiteX7" fmla="*/ 278127 w 406232"/>
                  <a:gd name="connsiteY7" fmla="*/ 209845 h 348959"/>
                  <a:gd name="connsiteX8" fmla="*/ 211452 w 406232"/>
                  <a:gd name="connsiteY8" fmla="*/ 305095 h 348959"/>
                  <a:gd name="connsiteX9" fmla="*/ 128108 w 406232"/>
                  <a:gd name="connsiteY9" fmla="*/ 345576 h 348959"/>
                  <a:gd name="connsiteX10" fmla="*/ 44765 w 406232"/>
                  <a:gd name="connsiteY10" fmla="*/ 345576 h 348959"/>
                  <a:gd name="connsiteX11" fmla="*/ 6665 w 406232"/>
                  <a:gd name="connsiteY11" fmla="*/ 305095 h 348959"/>
                  <a:gd name="connsiteX0" fmla="*/ 6665 w 406232"/>
                  <a:gd name="connsiteY0" fmla="*/ 305095 h 357637"/>
                  <a:gd name="connsiteX1" fmla="*/ 6665 w 406232"/>
                  <a:gd name="connsiteY1" fmla="*/ 226514 h 357637"/>
                  <a:gd name="connsiteX2" fmla="*/ 73340 w 406232"/>
                  <a:gd name="connsiteY2" fmla="*/ 128882 h 357637"/>
                  <a:gd name="connsiteX3" fmla="*/ 244790 w 406232"/>
                  <a:gd name="connsiteY3" fmla="*/ 43157 h 357637"/>
                  <a:gd name="connsiteX4" fmla="*/ 401952 w 406232"/>
                  <a:gd name="connsiteY4" fmla="*/ 295 h 357637"/>
                  <a:gd name="connsiteX5" fmla="*/ 359090 w 406232"/>
                  <a:gd name="connsiteY5" fmla="*/ 26489 h 357637"/>
                  <a:gd name="connsiteX6" fmla="*/ 330515 w 406232"/>
                  <a:gd name="connsiteY6" fmla="*/ 69351 h 357637"/>
                  <a:gd name="connsiteX7" fmla="*/ 278127 w 406232"/>
                  <a:gd name="connsiteY7" fmla="*/ 209845 h 357637"/>
                  <a:gd name="connsiteX8" fmla="*/ 211452 w 406232"/>
                  <a:gd name="connsiteY8" fmla="*/ 305095 h 357637"/>
                  <a:gd name="connsiteX9" fmla="*/ 120964 w 406232"/>
                  <a:gd name="connsiteY9" fmla="*/ 355101 h 357637"/>
                  <a:gd name="connsiteX10" fmla="*/ 44765 w 406232"/>
                  <a:gd name="connsiteY10" fmla="*/ 345576 h 357637"/>
                  <a:gd name="connsiteX11" fmla="*/ 6665 w 406232"/>
                  <a:gd name="connsiteY11" fmla="*/ 305095 h 357637"/>
                  <a:gd name="connsiteX0" fmla="*/ 6665 w 406232"/>
                  <a:gd name="connsiteY0" fmla="*/ 305095 h 357637"/>
                  <a:gd name="connsiteX1" fmla="*/ 6665 w 406232"/>
                  <a:gd name="connsiteY1" fmla="*/ 226514 h 357637"/>
                  <a:gd name="connsiteX2" fmla="*/ 73340 w 406232"/>
                  <a:gd name="connsiteY2" fmla="*/ 128882 h 357637"/>
                  <a:gd name="connsiteX3" fmla="*/ 244790 w 406232"/>
                  <a:gd name="connsiteY3" fmla="*/ 43157 h 357637"/>
                  <a:gd name="connsiteX4" fmla="*/ 401952 w 406232"/>
                  <a:gd name="connsiteY4" fmla="*/ 295 h 357637"/>
                  <a:gd name="connsiteX5" fmla="*/ 359090 w 406232"/>
                  <a:gd name="connsiteY5" fmla="*/ 26489 h 357637"/>
                  <a:gd name="connsiteX6" fmla="*/ 330515 w 406232"/>
                  <a:gd name="connsiteY6" fmla="*/ 69351 h 357637"/>
                  <a:gd name="connsiteX7" fmla="*/ 278127 w 406232"/>
                  <a:gd name="connsiteY7" fmla="*/ 209845 h 357637"/>
                  <a:gd name="connsiteX8" fmla="*/ 211452 w 406232"/>
                  <a:gd name="connsiteY8" fmla="*/ 305095 h 357637"/>
                  <a:gd name="connsiteX9" fmla="*/ 120964 w 406232"/>
                  <a:gd name="connsiteY9" fmla="*/ 355101 h 357637"/>
                  <a:gd name="connsiteX10" fmla="*/ 44765 w 406232"/>
                  <a:gd name="connsiteY10" fmla="*/ 345576 h 357637"/>
                  <a:gd name="connsiteX11" fmla="*/ 6665 w 406232"/>
                  <a:gd name="connsiteY11" fmla="*/ 305095 h 357637"/>
                  <a:gd name="connsiteX0" fmla="*/ 6665 w 406232"/>
                  <a:gd name="connsiteY0" fmla="*/ 305095 h 357637"/>
                  <a:gd name="connsiteX1" fmla="*/ 6665 w 406232"/>
                  <a:gd name="connsiteY1" fmla="*/ 226514 h 357637"/>
                  <a:gd name="connsiteX2" fmla="*/ 73340 w 406232"/>
                  <a:gd name="connsiteY2" fmla="*/ 128882 h 357637"/>
                  <a:gd name="connsiteX3" fmla="*/ 244790 w 406232"/>
                  <a:gd name="connsiteY3" fmla="*/ 43157 h 357637"/>
                  <a:gd name="connsiteX4" fmla="*/ 401952 w 406232"/>
                  <a:gd name="connsiteY4" fmla="*/ 295 h 357637"/>
                  <a:gd name="connsiteX5" fmla="*/ 359090 w 406232"/>
                  <a:gd name="connsiteY5" fmla="*/ 26489 h 357637"/>
                  <a:gd name="connsiteX6" fmla="*/ 330515 w 406232"/>
                  <a:gd name="connsiteY6" fmla="*/ 69351 h 357637"/>
                  <a:gd name="connsiteX7" fmla="*/ 278127 w 406232"/>
                  <a:gd name="connsiteY7" fmla="*/ 209845 h 357637"/>
                  <a:gd name="connsiteX8" fmla="*/ 211452 w 406232"/>
                  <a:gd name="connsiteY8" fmla="*/ 305095 h 357637"/>
                  <a:gd name="connsiteX9" fmla="*/ 120964 w 406232"/>
                  <a:gd name="connsiteY9" fmla="*/ 355101 h 357637"/>
                  <a:gd name="connsiteX10" fmla="*/ 44765 w 406232"/>
                  <a:gd name="connsiteY10" fmla="*/ 345576 h 357637"/>
                  <a:gd name="connsiteX11" fmla="*/ 6665 w 406232"/>
                  <a:gd name="connsiteY11" fmla="*/ 305095 h 357637"/>
                  <a:gd name="connsiteX0" fmla="*/ 6665 w 406232"/>
                  <a:gd name="connsiteY0" fmla="*/ 305095 h 357637"/>
                  <a:gd name="connsiteX1" fmla="*/ 6665 w 406232"/>
                  <a:gd name="connsiteY1" fmla="*/ 226514 h 357637"/>
                  <a:gd name="connsiteX2" fmla="*/ 73340 w 406232"/>
                  <a:gd name="connsiteY2" fmla="*/ 128882 h 357637"/>
                  <a:gd name="connsiteX3" fmla="*/ 244790 w 406232"/>
                  <a:gd name="connsiteY3" fmla="*/ 43157 h 357637"/>
                  <a:gd name="connsiteX4" fmla="*/ 401952 w 406232"/>
                  <a:gd name="connsiteY4" fmla="*/ 295 h 357637"/>
                  <a:gd name="connsiteX5" fmla="*/ 359090 w 406232"/>
                  <a:gd name="connsiteY5" fmla="*/ 26489 h 357637"/>
                  <a:gd name="connsiteX6" fmla="*/ 330515 w 406232"/>
                  <a:gd name="connsiteY6" fmla="*/ 69351 h 357637"/>
                  <a:gd name="connsiteX7" fmla="*/ 278127 w 406232"/>
                  <a:gd name="connsiteY7" fmla="*/ 209845 h 357637"/>
                  <a:gd name="connsiteX8" fmla="*/ 211452 w 406232"/>
                  <a:gd name="connsiteY8" fmla="*/ 305095 h 357637"/>
                  <a:gd name="connsiteX9" fmla="*/ 120964 w 406232"/>
                  <a:gd name="connsiteY9" fmla="*/ 355101 h 357637"/>
                  <a:gd name="connsiteX10" fmla="*/ 44765 w 406232"/>
                  <a:gd name="connsiteY10" fmla="*/ 345576 h 357637"/>
                  <a:gd name="connsiteX11" fmla="*/ 6665 w 406232"/>
                  <a:gd name="connsiteY11" fmla="*/ 305095 h 357637"/>
                  <a:gd name="connsiteX0" fmla="*/ 7668 w 407235"/>
                  <a:gd name="connsiteY0" fmla="*/ 305095 h 357637"/>
                  <a:gd name="connsiteX1" fmla="*/ 7668 w 407235"/>
                  <a:gd name="connsiteY1" fmla="*/ 226514 h 357637"/>
                  <a:gd name="connsiteX2" fmla="*/ 74343 w 407235"/>
                  <a:gd name="connsiteY2" fmla="*/ 128882 h 357637"/>
                  <a:gd name="connsiteX3" fmla="*/ 245793 w 407235"/>
                  <a:gd name="connsiteY3" fmla="*/ 43157 h 357637"/>
                  <a:gd name="connsiteX4" fmla="*/ 402955 w 407235"/>
                  <a:gd name="connsiteY4" fmla="*/ 295 h 357637"/>
                  <a:gd name="connsiteX5" fmla="*/ 360093 w 407235"/>
                  <a:gd name="connsiteY5" fmla="*/ 26489 h 357637"/>
                  <a:gd name="connsiteX6" fmla="*/ 331518 w 407235"/>
                  <a:gd name="connsiteY6" fmla="*/ 69351 h 357637"/>
                  <a:gd name="connsiteX7" fmla="*/ 279130 w 407235"/>
                  <a:gd name="connsiteY7" fmla="*/ 209845 h 357637"/>
                  <a:gd name="connsiteX8" fmla="*/ 212455 w 407235"/>
                  <a:gd name="connsiteY8" fmla="*/ 305095 h 357637"/>
                  <a:gd name="connsiteX9" fmla="*/ 121967 w 407235"/>
                  <a:gd name="connsiteY9" fmla="*/ 355101 h 357637"/>
                  <a:gd name="connsiteX10" fmla="*/ 45768 w 407235"/>
                  <a:gd name="connsiteY10" fmla="*/ 345576 h 357637"/>
                  <a:gd name="connsiteX11" fmla="*/ 7668 w 407235"/>
                  <a:gd name="connsiteY11" fmla="*/ 305095 h 35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7235" h="357637">
                    <a:moveTo>
                      <a:pt x="7668" y="305095"/>
                    </a:moveTo>
                    <a:cubicBezTo>
                      <a:pt x="1318" y="285251"/>
                      <a:pt x="-5826" y="270170"/>
                      <a:pt x="7668" y="226514"/>
                    </a:cubicBezTo>
                    <a:cubicBezTo>
                      <a:pt x="21162" y="182858"/>
                      <a:pt x="48943" y="149916"/>
                      <a:pt x="74343" y="128882"/>
                    </a:cubicBezTo>
                    <a:cubicBezTo>
                      <a:pt x="99743" y="107848"/>
                      <a:pt x="191024" y="64588"/>
                      <a:pt x="245793" y="43157"/>
                    </a:cubicBezTo>
                    <a:cubicBezTo>
                      <a:pt x="300562" y="21726"/>
                      <a:pt x="383905" y="3073"/>
                      <a:pt x="402955" y="295"/>
                    </a:cubicBezTo>
                    <a:cubicBezTo>
                      <a:pt x="422005" y="-2483"/>
                      <a:pt x="371999" y="14980"/>
                      <a:pt x="360093" y="26489"/>
                    </a:cubicBezTo>
                    <a:cubicBezTo>
                      <a:pt x="348187" y="37998"/>
                      <a:pt x="345012" y="38792"/>
                      <a:pt x="331518" y="69351"/>
                    </a:cubicBezTo>
                    <a:cubicBezTo>
                      <a:pt x="318024" y="99910"/>
                      <a:pt x="298974" y="170554"/>
                      <a:pt x="279130" y="209845"/>
                    </a:cubicBezTo>
                    <a:cubicBezTo>
                      <a:pt x="259286" y="249136"/>
                      <a:pt x="238649" y="280886"/>
                      <a:pt x="212455" y="305095"/>
                    </a:cubicBezTo>
                    <a:cubicBezTo>
                      <a:pt x="186261" y="329304"/>
                      <a:pt x="149748" y="348354"/>
                      <a:pt x="121967" y="355101"/>
                    </a:cubicBezTo>
                    <a:cubicBezTo>
                      <a:pt x="94186" y="361848"/>
                      <a:pt x="64818" y="353910"/>
                      <a:pt x="45768" y="345576"/>
                    </a:cubicBezTo>
                    <a:cubicBezTo>
                      <a:pt x="26718" y="337242"/>
                      <a:pt x="14018" y="324939"/>
                      <a:pt x="7668" y="305095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Calibri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65" name="任意多边形 64"/>
              <p:cNvSpPr/>
              <p:nvPr/>
            </p:nvSpPr>
            <p:spPr>
              <a:xfrm>
                <a:off x="10760386" y="4337977"/>
                <a:ext cx="95196" cy="121637"/>
              </a:xfrm>
              <a:custGeom>
                <a:avLst/>
                <a:gdLst>
                  <a:gd name="connsiteX0" fmla="*/ 114303 w 114583"/>
                  <a:gd name="connsiteY0" fmla="*/ 621 h 110589"/>
                  <a:gd name="connsiteX1" fmla="*/ 66678 w 114583"/>
                  <a:gd name="connsiteY1" fmla="*/ 60153 h 110589"/>
                  <a:gd name="connsiteX2" fmla="*/ 40484 w 114583"/>
                  <a:gd name="connsiteY2" fmla="*/ 110159 h 110589"/>
                  <a:gd name="connsiteX3" fmla="*/ 3 w 114583"/>
                  <a:gd name="connsiteY3" fmla="*/ 81584 h 110589"/>
                  <a:gd name="connsiteX4" fmla="*/ 42865 w 114583"/>
                  <a:gd name="connsiteY4" fmla="*/ 33959 h 110589"/>
                  <a:gd name="connsiteX5" fmla="*/ 114303 w 114583"/>
                  <a:gd name="connsiteY5" fmla="*/ 621 h 110589"/>
                  <a:gd name="connsiteX0" fmla="*/ 114303 w 114766"/>
                  <a:gd name="connsiteY0" fmla="*/ 7143 h 117111"/>
                  <a:gd name="connsiteX1" fmla="*/ 66678 w 114766"/>
                  <a:gd name="connsiteY1" fmla="*/ 66675 h 117111"/>
                  <a:gd name="connsiteX2" fmla="*/ 40484 w 114766"/>
                  <a:gd name="connsiteY2" fmla="*/ 116681 h 117111"/>
                  <a:gd name="connsiteX3" fmla="*/ 3 w 114766"/>
                  <a:gd name="connsiteY3" fmla="*/ 88106 h 117111"/>
                  <a:gd name="connsiteX4" fmla="*/ 42865 w 114766"/>
                  <a:gd name="connsiteY4" fmla="*/ 40481 h 117111"/>
                  <a:gd name="connsiteX5" fmla="*/ 88109 w 114766"/>
                  <a:gd name="connsiteY5" fmla="*/ 4762 h 117111"/>
                  <a:gd name="connsiteX6" fmla="*/ 114303 w 114766"/>
                  <a:gd name="connsiteY6" fmla="*/ 7143 h 117111"/>
                  <a:gd name="connsiteX0" fmla="*/ 114306 w 114769"/>
                  <a:gd name="connsiteY0" fmla="*/ 7143 h 109586"/>
                  <a:gd name="connsiteX1" fmla="*/ 66681 w 114769"/>
                  <a:gd name="connsiteY1" fmla="*/ 66675 h 109586"/>
                  <a:gd name="connsiteX2" fmla="*/ 29099 w 114769"/>
                  <a:gd name="connsiteY2" fmla="*/ 108934 h 109586"/>
                  <a:gd name="connsiteX3" fmla="*/ 6 w 114769"/>
                  <a:gd name="connsiteY3" fmla="*/ 88106 h 109586"/>
                  <a:gd name="connsiteX4" fmla="*/ 42868 w 114769"/>
                  <a:gd name="connsiteY4" fmla="*/ 40481 h 109586"/>
                  <a:gd name="connsiteX5" fmla="*/ 88112 w 114769"/>
                  <a:gd name="connsiteY5" fmla="*/ 4762 h 109586"/>
                  <a:gd name="connsiteX6" fmla="*/ 114306 w 114769"/>
                  <a:gd name="connsiteY6" fmla="*/ 7143 h 109586"/>
                  <a:gd name="connsiteX0" fmla="*/ 148467 w 148642"/>
                  <a:gd name="connsiteY0" fmla="*/ 2864 h 123382"/>
                  <a:gd name="connsiteX1" fmla="*/ 66681 w 148642"/>
                  <a:gd name="connsiteY1" fmla="*/ 80472 h 123382"/>
                  <a:gd name="connsiteX2" fmla="*/ 29099 w 148642"/>
                  <a:gd name="connsiteY2" fmla="*/ 122731 h 123382"/>
                  <a:gd name="connsiteX3" fmla="*/ 6 w 148642"/>
                  <a:gd name="connsiteY3" fmla="*/ 101903 h 123382"/>
                  <a:gd name="connsiteX4" fmla="*/ 42868 w 148642"/>
                  <a:gd name="connsiteY4" fmla="*/ 54278 h 123382"/>
                  <a:gd name="connsiteX5" fmla="*/ 88112 w 148642"/>
                  <a:gd name="connsiteY5" fmla="*/ 18559 h 123382"/>
                  <a:gd name="connsiteX6" fmla="*/ 148467 w 148642"/>
                  <a:gd name="connsiteY6" fmla="*/ 2864 h 123382"/>
                  <a:gd name="connsiteX0" fmla="*/ 148467 w 151739"/>
                  <a:gd name="connsiteY0" fmla="*/ 11381 h 131899"/>
                  <a:gd name="connsiteX1" fmla="*/ 66681 w 151739"/>
                  <a:gd name="connsiteY1" fmla="*/ 88989 h 131899"/>
                  <a:gd name="connsiteX2" fmla="*/ 29099 w 151739"/>
                  <a:gd name="connsiteY2" fmla="*/ 131248 h 131899"/>
                  <a:gd name="connsiteX3" fmla="*/ 6 w 151739"/>
                  <a:gd name="connsiteY3" fmla="*/ 110420 h 131899"/>
                  <a:gd name="connsiteX4" fmla="*/ 42868 w 151739"/>
                  <a:gd name="connsiteY4" fmla="*/ 62795 h 131899"/>
                  <a:gd name="connsiteX5" fmla="*/ 129865 w 151739"/>
                  <a:gd name="connsiteY5" fmla="*/ 3837 h 131899"/>
                  <a:gd name="connsiteX6" fmla="*/ 148467 w 151739"/>
                  <a:gd name="connsiteY6" fmla="*/ 11381 h 131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1739" h="131899">
                    <a:moveTo>
                      <a:pt x="148467" y="11381"/>
                    </a:moveTo>
                    <a:cubicBezTo>
                      <a:pt x="137936" y="25573"/>
                      <a:pt x="86576" y="69011"/>
                      <a:pt x="66681" y="88989"/>
                    </a:cubicBezTo>
                    <a:cubicBezTo>
                      <a:pt x="46786" y="108967"/>
                      <a:pt x="40211" y="127676"/>
                      <a:pt x="29099" y="131248"/>
                    </a:cubicBezTo>
                    <a:cubicBezTo>
                      <a:pt x="17987" y="134820"/>
                      <a:pt x="-391" y="123120"/>
                      <a:pt x="6" y="110420"/>
                    </a:cubicBezTo>
                    <a:cubicBezTo>
                      <a:pt x="403" y="97720"/>
                      <a:pt x="21225" y="80559"/>
                      <a:pt x="42868" y="62795"/>
                    </a:cubicBezTo>
                    <a:cubicBezTo>
                      <a:pt x="64511" y="45031"/>
                      <a:pt x="117959" y="9393"/>
                      <a:pt x="129865" y="3837"/>
                    </a:cubicBezTo>
                    <a:cubicBezTo>
                      <a:pt x="141771" y="-1719"/>
                      <a:pt x="158998" y="-2811"/>
                      <a:pt x="148467" y="11381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Calibri"/>
                  <a:ea typeface="微软雅黑" pitchFamily="34" charset="-122"/>
                  <a:cs typeface="+mn-cs"/>
                </a:endParaRPr>
              </a:p>
            </p:txBody>
          </p:sp>
        </p:grpSp>
        <p:sp>
          <p:nvSpPr>
            <p:cNvPr id="62" name="任意多边形 61"/>
            <p:cNvSpPr/>
            <p:nvPr/>
          </p:nvSpPr>
          <p:spPr>
            <a:xfrm>
              <a:off x="3070141" y="5369694"/>
              <a:ext cx="323420" cy="355925"/>
            </a:xfrm>
            <a:custGeom>
              <a:avLst/>
              <a:gdLst>
                <a:gd name="connsiteX0" fmla="*/ 319140 w 323420"/>
                <a:gd name="connsiteY0" fmla="*/ 295 h 355925"/>
                <a:gd name="connsiteX1" fmla="*/ 276278 w 323420"/>
                <a:gd name="connsiteY1" fmla="*/ 26489 h 355925"/>
                <a:gd name="connsiteX2" fmla="*/ 247703 w 323420"/>
                <a:gd name="connsiteY2" fmla="*/ 69351 h 355925"/>
                <a:gd name="connsiteX3" fmla="*/ 195315 w 323420"/>
                <a:gd name="connsiteY3" fmla="*/ 209845 h 355925"/>
                <a:gd name="connsiteX4" fmla="*/ 128640 w 323420"/>
                <a:gd name="connsiteY4" fmla="*/ 305095 h 355925"/>
                <a:gd name="connsiteX5" fmla="*/ 84656 w 323420"/>
                <a:gd name="connsiteY5" fmla="*/ 336177 h 355925"/>
                <a:gd name="connsiteX6" fmla="*/ 36710 w 323420"/>
                <a:gd name="connsiteY6" fmla="*/ 355132 h 355925"/>
                <a:gd name="connsiteX7" fmla="*/ 0 w 323420"/>
                <a:gd name="connsiteY7" fmla="*/ 355925 h 355925"/>
                <a:gd name="connsiteX8" fmla="*/ 82794 w 323420"/>
                <a:gd name="connsiteY8" fmla="*/ 77974 h 355925"/>
                <a:gd name="connsiteX9" fmla="*/ 115655 w 323420"/>
                <a:gd name="connsiteY9" fmla="*/ 62635 h 355925"/>
                <a:gd name="connsiteX10" fmla="*/ 161978 w 323420"/>
                <a:gd name="connsiteY10" fmla="*/ 43157 h 355925"/>
                <a:gd name="connsiteX11" fmla="*/ 319140 w 323420"/>
                <a:gd name="connsiteY11" fmla="*/ 295 h 355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3420" h="355925">
                  <a:moveTo>
                    <a:pt x="319140" y="295"/>
                  </a:moveTo>
                  <a:cubicBezTo>
                    <a:pt x="338190" y="-2483"/>
                    <a:pt x="288184" y="14980"/>
                    <a:pt x="276278" y="26489"/>
                  </a:cubicBezTo>
                  <a:cubicBezTo>
                    <a:pt x="264372" y="37998"/>
                    <a:pt x="261197" y="38792"/>
                    <a:pt x="247703" y="69351"/>
                  </a:cubicBezTo>
                  <a:cubicBezTo>
                    <a:pt x="234209" y="99910"/>
                    <a:pt x="215159" y="170554"/>
                    <a:pt x="195315" y="209845"/>
                  </a:cubicBezTo>
                  <a:cubicBezTo>
                    <a:pt x="175471" y="249136"/>
                    <a:pt x="154834" y="280886"/>
                    <a:pt x="128640" y="305095"/>
                  </a:cubicBezTo>
                  <a:lnTo>
                    <a:pt x="84656" y="336177"/>
                  </a:lnTo>
                  <a:lnTo>
                    <a:pt x="36710" y="355132"/>
                  </a:lnTo>
                  <a:lnTo>
                    <a:pt x="0" y="355925"/>
                  </a:lnTo>
                  <a:lnTo>
                    <a:pt x="82794" y="77974"/>
                  </a:lnTo>
                  <a:lnTo>
                    <a:pt x="115655" y="62635"/>
                  </a:lnTo>
                  <a:cubicBezTo>
                    <a:pt x="132312" y="55237"/>
                    <a:pt x="148286" y="48515"/>
                    <a:pt x="161978" y="43157"/>
                  </a:cubicBezTo>
                  <a:cubicBezTo>
                    <a:pt x="216747" y="21726"/>
                    <a:pt x="300090" y="3073"/>
                    <a:pt x="319140" y="295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  <p:sp>
          <p:nvSpPr>
            <p:cNvPr id="63" name="任意多边形 62"/>
            <p:cNvSpPr/>
            <p:nvPr/>
          </p:nvSpPr>
          <p:spPr>
            <a:xfrm>
              <a:off x="2996123" y="5505148"/>
              <a:ext cx="181927" cy="183765"/>
            </a:xfrm>
            <a:custGeom>
              <a:avLst/>
              <a:gdLst>
                <a:gd name="connsiteX0" fmla="*/ 975 w 178496"/>
                <a:gd name="connsiteY0" fmla="*/ 166776 h 170879"/>
                <a:gd name="connsiteX1" fmla="*/ 91463 w 178496"/>
                <a:gd name="connsiteY1" fmla="*/ 64383 h 170879"/>
                <a:gd name="connsiteX2" fmla="*/ 177188 w 178496"/>
                <a:gd name="connsiteY2" fmla="*/ 89 h 170879"/>
                <a:gd name="connsiteX3" fmla="*/ 136706 w 178496"/>
                <a:gd name="connsiteY3" fmla="*/ 52476 h 170879"/>
                <a:gd name="connsiteX4" fmla="*/ 48600 w 178496"/>
                <a:gd name="connsiteY4" fmla="*/ 138201 h 170879"/>
                <a:gd name="connsiteX5" fmla="*/ 975 w 178496"/>
                <a:gd name="connsiteY5" fmla="*/ 166776 h 170879"/>
                <a:gd name="connsiteX0" fmla="*/ 3352 w 180873"/>
                <a:gd name="connsiteY0" fmla="*/ 166776 h 173137"/>
                <a:gd name="connsiteX1" fmla="*/ 93840 w 180873"/>
                <a:gd name="connsiteY1" fmla="*/ 64383 h 173137"/>
                <a:gd name="connsiteX2" fmla="*/ 179565 w 180873"/>
                <a:gd name="connsiteY2" fmla="*/ 89 h 173137"/>
                <a:gd name="connsiteX3" fmla="*/ 139083 w 180873"/>
                <a:gd name="connsiteY3" fmla="*/ 52476 h 173137"/>
                <a:gd name="connsiteX4" fmla="*/ 50977 w 180873"/>
                <a:gd name="connsiteY4" fmla="*/ 138201 h 173137"/>
                <a:gd name="connsiteX5" fmla="*/ 22402 w 180873"/>
                <a:gd name="connsiteY5" fmla="*/ 159633 h 173137"/>
                <a:gd name="connsiteX6" fmla="*/ 3352 w 180873"/>
                <a:gd name="connsiteY6" fmla="*/ 166776 h 173137"/>
                <a:gd name="connsiteX0" fmla="*/ 4789 w 182310"/>
                <a:gd name="connsiteY0" fmla="*/ 166776 h 185696"/>
                <a:gd name="connsiteX1" fmla="*/ 95277 w 182310"/>
                <a:gd name="connsiteY1" fmla="*/ 64383 h 185696"/>
                <a:gd name="connsiteX2" fmla="*/ 181002 w 182310"/>
                <a:gd name="connsiteY2" fmla="*/ 89 h 185696"/>
                <a:gd name="connsiteX3" fmla="*/ 140520 w 182310"/>
                <a:gd name="connsiteY3" fmla="*/ 52476 h 185696"/>
                <a:gd name="connsiteX4" fmla="*/ 52414 w 182310"/>
                <a:gd name="connsiteY4" fmla="*/ 138201 h 185696"/>
                <a:gd name="connsiteX5" fmla="*/ 16695 w 182310"/>
                <a:gd name="connsiteY5" fmla="*/ 183445 h 185696"/>
                <a:gd name="connsiteX6" fmla="*/ 4789 w 182310"/>
                <a:gd name="connsiteY6" fmla="*/ 166776 h 185696"/>
                <a:gd name="connsiteX0" fmla="*/ 4789 w 181809"/>
                <a:gd name="connsiteY0" fmla="*/ 166776 h 185696"/>
                <a:gd name="connsiteX1" fmla="*/ 95277 w 181809"/>
                <a:gd name="connsiteY1" fmla="*/ 64383 h 185696"/>
                <a:gd name="connsiteX2" fmla="*/ 181002 w 181809"/>
                <a:gd name="connsiteY2" fmla="*/ 89 h 185696"/>
                <a:gd name="connsiteX3" fmla="*/ 133376 w 181809"/>
                <a:gd name="connsiteY3" fmla="*/ 52476 h 185696"/>
                <a:gd name="connsiteX4" fmla="*/ 52414 w 181809"/>
                <a:gd name="connsiteY4" fmla="*/ 138201 h 185696"/>
                <a:gd name="connsiteX5" fmla="*/ 16695 w 181809"/>
                <a:gd name="connsiteY5" fmla="*/ 183445 h 185696"/>
                <a:gd name="connsiteX6" fmla="*/ 4789 w 181809"/>
                <a:gd name="connsiteY6" fmla="*/ 166776 h 185696"/>
                <a:gd name="connsiteX0" fmla="*/ 4789 w 181809"/>
                <a:gd name="connsiteY0" fmla="*/ 166776 h 185696"/>
                <a:gd name="connsiteX1" fmla="*/ 95277 w 181809"/>
                <a:gd name="connsiteY1" fmla="*/ 64383 h 185696"/>
                <a:gd name="connsiteX2" fmla="*/ 181002 w 181809"/>
                <a:gd name="connsiteY2" fmla="*/ 89 h 185696"/>
                <a:gd name="connsiteX3" fmla="*/ 133376 w 181809"/>
                <a:gd name="connsiteY3" fmla="*/ 52476 h 185696"/>
                <a:gd name="connsiteX4" fmla="*/ 52414 w 181809"/>
                <a:gd name="connsiteY4" fmla="*/ 133439 h 185696"/>
                <a:gd name="connsiteX5" fmla="*/ 16695 w 181809"/>
                <a:gd name="connsiteY5" fmla="*/ 183445 h 185696"/>
                <a:gd name="connsiteX6" fmla="*/ 4789 w 181809"/>
                <a:gd name="connsiteY6" fmla="*/ 166776 h 185696"/>
                <a:gd name="connsiteX0" fmla="*/ 6892 w 183912"/>
                <a:gd name="connsiteY0" fmla="*/ 166776 h 183799"/>
                <a:gd name="connsiteX1" fmla="*/ 97380 w 183912"/>
                <a:gd name="connsiteY1" fmla="*/ 64383 h 183799"/>
                <a:gd name="connsiteX2" fmla="*/ 183105 w 183912"/>
                <a:gd name="connsiteY2" fmla="*/ 89 h 183799"/>
                <a:gd name="connsiteX3" fmla="*/ 135479 w 183912"/>
                <a:gd name="connsiteY3" fmla="*/ 52476 h 183799"/>
                <a:gd name="connsiteX4" fmla="*/ 54517 w 183912"/>
                <a:gd name="connsiteY4" fmla="*/ 133439 h 183799"/>
                <a:gd name="connsiteX5" fmla="*/ 11655 w 183912"/>
                <a:gd name="connsiteY5" fmla="*/ 181064 h 183799"/>
                <a:gd name="connsiteX6" fmla="*/ 6892 w 183912"/>
                <a:gd name="connsiteY6" fmla="*/ 166776 h 183799"/>
                <a:gd name="connsiteX0" fmla="*/ 6892 w 183575"/>
                <a:gd name="connsiteY0" fmla="*/ 166823 h 183846"/>
                <a:gd name="connsiteX1" fmla="*/ 97380 w 183575"/>
                <a:gd name="connsiteY1" fmla="*/ 64430 h 183846"/>
                <a:gd name="connsiteX2" fmla="*/ 183105 w 183575"/>
                <a:gd name="connsiteY2" fmla="*/ 136 h 183846"/>
                <a:gd name="connsiteX3" fmla="*/ 128336 w 183575"/>
                <a:gd name="connsiteY3" fmla="*/ 50142 h 183846"/>
                <a:gd name="connsiteX4" fmla="*/ 54517 w 183575"/>
                <a:gd name="connsiteY4" fmla="*/ 133486 h 183846"/>
                <a:gd name="connsiteX5" fmla="*/ 11655 w 183575"/>
                <a:gd name="connsiteY5" fmla="*/ 181111 h 183846"/>
                <a:gd name="connsiteX6" fmla="*/ 6892 w 183575"/>
                <a:gd name="connsiteY6" fmla="*/ 166823 h 183846"/>
                <a:gd name="connsiteX0" fmla="*/ 6892 w 183417"/>
                <a:gd name="connsiteY0" fmla="*/ 166742 h 183765"/>
                <a:gd name="connsiteX1" fmla="*/ 97380 w 183417"/>
                <a:gd name="connsiteY1" fmla="*/ 64349 h 183765"/>
                <a:gd name="connsiteX2" fmla="*/ 183105 w 183417"/>
                <a:gd name="connsiteY2" fmla="*/ 55 h 183765"/>
                <a:gd name="connsiteX3" fmla="*/ 123574 w 183417"/>
                <a:gd name="connsiteY3" fmla="*/ 54824 h 183765"/>
                <a:gd name="connsiteX4" fmla="*/ 54517 w 183417"/>
                <a:gd name="connsiteY4" fmla="*/ 133405 h 183765"/>
                <a:gd name="connsiteX5" fmla="*/ 11655 w 183417"/>
                <a:gd name="connsiteY5" fmla="*/ 181030 h 183765"/>
                <a:gd name="connsiteX6" fmla="*/ 6892 w 183417"/>
                <a:gd name="connsiteY6" fmla="*/ 166742 h 183765"/>
                <a:gd name="connsiteX0" fmla="*/ 5402 w 181927"/>
                <a:gd name="connsiteY0" fmla="*/ 166742 h 183765"/>
                <a:gd name="connsiteX1" fmla="*/ 95890 w 181927"/>
                <a:gd name="connsiteY1" fmla="*/ 64349 h 183765"/>
                <a:gd name="connsiteX2" fmla="*/ 181615 w 181927"/>
                <a:gd name="connsiteY2" fmla="*/ 55 h 183765"/>
                <a:gd name="connsiteX3" fmla="*/ 122084 w 181927"/>
                <a:gd name="connsiteY3" fmla="*/ 54824 h 183765"/>
                <a:gd name="connsiteX4" fmla="*/ 53027 w 181927"/>
                <a:gd name="connsiteY4" fmla="*/ 133405 h 183765"/>
                <a:gd name="connsiteX5" fmla="*/ 14927 w 181927"/>
                <a:gd name="connsiteY5" fmla="*/ 181030 h 183765"/>
                <a:gd name="connsiteX6" fmla="*/ 5402 w 181927"/>
                <a:gd name="connsiteY6" fmla="*/ 166742 h 183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927" h="183765">
                  <a:moveTo>
                    <a:pt x="5402" y="166742"/>
                  </a:moveTo>
                  <a:cubicBezTo>
                    <a:pt x="18896" y="147295"/>
                    <a:pt x="66521" y="92130"/>
                    <a:pt x="95890" y="64349"/>
                  </a:cubicBezTo>
                  <a:cubicBezTo>
                    <a:pt x="125259" y="36568"/>
                    <a:pt x="177249" y="1642"/>
                    <a:pt x="181615" y="55"/>
                  </a:cubicBezTo>
                  <a:cubicBezTo>
                    <a:pt x="185981" y="-1532"/>
                    <a:pt x="143515" y="31805"/>
                    <a:pt x="122084" y="54824"/>
                  </a:cubicBezTo>
                  <a:cubicBezTo>
                    <a:pt x="100653" y="77843"/>
                    <a:pt x="70886" y="112371"/>
                    <a:pt x="53027" y="133405"/>
                  </a:cubicBezTo>
                  <a:cubicBezTo>
                    <a:pt x="35168" y="154439"/>
                    <a:pt x="22865" y="176268"/>
                    <a:pt x="14927" y="181030"/>
                  </a:cubicBezTo>
                  <a:cubicBezTo>
                    <a:pt x="6990" y="185793"/>
                    <a:pt x="-8092" y="186189"/>
                    <a:pt x="5402" y="166742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66" name="矩形 65"/>
          <p:cNvSpPr/>
          <p:nvPr/>
        </p:nvSpPr>
        <p:spPr>
          <a:xfrm>
            <a:off x="4331733" y="1674006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en-US" altLang="zh-CN" sz="165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矩形 47"/>
          <p:cNvSpPr>
            <a:spLocks noChangeArrowheads="1"/>
          </p:cNvSpPr>
          <p:nvPr/>
        </p:nvSpPr>
        <p:spPr bwMode="auto">
          <a:xfrm>
            <a:off x="4331732" y="2037377"/>
            <a:ext cx="1812683" cy="69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68" name="矩形 67"/>
          <p:cNvSpPr/>
          <p:nvPr/>
        </p:nvSpPr>
        <p:spPr>
          <a:xfrm>
            <a:off x="6255346" y="1674006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en-US" altLang="zh-CN" sz="165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矩形 47"/>
          <p:cNvSpPr>
            <a:spLocks noChangeArrowheads="1"/>
          </p:cNvSpPr>
          <p:nvPr/>
        </p:nvSpPr>
        <p:spPr bwMode="auto">
          <a:xfrm>
            <a:off x="6255345" y="2037377"/>
            <a:ext cx="1800383" cy="69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70" name="矩形 69"/>
          <p:cNvSpPr/>
          <p:nvPr/>
        </p:nvSpPr>
        <p:spPr>
          <a:xfrm>
            <a:off x="4331733" y="3218283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en-US" altLang="zh-CN" sz="165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矩形 47"/>
          <p:cNvSpPr>
            <a:spLocks noChangeArrowheads="1"/>
          </p:cNvSpPr>
          <p:nvPr/>
        </p:nvSpPr>
        <p:spPr bwMode="auto">
          <a:xfrm>
            <a:off x="4331732" y="3581654"/>
            <a:ext cx="1812683" cy="69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72" name="矩形 71"/>
          <p:cNvSpPr/>
          <p:nvPr/>
        </p:nvSpPr>
        <p:spPr>
          <a:xfrm>
            <a:off x="6255346" y="3218283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en-US" altLang="zh-CN" sz="165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矩形 47"/>
          <p:cNvSpPr>
            <a:spLocks noChangeArrowheads="1"/>
          </p:cNvSpPr>
          <p:nvPr/>
        </p:nvSpPr>
        <p:spPr bwMode="auto">
          <a:xfrm>
            <a:off x="6255345" y="3581654"/>
            <a:ext cx="1800383" cy="69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1352602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4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4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40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4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4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9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4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4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400"/>
                            </p:stCondLst>
                            <p:childTnLst>
                              <p:par>
                                <p:cTn id="68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4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4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 animBg="1"/>
      <p:bldP spid="42" grpId="0" animBg="1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椭圆 23"/>
          <p:cNvSpPr/>
          <p:nvPr/>
        </p:nvSpPr>
        <p:spPr>
          <a:xfrm>
            <a:off x="1552238" y="2853826"/>
            <a:ext cx="1863481" cy="1863481"/>
          </a:xfrm>
          <a:prstGeom prst="ellipse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765907" y="1450035"/>
            <a:ext cx="432354" cy="432476"/>
          </a:xfrm>
          <a:prstGeom prst="ellipse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12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 MT Std" pitchFamily="34" charset="0"/>
                <a:ea typeface="微软雅黑" pitchFamily="34" charset="-122"/>
                <a:cs typeface="+mn-cs"/>
              </a:rPr>
              <a:t>1</a:t>
            </a:r>
            <a:endParaRPr kumimoji="0" lang="zh-CN" altLang="en-US" sz="1012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 MT Std" pitchFamily="34" charset="0"/>
              <a:ea typeface="微软雅黑" pitchFamily="34" charset="-122"/>
              <a:cs typeface="+mn-cs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4198650" y="1678598"/>
            <a:ext cx="755083" cy="0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dash"/>
            <a:miter lim="800000"/>
            <a:tailEnd type="oval" w="sm" len="sm"/>
          </a:ln>
          <a:effectLst/>
        </p:spPr>
      </p:cxnSp>
      <p:sp>
        <p:nvSpPr>
          <p:cNvPr id="27" name="TextBox 22"/>
          <p:cNvSpPr txBox="1"/>
          <p:nvPr/>
        </p:nvSpPr>
        <p:spPr>
          <a:xfrm>
            <a:off x="1731529" y="3630501"/>
            <a:ext cx="150108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单击添加标题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552238" y="1342051"/>
            <a:ext cx="1863481" cy="1863481"/>
          </a:xfrm>
          <a:prstGeom prst="ellipse">
            <a:avLst/>
          </a:prstGeom>
          <a:solidFill>
            <a:srgbClr val="0D79CA"/>
          </a:solidFill>
          <a:ln w="762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9" name="KSO_Shape"/>
          <p:cNvSpPr>
            <a:spLocks/>
          </p:cNvSpPr>
          <p:nvPr/>
        </p:nvSpPr>
        <p:spPr bwMode="auto">
          <a:xfrm>
            <a:off x="1855698" y="1873131"/>
            <a:ext cx="1235770" cy="862980"/>
          </a:xfrm>
          <a:custGeom>
            <a:avLst/>
            <a:gdLst>
              <a:gd name="T0" fmla="*/ 1733867 w 2074863"/>
              <a:gd name="T1" fmla="*/ 579834 h 1449388"/>
              <a:gd name="T2" fmla="*/ 1791884 w 2074863"/>
              <a:gd name="T3" fmla="*/ 600246 h 1449388"/>
              <a:gd name="T4" fmla="*/ 1794804 w 2074863"/>
              <a:gd name="T5" fmla="*/ 538648 h 1449388"/>
              <a:gd name="T6" fmla="*/ 510830 w 2074863"/>
              <a:gd name="T7" fmla="*/ 162256 h 1449388"/>
              <a:gd name="T8" fmla="*/ 492893 w 2074863"/>
              <a:gd name="T9" fmla="*/ 222976 h 1449388"/>
              <a:gd name="T10" fmla="*/ 438718 w 2074863"/>
              <a:gd name="T11" fmla="*/ 188484 h 1449388"/>
              <a:gd name="T12" fmla="*/ 1598128 w 2074863"/>
              <a:gd name="T13" fmla="*/ 142089 h 1449388"/>
              <a:gd name="T14" fmla="*/ 1885296 w 2074863"/>
              <a:gd name="T15" fmla="*/ 549583 h 1449388"/>
              <a:gd name="T16" fmla="*/ 1586087 w 2074863"/>
              <a:gd name="T17" fmla="*/ 450078 h 1449388"/>
              <a:gd name="T18" fmla="*/ 486453 w 2074863"/>
              <a:gd name="T19" fmla="*/ 72185 h 1449388"/>
              <a:gd name="T20" fmla="*/ 151219 w 2074863"/>
              <a:gd name="T21" fmla="*/ 357281 h 1449388"/>
              <a:gd name="T22" fmla="*/ 295879 w 2074863"/>
              <a:gd name="T23" fmla="*/ 407592 h 1449388"/>
              <a:gd name="T24" fmla="*/ 486453 w 2074863"/>
              <a:gd name="T25" fmla="*/ 72185 h 1449388"/>
              <a:gd name="T26" fmla="*/ 681762 w 2074863"/>
              <a:gd name="T27" fmla="*/ 209994 h 1449388"/>
              <a:gd name="T28" fmla="*/ 910960 w 2074863"/>
              <a:gd name="T29" fmla="*/ 275617 h 1449388"/>
              <a:gd name="T30" fmla="*/ 1184248 w 2074863"/>
              <a:gd name="T31" fmla="*/ 351448 h 1449388"/>
              <a:gd name="T32" fmla="*/ 1396319 w 2074863"/>
              <a:gd name="T33" fmla="*/ 332855 h 1449388"/>
              <a:gd name="T34" fmla="*/ 1606205 w 2074863"/>
              <a:gd name="T35" fmla="*/ 562536 h 1449388"/>
              <a:gd name="T36" fmla="*/ 1640821 w 2074863"/>
              <a:gd name="T37" fmla="*/ 739718 h 1449388"/>
              <a:gd name="T38" fmla="*/ 1379558 w 2074863"/>
              <a:gd name="T39" fmla="*/ 843985 h 1449388"/>
              <a:gd name="T40" fmla="*/ 1124853 w 2074863"/>
              <a:gd name="T41" fmla="*/ 641283 h 1449388"/>
              <a:gd name="T42" fmla="*/ 720387 w 2074863"/>
              <a:gd name="T43" fmla="*/ 519516 h 1449388"/>
              <a:gd name="T44" fmla="*/ 653705 w 2074863"/>
              <a:gd name="T45" fmla="*/ 311345 h 1449388"/>
              <a:gd name="T46" fmla="*/ 325395 w 2074863"/>
              <a:gd name="T47" fmla="*/ 480871 h 1449388"/>
              <a:gd name="T48" fmla="*/ 435438 w 2074863"/>
              <a:gd name="T49" fmla="*/ 683574 h 1449388"/>
              <a:gd name="T50" fmla="*/ 530543 w 2074863"/>
              <a:gd name="T51" fmla="*/ 794768 h 1449388"/>
              <a:gd name="T52" fmla="*/ 611436 w 2074863"/>
              <a:gd name="T53" fmla="*/ 890286 h 1449388"/>
              <a:gd name="T54" fmla="*/ 688686 w 2074863"/>
              <a:gd name="T55" fmla="*/ 1001480 h 1449388"/>
              <a:gd name="T56" fmla="*/ 800188 w 2074863"/>
              <a:gd name="T57" fmla="*/ 1230068 h 1449388"/>
              <a:gd name="T58" fmla="*/ 913511 w 2074863"/>
              <a:gd name="T59" fmla="*/ 1255588 h 1449388"/>
              <a:gd name="T60" fmla="*/ 768486 w 2074863"/>
              <a:gd name="T61" fmla="*/ 1063458 h 1449388"/>
              <a:gd name="T62" fmla="*/ 798730 w 2074863"/>
              <a:gd name="T63" fmla="*/ 1022261 h 1449388"/>
              <a:gd name="T64" fmla="*/ 1047604 w 2074863"/>
              <a:gd name="T65" fmla="*/ 1245015 h 1449388"/>
              <a:gd name="T66" fmla="*/ 1112465 w 2074863"/>
              <a:gd name="T67" fmla="*/ 1184496 h 1449388"/>
              <a:gd name="T68" fmla="*/ 841727 w 2074863"/>
              <a:gd name="T69" fmla="*/ 896119 h 1449388"/>
              <a:gd name="T70" fmla="*/ 886182 w 2074863"/>
              <a:gd name="T71" fmla="*/ 868047 h 1449388"/>
              <a:gd name="T72" fmla="*/ 1205383 w 2074863"/>
              <a:gd name="T73" fmla="*/ 1138195 h 1449388"/>
              <a:gd name="T74" fmla="*/ 1202468 w 2074863"/>
              <a:gd name="T75" fmla="*/ 1026636 h 1449388"/>
              <a:gd name="T76" fmla="*/ 955779 w 2074863"/>
              <a:gd name="T77" fmla="*/ 749197 h 1449388"/>
              <a:gd name="T78" fmla="*/ 1006793 w 2074863"/>
              <a:gd name="T79" fmla="*/ 736437 h 1449388"/>
              <a:gd name="T80" fmla="*/ 1311053 w 2074863"/>
              <a:gd name="T81" fmla="*/ 1001480 h 1449388"/>
              <a:gd name="T82" fmla="*/ 1303037 w 2074863"/>
              <a:gd name="T83" fmla="*/ 890286 h 1449388"/>
              <a:gd name="T84" fmla="*/ 1310325 w 2074863"/>
              <a:gd name="T85" fmla="*/ 838516 h 1449388"/>
              <a:gd name="T86" fmla="*/ 1409802 w 2074863"/>
              <a:gd name="T87" fmla="*/ 919087 h 1449388"/>
              <a:gd name="T88" fmla="*/ 1378829 w 2074863"/>
              <a:gd name="T89" fmla="*/ 1028094 h 1449388"/>
              <a:gd name="T90" fmla="*/ 1306317 w 2074863"/>
              <a:gd name="T91" fmla="*/ 1123248 h 1449388"/>
              <a:gd name="T92" fmla="*/ 1210119 w 2074863"/>
              <a:gd name="T93" fmla="*/ 1205641 h 1449388"/>
              <a:gd name="T94" fmla="*/ 1113922 w 2074863"/>
              <a:gd name="T95" fmla="*/ 1290222 h 1449388"/>
              <a:gd name="T96" fmla="*/ 1016631 w 2074863"/>
              <a:gd name="T97" fmla="*/ 1300795 h 1449388"/>
              <a:gd name="T98" fmla="*/ 897478 w 2074863"/>
              <a:gd name="T99" fmla="*/ 1327044 h 1449388"/>
              <a:gd name="T100" fmla="*/ 625648 w 2074863"/>
              <a:gd name="T101" fmla="*/ 1160798 h 1449388"/>
              <a:gd name="T102" fmla="*/ 491918 w 2074863"/>
              <a:gd name="T103" fmla="*/ 1202360 h 1449388"/>
              <a:gd name="T104" fmla="*/ 458760 w 2074863"/>
              <a:gd name="T105" fmla="*/ 1134550 h 1449388"/>
              <a:gd name="T106" fmla="*/ 365477 w 2074863"/>
              <a:gd name="T107" fmla="*/ 1057260 h 1449388"/>
              <a:gd name="T108" fmla="*/ 317378 w 2074863"/>
              <a:gd name="T109" fmla="*/ 969763 h 1449388"/>
              <a:gd name="T110" fmla="*/ 233206 w 2074863"/>
              <a:gd name="T111" fmla="*/ 865131 h 1449388"/>
              <a:gd name="T112" fmla="*/ 268916 w 2074863"/>
              <a:gd name="T113" fmla="*/ 733520 h 1449388"/>
              <a:gd name="T114" fmla="*/ 186565 w 2074863"/>
              <a:gd name="T115" fmla="*/ 647845 h 1449388"/>
              <a:gd name="T116" fmla="*/ 1822 w 2074863"/>
              <a:gd name="T117" fmla="*/ 438580 h 1449388"/>
              <a:gd name="T118" fmla="*/ 272923 w 2074863"/>
              <a:gd name="T119" fmla="*/ 139996 h 144938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074863" h="1449388">
                <a:moveTo>
                  <a:pt x="1923841" y="577723"/>
                </a:moveTo>
                <a:lnTo>
                  <a:pt x="1919867" y="578517"/>
                </a:lnTo>
                <a:lnTo>
                  <a:pt x="1915893" y="579312"/>
                </a:lnTo>
                <a:lnTo>
                  <a:pt x="1911919" y="580503"/>
                </a:lnTo>
                <a:lnTo>
                  <a:pt x="1907944" y="582488"/>
                </a:lnTo>
                <a:lnTo>
                  <a:pt x="1904765" y="584871"/>
                </a:lnTo>
                <a:lnTo>
                  <a:pt x="1901983" y="586857"/>
                </a:lnTo>
                <a:lnTo>
                  <a:pt x="1898804" y="589636"/>
                </a:lnTo>
                <a:lnTo>
                  <a:pt x="1896022" y="592813"/>
                </a:lnTo>
                <a:lnTo>
                  <a:pt x="1893240" y="595593"/>
                </a:lnTo>
                <a:lnTo>
                  <a:pt x="1891253" y="599167"/>
                </a:lnTo>
                <a:lnTo>
                  <a:pt x="1889663" y="602741"/>
                </a:lnTo>
                <a:lnTo>
                  <a:pt x="1888471" y="606712"/>
                </a:lnTo>
                <a:lnTo>
                  <a:pt x="1887278" y="610683"/>
                </a:lnTo>
                <a:lnTo>
                  <a:pt x="1886483" y="615051"/>
                </a:lnTo>
                <a:lnTo>
                  <a:pt x="1886483" y="619419"/>
                </a:lnTo>
                <a:lnTo>
                  <a:pt x="1886483" y="623390"/>
                </a:lnTo>
                <a:lnTo>
                  <a:pt x="1887278" y="627758"/>
                </a:lnTo>
                <a:lnTo>
                  <a:pt x="1888471" y="631729"/>
                </a:lnTo>
                <a:lnTo>
                  <a:pt x="1889663" y="635303"/>
                </a:lnTo>
                <a:lnTo>
                  <a:pt x="1891253" y="639274"/>
                </a:lnTo>
                <a:lnTo>
                  <a:pt x="1893240" y="642451"/>
                </a:lnTo>
                <a:lnTo>
                  <a:pt x="1896022" y="646025"/>
                </a:lnTo>
                <a:lnTo>
                  <a:pt x="1898804" y="648805"/>
                </a:lnTo>
                <a:lnTo>
                  <a:pt x="1901983" y="651188"/>
                </a:lnTo>
                <a:lnTo>
                  <a:pt x="1904765" y="653967"/>
                </a:lnTo>
                <a:lnTo>
                  <a:pt x="1907944" y="655953"/>
                </a:lnTo>
                <a:lnTo>
                  <a:pt x="1911919" y="657541"/>
                </a:lnTo>
                <a:lnTo>
                  <a:pt x="1915893" y="659130"/>
                </a:lnTo>
                <a:lnTo>
                  <a:pt x="1919867" y="660321"/>
                </a:lnTo>
                <a:lnTo>
                  <a:pt x="1923841" y="660718"/>
                </a:lnTo>
                <a:lnTo>
                  <a:pt x="1928213" y="661115"/>
                </a:lnTo>
                <a:lnTo>
                  <a:pt x="1932585" y="660718"/>
                </a:lnTo>
                <a:lnTo>
                  <a:pt x="1936956" y="660321"/>
                </a:lnTo>
                <a:lnTo>
                  <a:pt x="1940533" y="659130"/>
                </a:lnTo>
                <a:lnTo>
                  <a:pt x="1944508" y="657541"/>
                </a:lnTo>
                <a:lnTo>
                  <a:pt x="1948084" y="655953"/>
                </a:lnTo>
                <a:lnTo>
                  <a:pt x="1951661" y="653967"/>
                </a:lnTo>
                <a:lnTo>
                  <a:pt x="1954841" y="651188"/>
                </a:lnTo>
                <a:lnTo>
                  <a:pt x="1958020" y="648805"/>
                </a:lnTo>
                <a:lnTo>
                  <a:pt x="1960405" y="646025"/>
                </a:lnTo>
                <a:lnTo>
                  <a:pt x="1963187" y="642451"/>
                </a:lnTo>
                <a:lnTo>
                  <a:pt x="1965174" y="639274"/>
                </a:lnTo>
                <a:lnTo>
                  <a:pt x="1966763" y="635303"/>
                </a:lnTo>
                <a:lnTo>
                  <a:pt x="1967956" y="631729"/>
                </a:lnTo>
                <a:lnTo>
                  <a:pt x="1969148" y="627758"/>
                </a:lnTo>
                <a:lnTo>
                  <a:pt x="1969943" y="623390"/>
                </a:lnTo>
                <a:lnTo>
                  <a:pt x="1970340" y="619419"/>
                </a:lnTo>
                <a:lnTo>
                  <a:pt x="1969943" y="615051"/>
                </a:lnTo>
                <a:lnTo>
                  <a:pt x="1969148" y="610683"/>
                </a:lnTo>
                <a:lnTo>
                  <a:pt x="1967956" y="606712"/>
                </a:lnTo>
                <a:lnTo>
                  <a:pt x="1966763" y="602741"/>
                </a:lnTo>
                <a:lnTo>
                  <a:pt x="1965174" y="599167"/>
                </a:lnTo>
                <a:lnTo>
                  <a:pt x="1963187" y="595593"/>
                </a:lnTo>
                <a:lnTo>
                  <a:pt x="1960405" y="592813"/>
                </a:lnTo>
                <a:lnTo>
                  <a:pt x="1958020" y="589636"/>
                </a:lnTo>
                <a:lnTo>
                  <a:pt x="1954841" y="586857"/>
                </a:lnTo>
                <a:lnTo>
                  <a:pt x="1951661" y="584871"/>
                </a:lnTo>
                <a:lnTo>
                  <a:pt x="1948084" y="582488"/>
                </a:lnTo>
                <a:lnTo>
                  <a:pt x="1944508" y="580503"/>
                </a:lnTo>
                <a:lnTo>
                  <a:pt x="1940533" y="579312"/>
                </a:lnTo>
                <a:lnTo>
                  <a:pt x="1936956" y="578517"/>
                </a:lnTo>
                <a:lnTo>
                  <a:pt x="1932585" y="577723"/>
                </a:lnTo>
                <a:lnTo>
                  <a:pt x="1928213" y="577723"/>
                </a:lnTo>
                <a:lnTo>
                  <a:pt x="1923841" y="577723"/>
                </a:lnTo>
                <a:close/>
                <a:moveTo>
                  <a:pt x="519301" y="160338"/>
                </a:moveTo>
                <a:lnTo>
                  <a:pt x="523687" y="160338"/>
                </a:lnTo>
                <a:lnTo>
                  <a:pt x="528072" y="160729"/>
                </a:lnTo>
                <a:lnTo>
                  <a:pt x="532059" y="161512"/>
                </a:lnTo>
                <a:lnTo>
                  <a:pt x="536445" y="162687"/>
                </a:lnTo>
                <a:lnTo>
                  <a:pt x="540033" y="163861"/>
                </a:lnTo>
                <a:lnTo>
                  <a:pt x="544020" y="166210"/>
                </a:lnTo>
                <a:lnTo>
                  <a:pt x="547209" y="168558"/>
                </a:lnTo>
                <a:lnTo>
                  <a:pt x="550399" y="170907"/>
                </a:lnTo>
                <a:lnTo>
                  <a:pt x="553588" y="174038"/>
                </a:lnTo>
                <a:lnTo>
                  <a:pt x="556379" y="176778"/>
                </a:lnTo>
                <a:lnTo>
                  <a:pt x="558771" y="180693"/>
                </a:lnTo>
                <a:lnTo>
                  <a:pt x="560366" y="183824"/>
                </a:lnTo>
                <a:lnTo>
                  <a:pt x="562359" y="188130"/>
                </a:lnTo>
                <a:lnTo>
                  <a:pt x="563954" y="192436"/>
                </a:lnTo>
                <a:lnTo>
                  <a:pt x="564752" y="196350"/>
                </a:lnTo>
                <a:lnTo>
                  <a:pt x="565150" y="201048"/>
                </a:lnTo>
                <a:lnTo>
                  <a:pt x="565150" y="205353"/>
                </a:lnTo>
                <a:lnTo>
                  <a:pt x="564752" y="209268"/>
                </a:lnTo>
                <a:lnTo>
                  <a:pt x="563954" y="213574"/>
                </a:lnTo>
                <a:lnTo>
                  <a:pt x="562758" y="217488"/>
                </a:lnTo>
                <a:lnTo>
                  <a:pt x="560765" y="221402"/>
                </a:lnTo>
                <a:lnTo>
                  <a:pt x="558771" y="224925"/>
                </a:lnTo>
                <a:lnTo>
                  <a:pt x="556778" y="228448"/>
                </a:lnTo>
                <a:lnTo>
                  <a:pt x="553987" y="231188"/>
                </a:lnTo>
                <a:lnTo>
                  <a:pt x="551196" y="234711"/>
                </a:lnTo>
                <a:lnTo>
                  <a:pt x="547608" y="237060"/>
                </a:lnTo>
                <a:lnTo>
                  <a:pt x="544418" y="239800"/>
                </a:lnTo>
                <a:lnTo>
                  <a:pt x="540431" y="241366"/>
                </a:lnTo>
                <a:lnTo>
                  <a:pt x="536843" y="242932"/>
                </a:lnTo>
                <a:lnTo>
                  <a:pt x="532458" y="244497"/>
                </a:lnTo>
                <a:lnTo>
                  <a:pt x="528072" y="245672"/>
                </a:lnTo>
                <a:lnTo>
                  <a:pt x="523687" y="246063"/>
                </a:lnTo>
                <a:lnTo>
                  <a:pt x="518902" y="246063"/>
                </a:lnTo>
                <a:lnTo>
                  <a:pt x="514915" y="245672"/>
                </a:lnTo>
                <a:lnTo>
                  <a:pt x="510530" y="244497"/>
                </a:lnTo>
                <a:lnTo>
                  <a:pt x="506543" y="243323"/>
                </a:lnTo>
                <a:lnTo>
                  <a:pt x="502955" y="241757"/>
                </a:lnTo>
                <a:lnTo>
                  <a:pt x="498968" y="239800"/>
                </a:lnTo>
                <a:lnTo>
                  <a:pt x="495778" y="237451"/>
                </a:lnTo>
                <a:lnTo>
                  <a:pt x="492190" y="235103"/>
                </a:lnTo>
                <a:lnTo>
                  <a:pt x="489399" y="232363"/>
                </a:lnTo>
                <a:lnTo>
                  <a:pt x="486210" y="228840"/>
                </a:lnTo>
                <a:lnTo>
                  <a:pt x="484216" y="225708"/>
                </a:lnTo>
                <a:lnTo>
                  <a:pt x="482223" y="221794"/>
                </a:lnTo>
                <a:lnTo>
                  <a:pt x="480628" y="217879"/>
                </a:lnTo>
                <a:lnTo>
                  <a:pt x="479033" y="213965"/>
                </a:lnTo>
                <a:lnTo>
                  <a:pt x="478236" y="209268"/>
                </a:lnTo>
                <a:lnTo>
                  <a:pt x="477837" y="205353"/>
                </a:lnTo>
                <a:lnTo>
                  <a:pt x="477837" y="200656"/>
                </a:lnTo>
                <a:lnTo>
                  <a:pt x="478236" y="196350"/>
                </a:lnTo>
                <a:lnTo>
                  <a:pt x="479033" y="192436"/>
                </a:lnTo>
                <a:lnTo>
                  <a:pt x="480628" y="188522"/>
                </a:lnTo>
                <a:lnTo>
                  <a:pt x="481824" y="184607"/>
                </a:lnTo>
                <a:lnTo>
                  <a:pt x="483818" y="181084"/>
                </a:lnTo>
                <a:lnTo>
                  <a:pt x="486210" y="177561"/>
                </a:lnTo>
                <a:lnTo>
                  <a:pt x="489001" y="174430"/>
                </a:lnTo>
                <a:lnTo>
                  <a:pt x="491791" y="171298"/>
                </a:lnTo>
                <a:lnTo>
                  <a:pt x="494981" y="168558"/>
                </a:lnTo>
                <a:lnTo>
                  <a:pt x="498569" y="166601"/>
                </a:lnTo>
                <a:lnTo>
                  <a:pt x="502157" y="164252"/>
                </a:lnTo>
                <a:lnTo>
                  <a:pt x="506144" y="162687"/>
                </a:lnTo>
                <a:lnTo>
                  <a:pt x="510530" y="161512"/>
                </a:lnTo>
                <a:lnTo>
                  <a:pt x="514915" y="160729"/>
                </a:lnTo>
                <a:lnTo>
                  <a:pt x="519301" y="160338"/>
                </a:lnTo>
                <a:close/>
                <a:moveTo>
                  <a:pt x="1699693" y="111125"/>
                </a:moveTo>
                <a:lnTo>
                  <a:pt x="1718770" y="131377"/>
                </a:lnTo>
                <a:lnTo>
                  <a:pt x="1740628" y="154806"/>
                </a:lnTo>
                <a:lnTo>
                  <a:pt x="1768448" y="186178"/>
                </a:lnTo>
                <a:lnTo>
                  <a:pt x="1784345" y="204842"/>
                </a:lnTo>
                <a:lnTo>
                  <a:pt x="1801832" y="224697"/>
                </a:lnTo>
                <a:lnTo>
                  <a:pt x="1819318" y="246538"/>
                </a:lnTo>
                <a:lnTo>
                  <a:pt x="1838395" y="269173"/>
                </a:lnTo>
                <a:lnTo>
                  <a:pt x="1857471" y="293793"/>
                </a:lnTo>
                <a:lnTo>
                  <a:pt x="1877343" y="318811"/>
                </a:lnTo>
                <a:lnTo>
                  <a:pt x="1897611" y="345417"/>
                </a:lnTo>
                <a:lnTo>
                  <a:pt x="1917483" y="372420"/>
                </a:lnTo>
                <a:lnTo>
                  <a:pt x="1936956" y="400217"/>
                </a:lnTo>
                <a:lnTo>
                  <a:pt x="1954841" y="426823"/>
                </a:lnTo>
                <a:lnTo>
                  <a:pt x="1971930" y="453032"/>
                </a:lnTo>
                <a:lnTo>
                  <a:pt x="1987032" y="478050"/>
                </a:lnTo>
                <a:lnTo>
                  <a:pt x="2001339" y="501479"/>
                </a:lnTo>
                <a:lnTo>
                  <a:pt x="2014057" y="524511"/>
                </a:lnTo>
                <a:lnTo>
                  <a:pt x="2025980" y="545558"/>
                </a:lnTo>
                <a:lnTo>
                  <a:pt x="2036313" y="565016"/>
                </a:lnTo>
                <a:lnTo>
                  <a:pt x="2045454" y="582488"/>
                </a:lnTo>
                <a:lnTo>
                  <a:pt x="2053402" y="598770"/>
                </a:lnTo>
                <a:lnTo>
                  <a:pt x="2065325" y="623787"/>
                </a:lnTo>
                <a:lnTo>
                  <a:pt x="2072479" y="640069"/>
                </a:lnTo>
                <a:lnTo>
                  <a:pt x="2074863" y="646025"/>
                </a:lnTo>
                <a:lnTo>
                  <a:pt x="1870189" y="796925"/>
                </a:lnTo>
                <a:lnTo>
                  <a:pt x="1867407" y="789380"/>
                </a:lnTo>
                <a:lnTo>
                  <a:pt x="1859856" y="767142"/>
                </a:lnTo>
                <a:lnTo>
                  <a:pt x="1854689" y="751258"/>
                </a:lnTo>
                <a:lnTo>
                  <a:pt x="1847933" y="733388"/>
                </a:lnTo>
                <a:lnTo>
                  <a:pt x="1839985" y="712342"/>
                </a:lnTo>
                <a:lnTo>
                  <a:pt x="1830844" y="690104"/>
                </a:lnTo>
                <a:lnTo>
                  <a:pt x="1820908" y="666278"/>
                </a:lnTo>
                <a:lnTo>
                  <a:pt x="1809383" y="640466"/>
                </a:lnTo>
                <a:lnTo>
                  <a:pt x="1797063" y="614257"/>
                </a:lnTo>
                <a:lnTo>
                  <a:pt x="1783550" y="586857"/>
                </a:lnTo>
                <a:lnTo>
                  <a:pt x="1768845" y="559059"/>
                </a:lnTo>
                <a:lnTo>
                  <a:pt x="1753346" y="531262"/>
                </a:lnTo>
                <a:lnTo>
                  <a:pt x="1744602" y="517363"/>
                </a:lnTo>
                <a:lnTo>
                  <a:pt x="1736256" y="503862"/>
                </a:lnTo>
                <a:lnTo>
                  <a:pt x="1727513" y="490360"/>
                </a:lnTo>
                <a:lnTo>
                  <a:pt x="1718770" y="476859"/>
                </a:lnTo>
                <a:lnTo>
                  <a:pt x="1709232" y="463357"/>
                </a:lnTo>
                <a:lnTo>
                  <a:pt x="1700091" y="450650"/>
                </a:lnTo>
                <a:lnTo>
                  <a:pt x="1690552" y="438339"/>
                </a:lnTo>
                <a:lnTo>
                  <a:pt x="1681014" y="426029"/>
                </a:lnTo>
                <a:lnTo>
                  <a:pt x="1661938" y="403394"/>
                </a:lnTo>
                <a:lnTo>
                  <a:pt x="1643259" y="381951"/>
                </a:lnTo>
                <a:lnTo>
                  <a:pt x="1624977" y="362095"/>
                </a:lnTo>
                <a:lnTo>
                  <a:pt x="1606696" y="343431"/>
                </a:lnTo>
                <a:lnTo>
                  <a:pt x="1590004" y="327150"/>
                </a:lnTo>
                <a:lnTo>
                  <a:pt x="1573312" y="311663"/>
                </a:lnTo>
                <a:lnTo>
                  <a:pt x="1558210" y="298559"/>
                </a:lnTo>
                <a:lnTo>
                  <a:pt x="1544697" y="287042"/>
                </a:lnTo>
                <a:lnTo>
                  <a:pt x="1532377" y="276718"/>
                </a:lnTo>
                <a:lnTo>
                  <a:pt x="1522044" y="268776"/>
                </a:lnTo>
                <a:lnTo>
                  <a:pt x="1506942" y="257657"/>
                </a:lnTo>
                <a:lnTo>
                  <a:pt x="1501775" y="254083"/>
                </a:lnTo>
                <a:lnTo>
                  <a:pt x="1699693" y="111125"/>
                </a:lnTo>
                <a:close/>
                <a:moveTo>
                  <a:pt x="529828" y="78646"/>
                </a:moveTo>
                <a:lnTo>
                  <a:pt x="511572" y="88179"/>
                </a:lnTo>
                <a:lnTo>
                  <a:pt x="489347" y="100889"/>
                </a:lnTo>
                <a:lnTo>
                  <a:pt x="476647" y="108436"/>
                </a:lnTo>
                <a:lnTo>
                  <a:pt x="463153" y="116777"/>
                </a:lnTo>
                <a:lnTo>
                  <a:pt x="448865" y="126310"/>
                </a:lnTo>
                <a:lnTo>
                  <a:pt x="433784" y="136240"/>
                </a:lnTo>
                <a:lnTo>
                  <a:pt x="417512" y="147759"/>
                </a:lnTo>
                <a:lnTo>
                  <a:pt x="401637" y="159675"/>
                </a:lnTo>
                <a:lnTo>
                  <a:pt x="384175" y="172783"/>
                </a:lnTo>
                <a:lnTo>
                  <a:pt x="367109" y="186288"/>
                </a:lnTo>
                <a:lnTo>
                  <a:pt x="349250" y="200984"/>
                </a:lnTo>
                <a:lnTo>
                  <a:pt x="331787" y="216475"/>
                </a:lnTo>
                <a:lnTo>
                  <a:pt x="313531" y="233157"/>
                </a:lnTo>
                <a:lnTo>
                  <a:pt x="294878" y="250634"/>
                </a:lnTo>
                <a:lnTo>
                  <a:pt x="277019" y="268905"/>
                </a:lnTo>
                <a:lnTo>
                  <a:pt x="259159" y="287177"/>
                </a:lnTo>
                <a:lnTo>
                  <a:pt x="225028" y="322528"/>
                </a:lnTo>
                <a:lnTo>
                  <a:pt x="193278" y="356687"/>
                </a:lnTo>
                <a:lnTo>
                  <a:pt x="164703" y="389257"/>
                </a:lnTo>
                <a:lnTo>
                  <a:pt x="138906" y="419445"/>
                </a:lnTo>
                <a:lnTo>
                  <a:pt x="116284" y="446057"/>
                </a:lnTo>
                <a:lnTo>
                  <a:pt x="97234" y="469095"/>
                </a:lnTo>
                <a:lnTo>
                  <a:pt x="82550" y="488161"/>
                </a:lnTo>
                <a:lnTo>
                  <a:pt x="205184" y="612882"/>
                </a:lnTo>
                <a:lnTo>
                  <a:pt x="213915" y="597391"/>
                </a:lnTo>
                <a:lnTo>
                  <a:pt x="224631" y="581106"/>
                </a:lnTo>
                <a:lnTo>
                  <a:pt x="236934" y="562437"/>
                </a:lnTo>
                <a:lnTo>
                  <a:pt x="250428" y="542974"/>
                </a:lnTo>
                <a:lnTo>
                  <a:pt x="256381" y="531456"/>
                </a:lnTo>
                <a:lnTo>
                  <a:pt x="260350" y="524306"/>
                </a:lnTo>
                <a:lnTo>
                  <a:pt x="265112" y="515965"/>
                </a:lnTo>
                <a:lnTo>
                  <a:pt x="270669" y="507623"/>
                </a:lnTo>
                <a:lnTo>
                  <a:pt x="277019" y="498885"/>
                </a:lnTo>
                <a:lnTo>
                  <a:pt x="284162" y="488558"/>
                </a:lnTo>
                <a:lnTo>
                  <a:pt x="292100" y="478628"/>
                </a:lnTo>
                <a:lnTo>
                  <a:pt x="301228" y="467506"/>
                </a:lnTo>
                <a:lnTo>
                  <a:pt x="311547" y="456385"/>
                </a:lnTo>
                <a:lnTo>
                  <a:pt x="322262" y="444071"/>
                </a:lnTo>
                <a:lnTo>
                  <a:pt x="334565" y="431758"/>
                </a:lnTo>
                <a:lnTo>
                  <a:pt x="348059" y="418650"/>
                </a:lnTo>
                <a:lnTo>
                  <a:pt x="362347" y="405543"/>
                </a:lnTo>
                <a:lnTo>
                  <a:pt x="378619" y="391641"/>
                </a:lnTo>
                <a:lnTo>
                  <a:pt x="395684" y="377739"/>
                </a:lnTo>
                <a:lnTo>
                  <a:pt x="413147" y="362248"/>
                </a:lnTo>
                <a:lnTo>
                  <a:pt x="430609" y="347154"/>
                </a:lnTo>
                <a:lnTo>
                  <a:pt x="448469" y="332855"/>
                </a:lnTo>
                <a:lnTo>
                  <a:pt x="466328" y="318953"/>
                </a:lnTo>
                <a:lnTo>
                  <a:pt x="484188" y="305448"/>
                </a:lnTo>
                <a:lnTo>
                  <a:pt x="502047" y="292737"/>
                </a:lnTo>
                <a:lnTo>
                  <a:pt x="519510" y="280821"/>
                </a:lnTo>
                <a:lnTo>
                  <a:pt x="536972" y="268905"/>
                </a:lnTo>
                <a:lnTo>
                  <a:pt x="553641" y="257784"/>
                </a:lnTo>
                <a:lnTo>
                  <a:pt x="570310" y="247457"/>
                </a:lnTo>
                <a:lnTo>
                  <a:pt x="601663" y="228391"/>
                </a:lnTo>
                <a:lnTo>
                  <a:pt x="629841" y="212106"/>
                </a:lnTo>
                <a:lnTo>
                  <a:pt x="654050" y="198601"/>
                </a:lnTo>
                <a:lnTo>
                  <a:pt x="529828" y="78646"/>
                </a:lnTo>
                <a:close/>
                <a:moveTo>
                  <a:pt x="537766" y="0"/>
                </a:moveTo>
                <a:lnTo>
                  <a:pt x="542925" y="794"/>
                </a:lnTo>
                <a:lnTo>
                  <a:pt x="548085" y="2383"/>
                </a:lnTo>
                <a:lnTo>
                  <a:pt x="552450" y="4369"/>
                </a:lnTo>
                <a:lnTo>
                  <a:pt x="557213" y="6752"/>
                </a:lnTo>
                <a:lnTo>
                  <a:pt x="561181" y="10327"/>
                </a:lnTo>
                <a:lnTo>
                  <a:pt x="738981" y="181521"/>
                </a:lnTo>
                <a:lnTo>
                  <a:pt x="741760" y="185096"/>
                </a:lnTo>
                <a:lnTo>
                  <a:pt x="744538" y="188274"/>
                </a:lnTo>
                <a:lnTo>
                  <a:pt x="746522" y="192246"/>
                </a:lnTo>
                <a:lnTo>
                  <a:pt x="748110" y="195820"/>
                </a:lnTo>
                <a:lnTo>
                  <a:pt x="748903" y="200190"/>
                </a:lnTo>
                <a:lnTo>
                  <a:pt x="749697" y="204162"/>
                </a:lnTo>
                <a:lnTo>
                  <a:pt x="749697" y="208531"/>
                </a:lnTo>
                <a:lnTo>
                  <a:pt x="749300" y="213297"/>
                </a:lnTo>
                <a:lnTo>
                  <a:pt x="748506" y="217269"/>
                </a:lnTo>
                <a:lnTo>
                  <a:pt x="746919" y="221241"/>
                </a:lnTo>
                <a:lnTo>
                  <a:pt x="745331" y="224816"/>
                </a:lnTo>
                <a:lnTo>
                  <a:pt x="742553" y="228788"/>
                </a:lnTo>
                <a:lnTo>
                  <a:pt x="740172" y="231568"/>
                </a:lnTo>
                <a:lnTo>
                  <a:pt x="736600" y="234746"/>
                </a:lnTo>
                <a:lnTo>
                  <a:pt x="733425" y="237129"/>
                </a:lnTo>
                <a:lnTo>
                  <a:pt x="729456" y="239512"/>
                </a:lnTo>
                <a:lnTo>
                  <a:pt x="722710" y="242690"/>
                </a:lnTo>
                <a:lnTo>
                  <a:pt x="705247" y="251429"/>
                </a:lnTo>
                <a:lnTo>
                  <a:pt x="776685" y="295915"/>
                </a:lnTo>
                <a:lnTo>
                  <a:pt x="813594" y="318953"/>
                </a:lnTo>
                <a:lnTo>
                  <a:pt x="843756" y="338416"/>
                </a:lnTo>
                <a:lnTo>
                  <a:pt x="855266" y="332458"/>
                </a:lnTo>
                <a:lnTo>
                  <a:pt x="867569" y="326500"/>
                </a:lnTo>
                <a:lnTo>
                  <a:pt x="879872" y="321733"/>
                </a:lnTo>
                <a:lnTo>
                  <a:pt x="892175" y="317364"/>
                </a:lnTo>
                <a:lnTo>
                  <a:pt x="905669" y="312995"/>
                </a:lnTo>
                <a:lnTo>
                  <a:pt x="919163" y="309817"/>
                </a:lnTo>
                <a:lnTo>
                  <a:pt x="933847" y="307037"/>
                </a:lnTo>
                <a:lnTo>
                  <a:pt x="948135" y="304256"/>
                </a:lnTo>
                <a:lnTo>
                  <a:pt x="970756" y="301873"/>
                </a:lnTo>
                <a:lnTo>
                  <a:pt x="992188" y="300284"/>
                </a:lnTo>
                <a:lnTo>
                  <a:pt x="1013222" y="299093"/>
                </a:lnTo>
                <a:lnTo>
                  <a:pt x="1033066" y="298696"/>
                </a:lnTo>
                <a:lnTo>
                  <a:pt x="1052513" y="299490"/>
                </a:lnTo>
                <a:lnTo>
                  <a:pt x="1070769" y="301079"/>
                </a:lnTo>
                <a:lnTo>
                  <a:pt x="1088231" y="302668"/>
                </a:lnTo>
                <a:lnTo>
                  <a:pt x="1105297" y="305051"/>
                </a:lnTo>
                <a:lnTo>
                  <a:pt x="1121172" y="308228"/>
                </a:lnTo>
                <a:lnTo>
                  <a:pt x="1137047" y="311803"/>
                </a:lnTo>
                <a:lnTo>
                  <a:pt x="1151731" y="315775"/>
                </a:lnTo>
                <a:lnTo>
                  <a:pt x="1165622" y="320542"/>
                </a:lnTo>
                <a:lnTo>
                  <a:pt x="1179116" y="324911"/>
                </a:lnTo>
                <a:lnTo>
                  <a:pt x="1191816" y="329677"/>
                </a:lnTo>
                <a:lnTo>
                  <a:pt x="1203722" y="335238"/>
                </a:lnTo>
                <a:lnTo>
                  <a:pt x="1215231" y="340004"/>
                </a:lnTo>
                <a:lnTo>
                  <a:pt x="1226741" y="345565"/>
                </a:lnTo>
                <a:lnTo>
                  <a:pt x="1237060" y="351126"/>
                </a:lnTo>
                <a:lnTo>
                  <a:pt x="1256506" y="362645"/>
                </a:lnTo>
                <a:lnTo>
                  <a:pt x="1274366" y="372972"/>
                </a:lnTo>
                <a:lnTo>
                  <a:pt x="1289844" y="382902"/>
                </a:lnTo>
                <a:lnTo>
                  <a:pt x="1304131" y="391641"/>
                </a:lnTo>
                <a:lnTo>
                  <a:pt x="1310878" y="395613"/>
                </a:lnTo>
                <a:lnTo>
                  <a:pt x="1317228" y="398790"/>
                </a:lnTo>
                <a:lnTo>
                  <a:pt x="1323578" y="401968"/>
                </a:lnTo>
                <a:lnTo>
                  <a:pt x="1329135" y="403954"/>
                </a:lnTo>
                <a:lnTo>
                  <a:pt x="1334691" y="405543"/>
                </a:lnTo>
                <a:lnTo>
                  <a:pt x="1340247" y="406337"/>
                </a:lnTo>
                <a:lnTo>
                  <a:pt x="1345406" y="407132"/>
                </a:lnTo>
                <a:lnTo>
                  <a:pt x="1351360" y="407132"/>
                </a:lnTo>
                <a:lnTo>
                  <a:pt x="1358106" y="406734"/>
                </a:lnTo>
                <a:lnTo>
                  <a:pt x="1364853" y="406337"/>
                </a:lnTo>
                <a:lnTo>
                  <a:pt x="1379538" y="404351"/>
                </a:lnTo>
                <a:lnTo>
                  <a:pt x="1395810" y="401173"/>
                </a:lnTo>
                <a:lnTo>
                  <a:pt x="1412081" y="397201"/>
                </a:lnTo>
                <a:lnTo>
                  <a:pt x="1429544" y="392832"/>
                </a:lnTo>
                <a:lnTo>
                  <a:pt x="1446610" y="387669"/>
                </a:lnTo>
                <a:lnTo>
                  <a:pt x="1463675" y="382505"/>
                </a:lnTo>
                <a:lnTo>
                  <a:pt x="1494631" y="371781"/>
                </a:lnTo>
                <a:lnTo>
                  <a:pt x="1520825" y="362645"/>
                </a:lnTo>
                <a:lnTo>
                  <a:pt x="1545035" y="353112"/>
                </a:lnTo>
                <a:lnTo>
                  <a:pt x="1550988" y="357481"/>
                </a:lnTo>
                <a:lnTo>
                  <a:pt x="1557338" y="363439"/>
                </a:lnTo>
                <a:lnTo>
                  <a:pt x="1566069" y="371383"/>
                </a:lnTo>
                <a:lnTo>
                  <a:pt x="1577578" y="382108"/>
                </a:lnTo>
                <a:lnTo>
                  <a:pt x="1589881" y="395215"/>
                </a:lnTo>
                <a:lnTo>
                  <a:pt x="1604963" y="410309"/>
                </a:lnTo>
                <a:lnTo>
                  <a:pt x="1620838" y="428183"/>
                </a:lnTo>
                <a:lnTo>
                  <a:pt x="1638697" y="449235"/>
                </a:lnTo>
                <a:lnTo>
                  <a:pt x="1656953" y="472670"/>
                </a:lnTo>
                <a:lnTo>
                  <a:pt x="1666875" y="485380"/>
                </a:lnTo>
                <a:lnTo>
                  <a:pt x="1676400" y="498885"/>
                </a:lnTo>
                <a:lnTo>
                  <a:pt x="1686719" y="512787"/>
                </a:lnTo>
                <a:lnTo>
                  <a:pt x="1696641" y="527881"/>
                </a:lnTo>
                <a:lnTo>
                  <a:pt x="1707356" y="542974"/>
                </a:lnTo>
                <a:lnTo>
                  <a:pt x="1717675" y="559657"/>
                </a:lnTo>
                <a:lnTo>
                  <a:pt x="1727994" y="576339"/>
                </a:lnTo>
                <a:lnTo>
                  <a:pt x="1738710" y="594213"/>
                </a:lnTo>
                <a:lnTo>
                  <a:pt x="1749425" y="612882"/>
                </a:lnTo>
                <a:lnTo>
                  <a:pt x="1760141" y="632345"/>
                </a:lnTo>
                <a:lnTo>
                  <a:pt x="1770460" y="651808"/>
                </a:lnTo>
                <a:lnTo>
                  <a:pt x="1781175" y="672859"/>
                </a:lnTo>
                <a:lnTo>
                  <a:pt x="1802606" y="715360"/>
                </a:lnTo>
                <a:lnTo>
                  <a:pt x="1810544" y="731645"/>
                </a:lnTo>
                <a:lnTo>
                  <a:pt x="1813322" y="739192"/>
                </a:lnTo>
                <a:lnTo>
                  <a:pt x="1816100" y="745944"/>
                </a:lnTo>
                <a:lnTo>
                  <a:pt x="1817688" y="752300"/>
                </a:lnTo>
                <a:lnTo>
                  <a:pt x="1818878" y="758258"/>
                </a:lnTo>
                <a:lnTo>
                  <a:pt x="1819275" y="764216"/>
                </a:lnTo>
                <a:lnTo>
                  <a:pt x="1819275" y="769379"/>
                </a:lnTo>
                <a:lnTo>
                  <a:pt x="1818481" y="774543"/>
                </a:lnTo>
                <a:lnTo>
                  <a:pt x="1816497" y="778912"/>
                </a:lnTo>
                <a:lnTo>
                  <a:pt x="1814116" y="783679"/>
                </a:lnTo>
                <a:lnTo>
                  <a:pt x="1810544" y="788445"/>
                </a:lnTo>
                <a:lnTo>
                  <a:pt x="1805781" y="792417"/>
                </a:lnTo>
                <a:lnTo>
                  <a:pt x="1801019" y="796786"/>
                </a:lnTo>
                <a:lnTo>
                  <a:pt x="1794272" y="801155"/>
                </a:lnTo>
                <a:lnTo>
                  <a:pt x="1787128" y="805922"/>
                </a:lnTo>
                <a:lnTo>
                  <a:pt x="1778397" y="810688"/>
                </a:lnTo>
                <a:lnTo>
                  <a:pt x="1769269" y="815852"/>
                </a:lnTo>
                <a:lnTo>
                  <a:pt x="1747044" y="826179"/>
                </a:lnTo>
                <a:lnTo>
                  <a:pt x="1720056" y="838492"/>
                </a:lnTo>
                <a:lnTo>
                  <a:pt x="1687910" y="852394"/>
                </a:lnTo>
                <a:lnTo>
                  <a:pt x="1650206" y="868680"/>
                </a:lnTo>
                <a:lnTo>
                  <a:pt x="1607741" y="888142"/>
                </a:lnTo>
                <a:lnTo>
                  <a:pt x="1568450" y="905619"/>
                </a:lnTo>
                <a:lnTo>
                  <a:pt x="1553766" y="911975"/>
                </a:lnTo>
                <a:lnTo>
                  <a:pt x="1541463" y="916344"/>
                </a:lnTo>
                <a:lnTo>
                  <a:pt x="1531144" y="919521"/>
                </a:lnTo>
                <a:lnTo>
                  <a:pt x="1526778" y="920713"/>
                </a:lnTo>
                <a:lnTo>
                  <a:pt x="1522810" y="921507"/>
                </a:lnTo>
                <a:lnTo>
                  <a:pt x="1518841" y="921905"/>
                </a:lnTo>
                <a:lnTo>
                  <a:pt x="1514872" y="921905"/>
                </a:lnTo>
                <a:lnTo>
                  <a:pt x="1511697" y="921507"/>
                </a:lnTo>
                <a:lnTo>
                  <a:pt x="1508522" y="921110"/>
                </a:lnTo>
                <a:lnTo>
                  <a:pt x="1505347" y="920316"/>
                </a:lnTo>
                <a:lnTo>
                  <a:pt x="1502569" y="919521"/>
                </a:lnTo>
                <a:lnTo>
                  <a:pt x="1496219" y="916344"/>
                </a:lnTo>
                <a:lnTo>
                  <a:pt x="1489869" y="912769"/>
                </a:lnTo>
                <a:lnTo>
                  <a:pt x="1482328" y="907605"/>
                </a:lnTo>
                <a:lnTo>
                  <a:pt x="1472803" y="902045"/>
                </a:lnTo>
                <a:lnTo>
                  <a:pt x="1462485" y="895689"/>
                </a:lnTo>
                <a:lnTo>
                  <a:pt x="1449785" y="888540"/>
                </a:lnTo>
                <a:lnTo>
                  <a:pt x="1433910" y="880993"/>
                </a:lnTo>
                <a:lnTo>
                  <a:pt x="1425178" y="876624"/>
                </a:lnTo>
                <a:lnTo>
                  <a:pt x="1415653" y="870666"/>
                </a:lnTo>
                <a:lnTo>
                  <a:pt x="1404541" y="863516"/>
                </a:lnTo>
                <a:lnTo>
                  <a:pt x="1393428" y="854778"/>
                </a:lnTo>
                <a:lnTo>
                  <a:pt x="1381522" y="845642"/>
                </a:lnTo>
                <a:lnTo>
                  <a:pt x="1368822" y="834917"/>
                </a:lnTo>
                <a:lnTo>
                  <a:pt x="1355725" y="823796"/>
                </a:lnTo>
                <a:lnTo>
                  <a:pt x="1342231" y="811483"/>
                </a:lnTo>
                <a:lnTo>
                  <a:pt x="1314053" y="785267"/>
                </a:lnTo>
                <a:lnTo>
                  <a:pt x="1284288" y="757463"/>
                </a:lnTo>
                <a:lnTo>
                  <a:pt x="1254522" y="728468"/>
                </a:lnTo>
                <a:lnTo>
                  <a:pt x="1225153" y="698677"/>
                </a:lnTo>
                <a:lnTo>
                  <a:pt x="1167606" y="642275"/>
                </a:lnTo>
                <a:lnTo>
                  <a:pt x="1141016" y="616457"/>
                </a:lnTo>
                <a:lnTo>
                  <a:pt x="1116806" y="593816"/>
                </a:lnTo>
                <a:lnTo>
                  <a:pt x="1105694" y="583886"/>
                </a:lnTo>
                <a:lnTo>
                  <a:pt x="1094978" y="574751"/>
                </a:lnTo>
                <a:lnTo>
                  <a:pt x="1085453" y="567204"/>
                </a:lnTo>
                <a:lnTo>
                  <a:pt x="1077119" y="560451"/>
                </a:lnTo>
                <a:lnTo>
                  <a:pt x="1069181" y="554890"/>
                </a:lnTo>
                <a:lnTo>
                  <a:pt x="1062435" y="551316"/>
                </a:lnTo>
                <a:lnTo>
                  <a:pt x="1056878" y="548535"/>
                </a:lnTo>
                <a:lnTo>
                  <a:pt x="1054100" y="547741"/>
                </a:lnTo>
                <a:lnTo>
                  <a:pt x="1052116" y="547741"/>
                </a:lnTo>
                <a:lnTo>
                  <a:pt x="1042591" y="547741"/>
                </a:lnTo>
                <a:lnTo>
                  <a:pt x="1028700" y="548535"/>
                </a:lnTo>
                <a:lnTo>
                  <a:pt x="992585" y="550918"/>
                </a:lnTo>
                <a:lnTo>
                  <a:pt x="949325" y="553302"/>
                </a:lnTo>
                <a:lnTo>
                  <a:pt x="902494" y="556479"/>
                </a:lnTo>
                <a:lnTo>
                  <a:pt x="820341" y="562835"/>
                </a:lnTo>
                <a:lnTo>
                  <a:pt x="784622" y="566012"/>
                </a:lnTo>
                <a:lnTo>
                  <a:pt x="760810" y="542180"/>
                </a:lnTo>
                <a:lnTo>
                  <a:pt x="755650" y="532250"/>
                </a:lnTo>
                <a:lnTo>
                  <a:pt x="752078" y="521526"/>
                </a:lnTo>
                <a:lnTo>
                  <a:pt x="748506" y="511596"/>
                </a:lnTo>
                <a:lnTo>
                  <a:pt x="746522" y="500871"/>
                </a:lnTo>
                <a:lnTo>
                  <a:pt x="745331" y="490544"/>
                </a:lnTo>
                <a:lnTo>
                  <a:pt x="744935" y="480217"/>
                </a:lnTo>
                <a:lnTo>
                  <a:pt x="745728" y="470287"/>
                </a:lnTo>
                <a:lnTo>
                  <a:pt x="746919" y="459959"/>
                </a:lnTo>
                <a:lnTo>
                  <a:pt x="748903" y="450029"/>
                </a:lnTo>
                <a:lnTo>
                  <a:pt x="752078" y="440099"/>
                </a:lnTo>
                <a:lnTo>
                  <a:pt x="755650" y="430566"/>
                </a:lnTo>
                <a:lnTo>
                  <a:pt x="760016" y="420636"/>
                </a:lnTo>
                <a:lnTo>
                  <a:pt x="765175" y="411501"/>
                </a:lnTo>
                <a:lnTo>
                  <a:pt x="771128" y="402365"/>
                </a:lnTo>
                <a:lnTo>
                  <a:pt x="777875" y="393229"/>
                </a:lnTo>
                <a:lnTo>
                  <a:pt x="785019" y="384888"/>
                </a:lnTo>
                <a:lnTo>
                  <a:pt x="749697" y="362645"/>
                </a:lnTo>
                <a:lnTo>
                  <a:pt x="711994" y="339210"/>
                </a:lnTo>
                <a:lnTo>
                  <a:pt x="648494" y="300682"/>
                </a:lnTo>
                <a:lnTo>
                  <a:pt x="635000" y="307037"/>
                </a:lnTo>
                <a:lnTo>
                  <a:pt x="617538" y="316172"/>
                </a:lnTo>
                <a:lnTo>
                  <a:pt x="596503" y="327691"/>
                </a:lnTo>
                <a:lnTo>
                  <a:pt x="572294" y="341593"/>
                </a:lnTo>
                <a:lnTo>
                  <a:pt x="545306" y="357879"/>
                </a:lnTo>
                <a:lnTo>
                  <a:pt x="531019" y="367014"/>
                </a:lnTo>
                <a:lnTo>
                  <a:pt x="516335" y="377341"/>
                </a:lnTo>
                <a:lnTo>
                  <a:pt x="500856" y="387669"/>
                </a:lnTo>
                <a:lnTo>
                  <a:pt x="484585" y="399187"/>
                </a:lnTo>
                <a:lnTo>
                  <a:pt x="467915" y="411501"/>
                </a:lnTo>
                <a:lnTo>
                  <a:pt x="450850" y="424211"/>
                </a:lnTo>
                <a:lnTo>
                  <a:pt x="438150" y="434141"/>
                </a:lnTo>
                <a:lnTo>
                  <a:pt x="432990" y="439702"/>
                </a:lnTo>
                <a:lnTo>
                  <a:pt x="415131" y="456782"/>
                </a:lnTo>
                <a:lnTo>
                  <a:pt x="398859" y="473464"/>
                </a:lnTo>
                <a:lnTo>
                  <a:pt x="382984" y="490544"/>
                </a:lnTo>
                <a:lnTo>
                  <a:pt x="368300" y="506829"/>
                </a:lnTo>
                <a:lnTo>
                  <a:pt x="354409" y="523909"/>
                </a:lnTo>
                <a:lnTo>
                  <a:pt x="341312" y="539797"/>
                </a:lnTo>
                <a:lnTo>
                  <a:pt x="329009" y="555685"/>
                </a:lnTo>
                <a:lnTo>
                  <a:pt x="317500" y="570779"/>
                </a:lnTo>
                <a:lnTo>
                  <a:pt x="387350" y="732042"/>
                </a:lnTo>
                <a:lnTo>
                  <a:pt x="401240" y="724098"/>
                </a:lnTo>
                <a:lnTo>
                  <a:pt x="406400" y="721318"/>
                </a:lnTo>
                <a:lnTo>
                  <a:pt x="413147" y="720523"/>
                </a:lnTo>
                <a:lnTo>
                  <a:pt x="419497" y="719729"/>
                </a:lnTo>
                <a:lnTo>
                  <a:pt x="425053" y="719729"/>
                </a:lnTo>
                <a:lnTo>
                  <a:pt x="430609" y="720523"/>
                </a:lnTo>
                <a:lnTo>
                  <a:pt x="436165" y="721715"/>
                </a:lnTo>
                <a:lnTo>
                  <a:pt x="441325" y="722907"/>
                </a:lnTo>
                <a:lnTo>
                  <a:pt x="446484" y="724495"/>
                </a:lnTo>
                <a:lnTo>
                  <a:pt x="450850" y="726482"/>
                </a:lnTo>
                <a:lnTo>
                  <a:pt x="455215" y="729262"/>
                </a:lnTo>
                <a:lnTo>
                  <a:pt x="459581" y="731645"/>
                </a:lnTo>
                <a:lnTo>
                  <a:pt x="463550" y="734823"/>
                </a:lnTo>
                <a:lnTo>
                  <a:pt x="467519" y="738000"/>
                </a:lnTo>
                <a:lnTo>
                  <a:pt x="474265" y="744753"/>
                </a:lnTo>
                <a:lnTo>
                  <a:pt x="481013" y="752300"/>
                </a:lnTo>
                <a:lnTo>
                  <a:pt x="486966" y="759846"/>
                </a:lnTo>
                <a:lnTo>
                  <a:pt x="492125" y="768188"/>
                </a:lnTo>
                <a:lnTo>
                  <a:pt x="502047" y="783281"/>
                </a:lnTo>
                <a:lnTo>
                  <a:pt x="506413" y="790034"/>
                </a:lnTo>
                <a:lnTo>
                  <a:pt x="510778" y="795992"/>
                </a:lnTo>
                <a:lnTo>
                  <a:pt x="515541" y="800361"/>
                </a:lnTo>
                <a:lnTo>
                  <a:pt x="517525" y="802744"/>
                </a:lnTo>
                <a:lnTo>
                  <a:pt x="519510" y="803936"/>
                </a:lnTo>
                <a:lnTo>
                  <a:pt x="525860" y="807511"/>
                </a:lnTo>
                <a:lnTo>
                  <a:pt x="531416" y="811483"/>
                </a:lnTo>
                <a:lnTo>
                  <a:pt x="536972" y="815852"/>
                </a:lnTo>
                <a:lnTo>
                  <a:pt x="541735" y="819427"/>
                </a:lnTo>
                <a:lnTo>
                  <a:pt x="550466" y="827371"/>
                </a:lnTo>
                <a:lnTo>
                  <a:pt x="558006" y="834917"/>
                </a:lnTo>
                <a:lnTo>
                  <a:pt x="564356" y="843259"/>
                </a:lnTo>
                <a:lnTo>
                  <a:pt x="569516" y="850806"/>
                </a:lnTo>
                <a:lnTo>
                  <a:pt x="573881" y="858352"/>
                </a:lnTo>
                <a:lnTo>
                  <a:pt x="577850" y="865899"/>
                </a:lnTo>
                <a:lnTo>
                  <a:pt x="584597" y="879404"/>
                </a:lnTo>
                <a:lnTo>
                  <a:pt x="587375" y="885759"/>
                </a:lnTo>
                <a:lnTo>
                  <a:pt x="590550" y="891717"/>
                </a:lnTo>
                <a:lnTo>
                  <a:pt x="594122" y="896881"/>
                </a:lnTo>
                <a:lnTo>
                  <a:pt x="598091" y="901250"/>
                </a:lnTo>
                <a:lnTo>
                  <a:pt x="602456" y="905619"/>
                </a:lnTo>
                <a:lnTo>
                  <a:pt x="604838" y="907208"/>
                </a:lnTo>
                <a:lnTo>
                  <a:pt x="607616" y="908797"/>
                </a:lnTo>
                <a:lnTo>
                  <a:pt x="613569" y="912372"/>
                </a:lnTo>
                <a:lnTo>
                  <a:pt x="618728" y="915549"/>
                </a:lnTo>
                <a:lnTo>
                  <a:pt x="624285" y="919124"/>
                </a:lnTo>
                <a:lnTo>
                  <a:pt x="629047" y="922699"/>
                </a:lnTo>
                <a:lnTo>
                  <a:pt x="633413" y="926274"/>
                </a:lnTo>
                <a:lnTo>
                  <a:pt x="637778" y="929849"/>
                </a:lnTo>
                <a:lnTo>
                  <a:pt x="645319" y="938190"/>
                </a:lnTo>
                <a:lnTo>
                  <a:pt x="651669" y="946134"/>
                </a:lnTo>
                <a:lnTo>
                  <a:pt x="657622" y="954078"/>
                </a:lnTo>
                <a:lnTo>
                  <a:pt x="661988" y="962022"/>
                </a:lnTo>
                <a:lnTo>
                  <a:pt x="665956" y="969966"/>
                </a:lnTo>
                <a:lnTo>
                  <a:pt x="669528" y="977116"/>
                </a:lnTo>
                <a:lnTo>
                  <a:pt x="671910" y="983868"/>
                </a:lnTo>
                <a:lnTo>
                  <a:pt x="673894" y="990223"/>
                </a:lnTo>
                <a:lnTo>
                  <a:pt x="675085" y="995784"/>
                </a:lnTo>
                <a:lnTo>
                  <a:pt x="677069" y="1003331"/>
                </a:lnTo>
                <a:lnTo>
                  <a:pt x="677466" y="1006509"/>
                </a:lnTo>
                <a:lnTo>
                  <a:pt x="681038" y="1008892"/>
                </a:lnTo>
                <a:lnTo>
                  <a:pt x="691356" y="1016439"/>
                </a:lnTo>
                <a:lnTo>
                  <a:pt x="698103" y="1021999"/>
                </a:lnTo>
                <a:lnTo>
                  <a:pt x="705644" y="1028752"/>
                </a:lnTo>
                <a:lnTo>
                  <a:pt x="713185" y="1036299"/>
                </a:lnTo>
                <a:lnTo>
                  <a:pt x="721519" y="1045037"/>
                </a:lnTo>
                <a:lnTo>
                  <a:pt x="729456" y="1055364"/>
                </a:lnTo>
                <a:lnTo>
                  <a:pt x="733425" y="1060925"/>
                </a:lnTo>
                <a:lnTo>
                  <a:pt x="737394" y="1066486"/>
                </a:lnTo>
                <a:lnTo>
                  <a:pt x="740966" y="1072047"/>
                </a:lnTo>
                <a:lnTo>
                  <a:pt x="744538" y="1078005"/>
                </a:lnTo>
                <a:lnTo>
                  <a:pt x="747316" y="1084757"/>
                </a:lnTo>
                <a:lnTo>
                  <a:pt x="750094" y="1091112"/>
                </a:lnTo>
                <a:lnTo>
                  <a:pt x="753269" y="1097865"/>
                </a:lnTo>
                <a:lnTo>
                  <a:pt x="755253" y="1105014"/>
                </a:lnTo>
                <a:lnTo>
                  <a:pt x="757635" y="1112164"/>
                </a:lnTo>
                <a:lnTo>
                  <a:pt x="759222" y="1120108"/>
                </a:lnTo>
                <a:lnTo>
                  <a:pt x="760016" y="1128052"/>
                </a:lnTo>
                <a:lnTo>
                  <a:pt x="760810" y="1135599"/>
                </a:lnTo>
                <a:lnTo>
                  <a:pt x="760810" y="1143940"/>
                </a:lnTo>
                <a:lnTo>
                  <a:pt x="760413" y="1152281"/>
                </a:lnTo>
                <a:lnTo>
                  <a:pt x="760016" y="1157048"/>
                </a:lnTo>
                <a:lnTo>
                  <a:pt x="759222" y="1162211"/>
                </a:lnTo>
                <a:lnTo>
                  <a:pt x="756841" y="1171347"/>
                </a:lnTo>
                <a:lnTo>
                  <a:pt x="753666" y="1181277"/>
                </a:lnTo>
                <a:lnTo>
                  <a:pt x="749697" y="1190016"/>
                </a:lnTo>
                <a:lnTo>
                  <a:pt x="744935" y="1199151"/>
                </a:lnTo>
                <a:lnTo>
                  <a:pt x="739378" y="1207492"/>
                </a:lnTo>
                <a:lnTo>
                  <a:pt x="733028" y="1216628"/>
                </a:lnTo>
                <a:lnTo>
                  <a:pt x="726281" y="1224572"/>
                </a:lnTo>
                <a:lnTo>
                  <a:pt x="864394" y="1334200"/>
                </a:lnTo>
                <a:lnTo>
                  <a:pt x="871538" y="1340158"/>
                </a:lnTo>
                <a:lnTo>
                  <a:pt x="871935" y="1340555"/>
                </a:lnTo>
                <a:lnTo>
                  <a:pt x="872728" y="1340555"/>
                </a:lnTo>
                <a:lnTo>
                  <a:pt x="891381" y="1356046"/>
                </a:lnTo>
                <a:lnTo>
                  <a:pt x="908050" y="1369153"/>
                </a:lnTo>
                <a:lnTo>
                  <a:pt x="915194" y="1374317"/>
                </a:lnTo>
                <a:lnTo>
                  <a:pt x="921941" y="1379083"/>
                </a:lnTo>
                <a:lnTo>
                  <a:pt x="927894" y="1382658"/>
                </a:lnTo>
                <a:lnTo>
                  <a:pt x="933847" y="1386233"/>
                </a:lnTo>
                <a:lnTo>
                  <a:pt x="939006" y="1388219"/>
                </a:lnTo>
                <a:lnTo>
                  <a:pt x="944563" y="1389808"/>
                </a:lnTo>
                <a:lnTo>
                  <a:pt x="949722" y="1390205"/>
                </a:lnTo>
                <a:lnTo>
                  <a:pt x="954881" y="1390205"/>
                </a:lnTo>
                <a:lnTo>
                  <a:pt x="960041" y="1389411"/>
                </a:lnTo>
                <a:lnTo>
                  <a:pt x="965200" y="1387822"/>
                </a:lnTo>
                <a:lnTo>
                  <a:pt x="971153" y="1385041"/>
                </a:lnTo>
                <a:lnTo>
                  <a:pt x="977106" y="1381467"/>
                </a:lnTo>
                <a:lnTo>
                  <a:pt x="983456" y="1376700"/>
                </a:lnTo>
                <a:lnTo>
                  <a:pt x="990203" y="1371934"/>
                </a:lnTo>
                <a:lnTo>
                  <a:pt x="994966" y="1367962"/>
                </a:lnTo>
                <a:lnTo>
                  <a:pt x="998538" y="1364387"/>
                </a:lnTo>
                <a:lnTo>
                  <a:pt x="1002506" y="1360415"/>
                </a:lnTo>
                <a:lnTo>
                  <a:pt x="1005285" y="1356443"/>
                </a:lnTo>
                <a:lnTo>
                  <a:pt x="1008063" y="1353265"/>
                </a:lnTo>
                <a:lnTo>
                  <a:pt x="1009650" y="1349691"/>
                </a:lnTo>
                <a:lnTo>
                  <a:pt x="1010841" y="1346513"/>
                </a:lnTo>
                <a:lnTo>
                  <a:pt x="1011238" y="1343732"/>
                </a:lnTo>
                <a:lnTo>
                  <a:pt x="1011238" y="1341746"/>
                </a:lnTo>
                <a:lnTo>
                  <a:pt x="1010841" y="1339760"/>
                </a:lnTo>
                <a:lnTo>
                  <a:pt x="1009650" y="1336980"/>
                </a:lnTo>
                <a:lnTo>
                  <a:pt x="1008460" y="1334994"/>
                </a:lnTo>
                <a:lnTo>
                  <a:pt x="1007269" y="1334200"/>
                </a:lnTo>
                <a:lnTo>
                  <a:pt x="972344" y="1296466"/>
                </a:lnTo>
                <a:lnTo>
                  <a:pt x="846138" y="1173333"/>
                </a:lnTo>
                <a:lnTo>
                  <a:pt x="843756" y="1170950"/>
                </a:lnTo>
                <a:lnTo>
                  <a:pt x="841772" y="1168169"/>
                </a:lnTo>
                <a:lnTo>
                  <a:pt x="839788" y="1164992"/>
                </a:lnTo>
                <a:lnTo>
                  <a:pt x="838200" y="1162211"/>
                </a:lnTo>
                <a:lnTo>
                  <a:pt x="837010" y="1158637"/>
                </a:lnTo>
                <a:lnTo>
                  <a:pt x="836216" y="1155856"/>
                </a:lnTo>
                <a:lnTo>
                  <a:pt x="835819" y="1152281"/>
                </a:lnTo>
                <a:lnTo>
                  <a:pt x="835422" y="1149104"/>
                </a:lnTo>
                <a:lnTo>
                  <a:pt x="835819" y="1145529"/>
                </a:lnTo>
                <a:lnTo>
                  <a:pt x="836216" y="1142351"/>
                </a:lnTo>
                <a:lnTo>
                  <a:pt x="836613" y="1138777"/>
                </a:lnTo>
                <a:lnTo>
                  <a:pt x="837803" y="1135996"/>
                </a:lnTo>
                <a:lnTo>
                  <a:pt x="839391" y="1132421"/>
                </a:lnTo>
                <a:lnTo>
                  <a:pt x="840978" y="1129641"/>
                </a:lnTo>
                <a:lnTo>
                  <a:pt x="842963" y="1126861"/>
                </a:lnTo>
                <a:lnTo>
                  <a:pt x="845741" y="1124080"/>
                </a:lnTo>
                <a:lnTo>
                  <a:pt x="848122" y="1121697"/>
                </a:lnTo>
                <a:lnTo>
                  <a:pt x="850900" y="1119314"/>
                </a:lnTo>
                <a:lnTo>
                  <a:pt x="854075" y="1117725"/>
                </a:lnTo>
                <a:lnTo>
                  <a:pt x="856853" y="1116136"/>
                </a:lnTo>
                <a:lnTo>
                  <a:pt x="860028" y="1115342"/>
                </a:lnTo>
                <a:lnTo>
                  <a:pt x="863203" y="1114547"/>
                </a:lnTo>
                <a:lnTo>
                  <a:pt x="866775" y="1113753"/>
                </a:lnTo>
                <a:lnTo>
                  <a:pt x="869950" y="1113753"/>
                </a:lnTo>
                <a:lnTo>
                  <a:pt x="873522" y="1113753"/>
                </a:lnTo>
                <a:lnTo>
                  <a:pt x="876697" y="1114150"/>
                </a:lnTo>
                <a:lnTo>
                  <a:pt x="879872" y="1114944"/>
                </a:lnTo>
                <a:lnTo>
                  <a:pt x="883047" y="1116136"/>
                </a:lnTo>
                <a:lnTo>
                  <a:pt x="886222" y="1117328"/>
                </a:lnTo>
                <a:lnTo>
                  <a:pt x="889000" y="1118916"/>
                </a:lnTo>
                <a:lnTo>
                  <a:pt x="891778" y="1121300"/>
                </a:lnTo>
                <a:lnTo>
                  <a:pt x="894953" y="1123286"/>
                </a:lnTo>
                <a:lnTo>
                  <a:pt x="1063625" y="1287330"/>
                </a:lnTo>
                <a:lnTo>
                  <a:pt x="1063625" y="1286933"/>
                </a:lnTo>
                <a:lnTo>
                  <a:pt x="1071563" y="1294877"/>
                </a:lnTo>
                <a:lnTo>
                  <a:pt x="1073944" y="1298054"/>
                </a:lnTo>
                <a:lnTo>
                  <a:pt x="1092200" y="1315531"/>
                </a:lnTo>
                <a:lnTo>
                  <a:pt x="1110060" y="1332611"/>
                </a:lnTo>
                <a:lnTo>
                  <a:pt x="1117203" y="1339760"/>
                </a:lnTo>
                <a:lnTo>
                  <a:pt x="1123950" y="1345718"/>
                </a:lnTo>
                <a:lnTo>
                  <a:pt x="1130300" y="1350485"/>
                </a:lnTo>
                <a:lnTo>
                  <a:pt x="1135460" y="1354060"/>
                </a:lnTo>
                <a:lnTo>
                  <a:pt x="1141016" y="1356443"/>
                </a:lnTo>
                <a:lnTo>
                  <a:pt x="1145778" y="1358429"/>
                </a:lnTo>
                <a:lnTo>
                  <a:pt x="1150938" y="1359223"/>
                </a:lnTo>
                <a:lnTo>
                  <a:pt x="1155303" y="1358826"/>
                </a:lnTo>
                <a:lnTo>
                  <a:pt x="1160066" y="1357635"/>
                </a:lnTo>
                <a:lnTo>
                  <a:pt x="1164828" y="1354854"/>
                </a:lnTo>
                <a:lnTo>
                  <a:pt x="1169591" y="1351677"/>
                </a:lnTo>
                <a:lnTo>
                  <a:pt x="1175147" y="1347307"/>
                </a:lnTo>
                <a:lnTo>
                  <a:pt x="1181100" y="1341746"/>
                </a:lnTo>
                <a:lnTo>
                  <a:pt x="1187847" y="1335788"/>
                </a:lnTo>
                <a:lnTo>
                  <a:pt x="1193403" y="1330228"/>
                </a:lnTo>
                <a:lnTo>
                  <a:pt x="1198166" y="1324667"/>
                </a:lnTo>
                <a:lnTo>
                  <a:pt x="1201738" y="1319106"/>
                </a:lnTo>
                <a:lnTo>
                  <a:pt x="1205310" y="1313942"/>
                </a:lnTo>
                <a:lnTo>
                  <a:pt x="1207294" y="1309176"/>
                </a:lnTo>
                <a:lnTo>
                  <a:pt x="1209278" y="1304807"/>
                </a:lnTo>
                <a:lnTo>
                  <a:pt x="1210469" y="1300835"/>
                </a:lnTo>
                <a:lnTo>
                  <a:pt x="1211263" y="1297260"/>
                </a:lnTo>
                <a:lnTo>
                  <a:pt x="1211660" y="1293288"/>
                </a:lnTo>
                <a:lnTo>
                  <a:pt x="1211660" y="1290507"/>
                </a:lnTo>
                <a:lnTo>
                  <a:pt x="1211263" y="1287330"/>
                </a:lnTo>
                <a:lnTo>
                  <a:pt x="1210072" y="1284947"/>
                </a:lnTo>
                <a:lnTo>
                  <a:pt x="1208485" y="1280180"/>
                </a:lnTo>
                <a:lnTo>
                  <a:pt x="1206897" y="1277400"/>
                </a:lnTo>
                <a:lnTo>
                  <a:pt x="1161653" y="1233310"/>
                </a:lnTo>
                <a:lnTo>
                  <a:pt x="1159272" y="1230530"/>
                </a:lnTo>
                <a:lnTo>
                  <a:pt x="1156494" y="1227352"/>
                </a:lnTo>
                <a:lnTo>
                  <a:pt x="1154906" y="1224175"/>
                </a:lnTo>
                <a:lnTo>
                  <a:pt x="1153319" y="1220600"/>
                </a:lnTo>
                <a:lnTo>
                  <a:pt x="927894" y="1004920"/>
                </a:lnTo>
                <a:lnTo>
                  <a:pt x="925116" y="1002139"/>
                </a:lnTo>
                <a:lnTo>
                  <a:pt x="923131" y="999359"/>
                </a:lnTo>
                <a:lnTo>
                  <a:pt x="921544" y="996181"/>
                </a:lnTo>
                <a:lnTo>
                  <a:pt x="919560" y="993401"/>
                </a:lnTo>
                <a:lnTo>
                  <a:pt x="918369" y="989826"/>
                </a:lnTo>
                <a:lnTo>
                  <a:pt x="917575" y="986648"/>
                </a:lnTo>
                <a:lnTo>
                  <a:pt x="917178" y="983074"/>
                </a:lnTo>
                <a:lnTo>
                  <a:pt x="916781" y="979896"/>
                </a:lnTo>
                <a:lnTo>
                  <a:pt x="916781" y="976321"/>
                </a:lnTo>
                <a:lnTo>
                  <a:pt x="917178" y="973144"/>
                </a:lnTo>
                <a:lnTo>
                  <a:pt x="917972" y="969569"/>
                </a:lnTo>
                <a:lnTo>
                  <a:pt x="919163" y="966391"/>
                </a:lnTo>
                <a:lnTo>
                  <a:pt x="920750" y="962816"/>
                </a:lnTo>
                <a:lnTo>
                  <a:pt x="922338" y="960036"/>
                </a:lnTo>
                <a:lnTo>
                  <a:pt x="924322" y="956858"/>
                </a:lnTo>
                <a:lnTo>
                  <a:pt x="927100" y="954078"/>
                </a:lnTo>
                <a:lnTo>
                  <a:pt x="929481" y="952092"/>
                </a:lnTo>
                <a:lnTo>
                  <a:pt x="932260" y="949311"/>
                </a:lnTo>
                <a:lnTo>
                  <a:pt x="935435" y="947723"/>
                </a:lnTo>
                <a:lnTo>
                  <a:pt x="938213" y="946134"/>
                </a:lnTo>
                <a:lnTo>
                  <a:pt x="941785" y="944942"/>
                </a:lnTo>
                <a:lnTo>
                  <a:pt x="944960" y="944148"/>
                </a:lnTo>
                <a:lnTo>
                  <a:pt x="948531" y="943353"/>
                </a:lnTo>
                <a:lnTo>
                  <a:pt x="951706" y="942956"/>
                </a:lnTo>
                <a:lnTo>
                  <a:pt x="955278" y="942956"/>
                </a:lnTo>
                <a:lnTo>
                  <a:pt x="958453" y="943353"/>
                </a:lnTo>
                <a:lnTo>
                  <a:pt x="962025" y="944545"/>
                </a:lnTo>
                <a:lnTo>
                  <a:pt x="965200" y="945737"/>
                </a:lnTo>
                <a:lnTo>
                  <a:pt x="968772" y="946928"/>
                </a:lnTo>
                <a:lnTo>
                  <a:pt x="971550" y="948517"/>
                </a:lnTo>
                <a:lnTo>
                  <a:pt x="974725" y="950900"/>
                </a:lnTo>
                <a:lnTo>
                  <a:pt x="977503" y="953284"/>
                </a:lnTo>
                <a:lnTo>
                  <a:pt x="1214041" y="1179291"/>
                </a:lnTo>
                <a:lnTo>
                  <a:pt x="1216819" y="1182469"/>
                </a:lnTo>
                <a:lnTo>
                  <a:pt x="1235472" y="1199946"/>
                </a:lnTo>
                <a:lnTo>
                  <a:pt x="1254125" y="1217422"/>
                </a:lnTo>
                <a:lnTo>
                  <a:pt x="1262063" y="1224572"/>
                </a:lnTo>
                <a:lnTo>
                  <a:pt x="1268810" y="1230530"/>
                </a:lnTo>
                <a:lnTo>
                  <a:pt x="1275556" y="1235694"/>
                </a:lnTo>
                <a:lnTo>
                  <a:pt x="1281510" y="1239269"/>
                </a:lnTo>
                <a:lnTo>
                  <a:pt x="1287066" y="1242049"/>
                </a:lnTo>
                <a:lnTo>
                  <a:pt x="1292622" y="1244035"/>
                </a:lnTo>
                <a:lnTo>
                  <a:pt x="1297385" y="1244432"/>
                </a:lnTo>
                <a:lnTo>
                  <a:pt x="1299766" y="1244432"/>
                </a:lnTo>
                <a:lnTo>
                  <a:pt x="1302147" y="1244035"/>
                </a:lnTo>
                <a:lnTo>
                  <a:pt x="1307306" y="1242843"/>
                </a:lnTo>
                <a:lnTo>
                  <a:pt x="1312863" y="1240063"/>
                </a:lnTo>
                <a:lnTo>
                  <a:pt x="1317625" y="1236885"/>
                </a:lnTo>
                <a:lnTo>
                  <a:pt x="1323578" y="1232516"/>
                </a:lnTo>
                <a:lnTo>
                  <a:pt x="1329928" y="1226955"/>
                </a:lnTo>
                <a:lnTo>
                  <a:pt x="1336675" y="1220600"/>
                </a:lnTo>
                <a:lnTo>
                  <a:pt x="1343422" y="1213848"/>
                </a:lnTo>
                <a:lnTo>
                  <a:pt x="1348978" y="1207492"/>
                </a:lnTo>
                <a:lnTo>
                  <a:pt x="1352947" y="1201932"/>
                </a:lnTo>
                <a:lnTo>
                  <a:pt x="1356122" y="1196371"/>
                </a:lnTo>
                <a:lnTo>
                  <a:pt x="1358503" y="1191207"/>
                </a:lnTo>
                <a:lnTo>
                  <a:pt x="1360488" y="1186044"/>
                </a:lnTo>
                <a:lnTo>
                  <a:pt x="1361281" y="1182072"/>
                </a:lnTo>
                <a:lnTo>
                  <a:pt x="1361678" y="1178099"/>
                </a:lnTo>
                <a:lnTo>
                  <a:pt x="1361281" y="1174922"/>
                </a:lnTo>
                <a:lnTo>
                  <a:pt x="1360885" y="1171744"/>
                </a:lnTo>
                <a:lnTo>
                  <a:pt x="1359694" y="1168964"/>
                </a:lnTo>
                <a:lnTo>
                  <a:pt x="1359297" y="1166581"/>
                </a:lnTo>
                <a:lnTo>
                  <a:pt x="1357710" y="1164197"/>
                </a:lnTo>
                <a:lnTo>
                  <a:pt x="1356916" y="1163006"/>
                </a:lnTo>
                <a:lnTo>
                  <a:pt x="1309688" y="1118519"/>
                </a:lnTo>
                <a:lnTo>
                  <a:pt x="1307703" y="1116533"/>
                </a:lnTo>
                <a:lnTo>
                  <a:pt x="1306116" y="1114150"/>
                </a:lnTo>
                <a:lnTo>
                  <a:pt x="1302544" y="1108986"/>
                </a:lnTo>
                <a:lnTo>
                  <a:pt x="1299369" y="1105412"/>
                </a:lnTo>
                <a:lnTo>
                  <a:pt x="1279128" y="1084757"/>
                </a:lnTo>
                <a:lnTo>
                  <a:pt x="1278335" y="1084360"/>
                </a:lnTo>
                <a:lnTo>
                  <a:pt x="1048941" y="854778"/>
                </a:lnTo>
                <a:lnTo>
                  <a:pt x="1046163" y="851997"/>
                </a:lnTo>
                <a:lnTo>
                  <a:pt x="1044178" y="849217"/>
                </a:lnTo>
                <a:lnTo>
                  <a:pt x="1042591" y="846039"/>
                </a:lnTo>
                <a:lnTo>
                  <a:pt x="1041003" y="843259"/>
                </a:lnTo>
                <a:lnTo>
                  <a:pt x="1039813" y="839684"/>
                </a:lnTo>
                <a:lnTo>
                  <a:pt x="1039019" y="836506"/>
                </a:lnTo>
                <a:lnTo>
                  <a:pt x="1038622" y="832931"/>
                </a:lnTo>
                <a:lnTo>
                  <a:pt x="1038622" y="829754"/>
                </a:lnTo>
                <a:lnTo>
                  <a:pt x="1038622" y="826179"/>
                </a:lnTo>
                <a:lnTo>
                  <a:pt x="1039019" y="823001"/>
                </a:lnTo>
                <a:lnTo>
                  <a:pt x="1039813" y="819427"/>
                </a:lnTo>
                <a:lnTo>
                  <a:pt x="1041003" y="816249"/>
                </a:lnTo>
                <a:lnTo>
                  <a:pt x="1042591" y="813071"/>
                </a:lnTo>
                <a:lnTo>
                  <a:pt x="1044178" y="810291"/>
                </a:lnTo>
                <a:lnTo>
                  <a:pt x="1046163" y="807113"/>
                </a:lnTo>
                <a:lnTo>
                  <a:pt x="1048941" y="804730"/>
                </a:lnTo>
                <a:lnTo>
                  <a:pt x="1051719" y="802347"/>
                </a:lnTo>
                <a:lnTo>
                  <a:pt x="1054100" y="799964"/>
                </a:lnTo>
                <a:lnTo>
                  <a:pt x="1057672" y="798375"/>
                </a:lnTo>
                <a:lnTo>
                  <a:pt x="1060450" y="796786"/>
                </a:lnTo>
                <a:lnTo>
                  <a:pt x="1064022" y="795595"/>
                </a:lnTo>
                <a:lnTo>
                  <a:pt x="1067197" y="794800"/>
                </a:lnTo>
                <a:lnTo>
                  <a:pt x="1070769" y="794006"/>
                </a:lnTo>
                <a:lnTo>
                  <a:pt x="1073944" y="794006"/>
                </a:lnTo>
                <a:lnTo>
                  <a:pt x="1077516" y="794006"/>
                </a:lnTo>
                <a:lnTo>
                  <a:pt x="1080691" y="794800"/>
                </a:lnTo>
                <a:lnTo>
                  <a:pt x="1084263" y="795595"/>
                </a:lnTo>
                <a:lnTo>
                  <a:pt x="1087041" y="796786"/>
                </a:lnTo>
                <a:lnTo>
                  <a:pt x="1090613" y="798375"/>
                </a:lnTo>
                <a:lnTo>
                  <a:pt x="1093391" y="799964"/>
                </a:lnTo>
                <a:lnTo>
                  <a:pt x="1096566" y="802347"/>
                </a:lnTo>
                <a:lnTo>
                  <a:pt x="1098947" y="804730"/>
                </a:lnTo>
                <a:lnTo>
                  <a:pt x="1328738" y="1034313"/>
                </a:lnTo>
                <a:lnTo>
                  <a:pt x="1331119" y="1037093"/>
                </a:lnTo>
                <a:lnTo>
                  <a:pt x="1349375" y="1055364"/>
                </a:lnTo>
                <a:lnTo>
                  <a:pt x="1364456" y="1070061"/>
                </a:lnTo>
                <a:lnTo>
                  <a:pt x="1371600" y="1076813"/>
                </a:lnTo>
                <a:lnTo>
                  <a:pt x="1378347" y="1083168"/>
                </a:lnTo>
                <a:lnTo>
                  <a:pt x="1385094" y="1088729"/>
                </a:lnTo>
                <a:lnTo>
                  <a:pt x="1391444" y="1093496"/>
                </a:lnTo>
                <a:lnTo>
                  <a:pt x="1397397" y="1096673"/>
                </a:lnTo>
                <a:lnTo>
                  <a:pt x="1400175" y="1097865"/>
                </a:lnTo>
                <a:lnTo>
                  <a:pt x="1402953" y="1098659"/>
                </a:lnTo>
                <a:lnTo>
                  <a:pt x="1404541" y="1099056"/>
                </a:lnTo>
                <a:lnTo>
                  <a:pt x="1407716" y="1099851"/>
                </a:lnTo>
                <a:lnTo>
                  <a:pt x="1410891" y="1099056"/>
                </a:lnTo>
                <a:lnTo>
                  <a:pt x="1415653" y="1098262"/>
                </a:lnTo>
                <a:lnTo>
                  <a:pt x="1421210" y="1095879"/>
                </a:lnTo>
                <a:lnTo>
                  <a:pt x="1424385" y="1093893"/>
                </a:lnTo>
                <a:lnTo>
                  <a:pt x="1427956" y="1091112"/>
                </a:lnTo>
                <a:lnTo>
                  <a:pt x="1431528" y="1088729"/>
                </a:lnTo>
                <a:lnTo>
                  <a:pt x="1435894" y="1084757"/>
                </a:lnTo>
                <a:lnTo>
                  <a:pt x="1440260" y="1081182"/>
                </a:lnTo>
                <a:lnTo>
                  <a:pt x="1445419" y="1076019"/>
                </a:lnTo>
                <a:lnTo>
                  <a:pt x="1452166" y="1068869"/>
                </a:lnTo>
                <a:lnTo>
                  <a:pt x="1457325" y="1062514"/>
                </a:lnTo>
                <a:lnTo>
                  <a:pt x="1461294" y="1056159"/>
                </a:lnTo>
                <a:lnTo>
                  <a:pt x="1464866" y="1050201"/>
                </a:lnTo>
                <a:lnTo>
                  <a:pt x="1466850" y="1044640"/>
                </a:lnTo>
                <a:lnTo>
                  <a:pt x="1468835" y="1039873"/>
                </a:lnTo>
                <a:lnTo>
                  <a:pt x="1469628" y="1035504"/>
                </a:lnTo>
                <a:lnTo>
                  <a:pt x="1470025" y="1031135"/>
                </a:lnTo>
                <a:lnTo>
                  <a:pt x="1469628" y="1027560"/>
                </a:lnTo>
                <a:lnTo>
                  <a:pt x="1469231" y="1024383"/>
                </a:lnTo>
                <a:lnTo>
                  <a:pt x="1468041" y="1021602"/>
                </a:lnTo>
                <a:lnTo>
                  <a:pt x="1467247" y="1019616"/>
                </a:lnTo>
                <a:lnTo>
                  <a:pt x="1465660" y="1016041"/>
                </a:lnTo>
                <a:lnTo>
                  <a:pt x="1464866" y="1015247"/>
                </a:lnTo>
                <a:lnTo>
                  <a:pt x="1419225" y="969966"/>
                </a:lnTo>
                <a:lnTo>
                  <a:pt x="1416844" y="967583"/>
                </a:lnTo>
                <a:lnTo>
                  <a:pt x="1414860" y="964802"/>
                </a:lnTo>
                <a:lnTo>
                  <a:pt x="1412478" y="961625"/>
                </a:lnTo>
                <a:lnTo>
                  <a:pt x="1411288" y="958447"/>
                </a:lnTo>
                <a:lnTo>
                  <a:pt x="1410097" y="955270"/>
                </a:lnTo>
                <a:lnTo>
                  <a:pt x="1409303" y="952092"/>
                </a:lnTo>
                <a:lnTo>
                  <a:pt x="1408906" y="948517"/>
                </a:lnTo>
                <a:lnTo>
                  <a:pt x="1408510" y="945339"/>
                </a:lnTo>
                <a:lnTo>
                  <a:pt x="1408906" y="941765"/>
                </a:lnTo>
                <a:lnTo>
                  <a:pt x="1409303" y="938587"/>
                </a:lnTo>
                <a:lnTo>
                  <a:pt x="1410097" y="935012"/>
                </a:lnTo>
                <a:lnTo>
                  <a:pt x="1410891" y="931835"/>
                </a:lnTo>
                <a:lnTo>
                  <a:pt x="1412478" y="928657"/>
                </a:lnTo>
                <a:lnTo>
                  <a:pt x="1414463" y="925479"/>
                </a:lnTo>
                <a:lnTo>
                  <a:pt x="1416447" y="922302"/>
                </a:lnTo>
                <a:lnTo>
                  <a:pt x="1418828" y="919919"/>
                </a:lnTo>
                <a:lnTo>
                  <a:pt x="1421606" y="917535"/>
                </a:lnTo>
                <a:lnTo>
                  <a:pt x="1424385" y="915152"/>
                </a:lnTo>
                <a:lnTo>
                  <a:pt x="1427163" y="913563"/>
                </a:lnTo>
                <a:lnTo>
                  <a:pt x="1430338" y="911975"/>
                </a:lnTo>
                <a:lnTo>
                  <a:pt x="1433513" y="910783"/>
                </a:lnTo>
                <a:lnTo>
                  <a:pt x="1437085" y="909989"/>
                </a:lnTo>
                <a:lnTo>
                  <a:pt x="1440260" y="909194"/>
                </a:lnTo>
                <a:lnTo>
                  <a:pt x="1443831" y="909194"/>
                </a:lnTo>
                <a:lnTo>
                  <a:pt x="1447006" y="909194"/>
                </a:lnTo>
                <a:lnTo>
                  <a:pt x="1450578" y="909989"/>
                </a:lnTo>
                <a:lnTo>
                  <a:pt x="1453753" y="910783"/>
                </a:lnTo>
                <a:lnTo>
                  <a:pt x="1457325" y="911975"/>
                </a:lnTo>
                <a:lnTo>
                  <a:pt x="1460103" y="913166"/>
                </a:lnTo>
                <a:lnTo>
                  <a:pt x="1463278" y="914755"/>
                </a:lnTo>
                <a:lnTo>
                  <a:pt x="1466056" y="917138"/>
                </a:lnTo>
                <a:lnTo>
                  <a:pt x="1469231" y="919521"/>
                </a:lnTo>
                <a:lnTo>
                  <a:pt x="1516460" y="966391"/>
                </a:lnTo>
                <a:lnTo>
                  <a:pt x="1520825" y="971952"/>
                </a:lnTo>
                <a:lnTo>
                  <a:pt x="1525191" y="978307"/>
                </a:lnTo>
                <a:lnTo>
                  <a:pt x="1528763" y="985060"/>
                </a:lnTo>
                <a:lnTo>
                  <a:pt x="1532731" y="993004"/>
                </a:lnTo>
                <a:lnTo>
                  <a:pt x="1535510" y="1001345"/>
                </a:lnTo>
                <a:lnTo>
                  <a:pt x="1538288" y="1010481"/>
                </a:lnTo>
                <a:lnTo>
                  <a:pt x="1539875" y="1020411"/>
                </a:lnTo>
                <a:lnTo>
                  <a:pt x="1540272" y="1025574"/>
                </a:lnTo>
                <a:lnTo>
                  <a:pt x="1540272" y="1030738"/>
                </a:lnTo>
                <a:lnTo>
                  <a:pt x="1540272" y="1035901"/>
                </a:lnTo>
                <a:lnTo>
                  <a:pt x="1539875" y="1041462"/>
                </a:lnTo>
                <a:lnTo>
                  <a:pt x="1539478" y="1047023"/>
                </a:lnTo>
                <a:lnTo>
                  <a:pt x="1538685" y="1052981"/>
                </a:lnTo>
                <a:lnTo>
                  <a:pt x="1537494" y="1058145"/>
                </a:lnTo>
                <a:lnTo>
                  <a:pt x="1535510" y="1064103"/>
                </a:lnTo>
                <a:lnTo>
                  <a:pt x="1533525" y="1070061"/>
                </a:lnTo>
                <a:lnTo>
                  <a:pt x="1531144" y="1076416"/>
                </a:lnTo>
                <a:lnTo>
                  <a:pt x="1527969" y="1082374"/>
                </a:lnTo>
                <a:lnTo>
                  <a:pt x="1525191" y="1088729"/>
                </a:lnTo>
                <a:lnTo>
                  <a:pt x="1521222" y="1094687"/>
                </a:lnTo>
                <a:lnTo>
                  <a:pt x="1517253" y="1101042"/>
                </a:lnTo>
                <a:lnTo>
                  <a:pt x="1512491" y="1107398"/>
                </a:lnTo>
                <a:lnTo>
                  <a:pt x="1507331" y="1113753"/>
                </a:lnTo>
                <a:lnTo>
                  <a:pt x="1501775" y="1120108"/>
                </a:lnTo>
                <a:lnTo>
                  <a:pt x="1495822" y="1126066"/>
                </a:lnTo>
                <a:lnTo>
                  <a:pt x="1485900" y="1135599"/>
                </a:lnTo>
                <a:lnTo>
                  <a:pt x="1479550" y="1141160"/>
                </a:lnTo>
                <a:lnTo>
                  <a:pt x="1472010" y="1147118"/>
                </a:lnTo>
                <a:lnTo>
                  <a:pt x="1463675" y="1152679"/>
                </a:lnTo>
                <a:lnTo>
                  <a:pt x="1453753" y="1158239"/>
                </a:lnTo>
                <a:lnTo>
                  <a:pt x="1448991" y="1161020"/>
                </a:lnTo>
                <a:lnTo>
                  <a:pt x="1443435" y="1163403"/>
                </a:lnTo>
                <a:lnTo>
                  <a:pt x="1437878" y="1165389"/>
                </a:lnTo>
                <a:lnTo>
                  <a:pt x="1432322" y="1166978"/>
                </a:lnTo>
                <a:lnTo>
                  <a:pt x="1432719" y="1172539"/>
                </a:lnTo>
                <a:lnTo>
                  <a:pt x="1432719" y="1178497"/>
                </a:lnTo>
                <a:lnTo>
                  <a:pt x="1432719" y="1184852"/>
                </a:lnTo>
                <a:lnTo>
                  <a:pt x="1432322" y="1190810"/>
                </a:lnTo>
                <a:lnTo>
                  <a:pt x="1431131" y="1197165"/>
                </a:lnTo>
                <a:lnTo>
                  <a:pt x="1429941" y="1203520"/>
                </a:lnTo>
                <a:lnTo>
                  <a:pt x="1427956" y="1210273"/>
                </a:lnTo>
                <a:lnTo>
                  <a:pt x="1425575" y="1217025"/>
                </a:lnTo>
                <a:lnTo>
                  <a:pt x="1422797" y="1223778"/>
                </a:lnTo>
                <a:lnTo>
                  <a:pt x="1419225" y="1230530"/>
                </a:lnTo>
                <a:lnTo>
                  <a:pt x="1415653" y="1237283"/>
                </a:lnTo>
                <a:lnTo>
                  <a:pt x="1410891" y="1244432"/>
                </a:lnTo>
                <a:lnTo>
                  <a:pt x="1405731" y="1251185"/>
                </a:lnTo>
                <a:lnTo>
                  <a:pt x="1399778" y="1258334"/>
                </a:lnTo>
                <a:lnTo>
                  <a:pt x="1393428" y="1265484"/>
                </a:lnTo>
                <a:lnTo>
                  <a:pt x="1386285" y="1272633"/>
                </a:lnTo>
                <a:lnTo>
                  <a:pt x="1379935" y="1278194"/>
                </a:lnTo>
                <a:lnTo>
                  <a:pt x="1374378" y="1283755"/>
                </a:lnTo>
                <a:lnTo>
                  <a:pt x="1368028" y="1288124"/>
                </a:lnTo>
                <a:lnTo>
                  <a:pt x="1362075" y="1292891"/>
                </a:lnTo>
                <a:lnTo>
                  <a:pt x="1356519" y="1296863"/>
                </a:lnTo>
                <a:lnTo>
                  <a:pt x="1350566" y="1300040"/>
                </a:lnTo>
                <a:lnTo>
                  <a:pt x="1345010" y="1303615"/>
                </a:lnTo>
                <a:lnTo>
                  <a:pt x="1339453" y="1305998"/>
                </a:lnTo>
                <a:lnTo>
                  <a:pt x="1334294" y="1308382"/>
                </a:lnTo>
                <a:lnTo>
                  <a:pt x="1328738" y="1310765"/>
                </a:lnTo>
                <a:lnTo>
                  <a:pt x="1323181" y="1312354"/>
                </a:lnTo>
                <a:lnTo>
                  <a:pt x="1318022" y="1313545"/>
                </a:lnTo>
                <a:lnTo>
                  <a:pt x="1312863" y="1314737"/>
                </a:lnTo>
                <a:lnTo>
                  <a:pt x="1307703" y="1315134"/>
                </a:lnTo>
                <a:lnTo>
                  <a:pt x="1302544" y="1315531"/>
                </a:lnTo>
                <a:lnTo>
                  <a:pt x="1297781" y="1315928"/>
                </a:lnTo>
                <a:lnTo>
                  <a:pt x="1293019" y="1315531"/>
                </a:lnTo>
                <a:lnTo>
                  <a:pt x="1288256" y="1315134"/>
                </a:lnTo>
                <a:lnTo>
                  <a:pt x="1279128" y="1313545"/>
                </a:lnTo>
                <a:lnTo>
                  <a:pt x="1276747" y="1322284"/>
                </a:lnTo>
                <a:lnTo>
                  <a:pt x="1273969" y="1331022"/>
                </a:lnTo>
                <a:lnTo>
                  <a:pt x="1270000" y="1339760"/>
                </a:lnTo>
                <a:lnTo>
                  <a:pt x="1265635" y="1348499"/>
                </a:lnTo>
                <a:lnTo>
                  <a:pt x="1260078" y="1358032"/>
                </a:lnTo>
                <a:lnTo>
                  <a:pt x="1253331" y="1366770"/>
                </a:lnTo>
                <a:lnTo>
                  <a:pt x="1245394" y="1375906"/>
                </a:lnTo>
                <a:lnTo>
                  <a:pt x="1236266" y="1385439"/>
                </a:lnTo>
                <a:lnTo>
                  <a:pt x="1230313" y="1391397"/>
                </a:lnTo>
                <a:lnTo>
                  <a:pt x="1224756" y="1396163"/>
                </a:lnTo>
                <a:lnTo>
                  <a:pt x="1219200" y="1401327"/>
                </a:lnTo>
                <a:lnTo>
                  <a:pt x="1213247" y="1405696"/>
                </a:lnTo>
                <a:lnTo>
                  <a:pt x="1207691" y="1409271"/>
                </a:lnTo>
                <a:lnTo>
                  <a:pt x="1202135" y="1413243"/>
                </a:lnTo>
                <a:lnTo>
                  <a:pt x="1196578" y="1416023"/>
                </a:lnTo>
                <a:lnTo>
                  <a:pt x="1191419" y="1419201"/>
                </a:lnTo>
                <a:lnTo>
                  <a:pt x="1185863" y="1421584"/>
                </a:lnTo>
                <a:lnTo>
                  <a:pt x="1180703" y="1423173"/>
                </a:lnTo>
                <a:lnTo>
                  <a:pt x="1175544" y="1425159"/>
                </a:lnTo>
                <a:lnTo>
                  <a:pt x="1170781" y="1426748"/>
                </a:lnTo>
                <a:lnTo>
                  <a:pt x="1165622" y="1427542"/>
                </a:lnTo>
                <a:lnTo>
                  <a:pt x="1160463" y="1428336"/>
                </a:lnTo>
                <a:lnTo>
                  <a:pt x="1155700" y="1428734"/>
                </a:lnTo>
                <a:lnTo>
                  <a:pt x="1150938" y="1428734"/>
                </a:lnTo>
                <a:lnTo>
                  <a:pt x="1144588" y="1428734"/>
                </a:lnTo>
                <a:lnTo>
                  <a:pt x="1137841" y="1427939"/>
                </a:lnTo>
                <a:lnTo>
                  <a:pt x="1131491" y="1426748"/>
                </a:lnTo>
                <a:lnTo>
                  <a:pt x="1125538" y="1425159"/>
                </a:lnTo>
                <a:lnTo>
                  <a:pt x="1119188" y="1422776"/>
                </a:lnTo>
                <a:lnTo>
                  <a:pt x="1113235" y="1420392"/>
                </a:lnTo>
                <a:lnTo>
                  <a:pt x="1107281" y="1417215"/>
                </a:lnTo>
                <a:lnTo>
                  <a:pt x="1101725" y="1414037"/>
                </a:lnTo>
                <a:lnTo>
                  <a:pt x="1096566" y="1410462"/>
                </a:lnTo>
                <a:lnTo>
                  <a:pt x="1090613" y="1406888"/>
                </a:lnTo>
                <a:lnTo>
                  <a:pt x="1079897" y="1398943"/>
                </a:lnTo>
                <a:lnTo>
                  <a:pt x="1069975" y="1390205"/>
                </a:lnTo>
                <a:lnTo>
                  <a:pt x="1059656" y="1381069"/>
                </a:lnTo>
                <a:lnTo>
                  <a:pt x="1056878" y="1385836"/>
                </a:lnTo>
                <a:lnTo>
                  <a:pt x="1053703" y="1390205"/>
                </a:lnTo>
                <a:lnTo>
                  <a:pt x="1050131" y="1394971"/>
                </a:lnTo>
                <a:lnTo>
                  <a:pt x="1046163" y="1399738"/>
                </a:lnTo>
                <a:lnTo>
                  <a:pt x="1042194" y="1404107"/>
                </a:lnTo>
                <a:lnTo>
                  <a:pt x="1037431" y="1408874"/>
                </a:lnTo>
                <a:lnTo>
                  <a:pt x="1032669" y="1413640"/>
                </a:lnTo>
                <a:lnTo>
                  <a:pt x="1027113" y="1417612"/>
                </a:lnTo>
                <a:lnTo>
                  <a:pt x="1016794" y="1425953"/>
                </a:lnTo>
                <a:lnTo>
                  <a:pt x="1006475" y="1432706"/>
                </a:lnTo>
                <a:lnTo>
                  <a:pt x="996553" y="1437869"/>
                </a:lnTo>
                <a:lnTo>
                  <a:pt x="986631" y="1442238"/>
                </a:lnTo>
                <a:lnTo>
                  <a:pt x="977503" y="1445813"/>
                </a:lnTo>
                <a:lnTo>
                  <a:pt x="968772" y="1447799"/>
                </a:lnTo>
                <a:lnTo>
                  <a:pt x="959644" y="1448991"/>
                </a:lnTo>
                <a:lnTo>
                  <a:pt x="950913" y="1449388"/>
                </a:lnTo>
                <a:lnTo>
                  <a:pt x="944166" y="1449388"/>
                </a:lnTo>
                <a:lnTo>
                  <a:pt x="937419" y="1448594"/>
                </a:lnTo>
                <a:lnTo>
                  <a:pt x="930672" y="1447402"/>
                </a:lnTo>
                <a:lnTo>
                  <a:pt x="923925" y="1445416"/>
                </a:lnTo>
                <a:lnTo>
                  <a:pt x="917575" y="1443033"/>
                </a:lnTo>
                <a:lnTo>
                  <a:pt x="911225" y="1440650"/>
                </a:lnTo>
                <a:lnTo>
                  <a:pt x="905272" y="1437472"/>
                </a:lnTo>
                <a:lnTo>
                  <a:pt x="898922" y="1434294"/>
                </a:lnTo>
                <a:lnTo>
                  <a:pt x="893366" y="1430720"/>
                </a:lnTo>
                <a:lnTo>
                  <a:pt x="887810" y="1427145"/>
                </a:lnTo>
                <a:lnTo>
                  <a:pt x="876300" y="1419201"/>
                </a:lnTo>
                <a:lnTo>
                  <a:pt x="865188" y="1410462"/>
                </a:lnTo>
                <a:lnTo>
                  <a:pt x="854472" y="1402121"/>
                </a:lnTo>
                <a:lnTo>
                  <a:pt x="837803" y="1388616"/>
                </a:lnTo>
                <a:lnTo>
                  <a:pt x="835422" y="1386630"/>
                </a:lnTo>
                <a:lnTo>
                  <a:pt x="681435" y="1264689"/>
                </a:lnTo>
                <a:lnTo>
                  <a:pt x="673497" y="1270647"/>
                </a:lnTo>
                <a:lnTo>
                  <a:pt x="665560" y="1275414"/>
                </a:lnTo>
                <a:lnTo>
                  <a:pt x="649685" y="1285741"/>
                </a:lnTo>
                <a:lnTo>
                  <a:pt x="633016" y="1294480"/>
                </a:lnTo>
                <a:lnTo>
                  <a:pt x="617538" y="1302026"/>
                </a:lnTo>
                <a:lnTo>
                  <a:pt x="602456" y="1308382"/>
                </a:lnTo>
                <a:lnTo>
                  <a:pt x="588963" y="1313148"/>
                </a:lnTo>
                <a:lnTo>
                  <a:pt x="576660" y="1317120"/>
                </a:lnTo>
                <a:lnTo>
                  <a:pt x="571103" y="1318312"/>
                </a:lnTo>
                <a:lnTo>
                  <a:pt x="565944" y="1319106"/>
                </a:lnTo>
                <a:lnTo>
                  <a:pt x="561975" y="1319503"/>
                </a:lnTo>
                <a:lnTo>
                  <a:pt x="557610" y="1319503"/>
                </a:lnTo>
                <a:lnTo>
                  <a:pt x="553641" y="1319106"/>
                </a:lnTo>
                <a:lnTo>
                  <a:pt x="550069" y="1318312"/>
                </a:lnTo>
                <a:lnTo>
                  <a:pt x="546497" y="1317517"/>
                </a:lnTo>
                <a:lnTo>
                  <a:pt x="543719" y="1315531"/>
                </a:lnTo>
                <a:lnTo>
                  <a:pt x="540941" y="1313942"/>
                </a:lnTo>
                <a:lnTo>
                  <a:pt x="538163" y="1312354"/>
                </a:lnTo>
                <a:lnTo>
                  <a:pt x="535781" y="1309970"/>
                </a:lnTo>
                <a:lnTo>
                  <a:pt x="533003" y="1307587"/>
                </a:lnTo>
                <a:lnTo>
                  <a:pt x="529431" y="1302026"/>
                </a:lnTo>
                <a:lnTo>
                  <a:pt x="525860" y="1296466"/>
                </a:lnTo>
                <a:lnTo>
                  <a:pt x="523478" y="1290507"/>
                </a:lnTo>
                <a:lnTo>
                  <a:pt x="521891" y="1284152"/>
                </a:lnTo>
                <a:lnTo>
                  <a:pt x="519906" y="1278194"/>
                </a:lnTo>
                <a:lnTo>
                  <a:pt x="518716" y="1272236"/>
                </a:lnTo>
                <a:lnTo>
                  <a:pt x="518319" y="1267073"/>
                </a:lnTo>
                <a:lnTo>
                  <a:pt x="517525" y="1259526"/>
                </a:lnTo>
                <a:lnTo>
                  <a:pt x="517525" y="1256745"/>
                </a:lnTo>
                <a:lnTo>
                  <a:pt x="517525" y="1255554"/>
                </a:lnTo>
                <a:lnTo>
                  <a:pt x="516731" y="1252376"/>
                </a:lnTo>
                <a:lnTo>
                  <a:pt x="515541" y="1248007"/>
                </a:lnTo>
                <a:lnTo>
                  <a:pt x="514350" y="1245624"/>
                </a:lnTo>
                <a:lnTo>
                  <a:pt x="512366" y="1243638"/>
                </a:lnTo>
                <a:lnTo>
                  <a:pt x="509985" y="1240857"/>
                </a:lnTo>
                <a:lnTo>
                  <a:pt x="507603" y="1239269"/>
                </a:lnTo>
                <a:lnTo>
                  <a:pt x="504031" y="1237283"/>
                </a:lnTo>
                <a:lnTo>
                  <a:pt x="499666" y="1236091"/>
                </a:lnTo>
                <a:lnTo>
                  <a:pt x="495300" y="1235296"/>
                </a:lnTo>
                <a:lnTo>
                  <a:pt x="489744" y="1234502"/>
                </a:lnTo>
                <a:lnTo>
                  <a:pt x="483394" y="1234502"/>
                </a:lnTo>
                <a:lnTo>
                  <a:pt x="475853" y="1235694"/>
                </a:lnTo>
                <a:lnTo>
                  <a:pt x="471884" y="1236091"/>
                </a:lnTo>
                <a:lnTo>
                  <a:pt x="467915" y="1235694"/>
                </a:lnTo>
                <a:lnTo>
                  <a:pt x="463947" y="1234105"/>
                </a:lnTo>
                <a:lnTo>
                  <a:pt x="459978" y="1232119"/>
                </a:lnTo>
                <a:lnTo>
                  <a:pt x="455612" y="1229736"/>
                </a:lnTo>
                <a:lnTo>
                  <a:pt x="451247" y="1226558"/>
                </a:lnTo>
                <a:lnTo>
                  <a:pt x="447278" y="1222983"/>
                </a:lnTo>
                <a:lnTo>
                  <a:pt x="442912" y="1219011"/>
                </a:lnTo>
                <a:lnTo>
                  <a:pt x="439340" y="1214245"/>
                </a:lnTo>
                <a:lnTo>
                  <a:pt x="434975" y="1209876"/>
                </a:lnTo>
                <a:lnTo>
                  <a:pt x="427037" y="1199151"/>
                </a:lnTo>
                <a:lnTo>
                  <a:pt x="419100" y="1187235"/>
                </a:lnTo>
                <a:lnTo>
                  <a:pt x="411559" y="1175716"/>
                </a:lnTo>
                <a:lnTo>
                  <a:pt x="404415" y="1163800"/>
                </a:lnTo>
                <a:lnTo>
                  <a:pt x="398065" y="1151884"/>
                </a:lnTo>
                <a:lnTo>
                  <a:pt x="388144" y="1130833"/>
                </a:lnTo>
                <a:lnTo>
                  <a:pt x="381000" y="1116136"/>
                </a:lnTo>
                <a:lnTo>
                  <a:pt x="379015" y="1110575"/>
                </a:lnTo>
                <a:lnTo>
                  <a:pt x="379015" y="1108589"/>
                </a:lnTo>
                <a:lnTo>
                  <a:pt x="379015" y="1102631"/>
                </a:lnTo>
                <a:lnTo>
                  <a:pt x="379015" y="1099056"/>
                </a:lnTo>
                <a:lnTo>
                  <a:pt x="378619" y="1094687"/>
                </a:lnTo>
                <a:lnTo>
                  <a:pt x="377428" y="1089921"/>
                </a:lnTo>
                <a:lnTo>
                  <a:pt x="375840" y="1085154"/>
                </a:lnTo>
                <a:lnTo>
                  <a:pt x="374253" y="1080388"/>
                </a:lnTo>
                <a:lnTo>
                  <a:pt x="371872" y="1075622"/>
                </a:lnTo>
                <a:lnTo>
                  <a:pt x="368300" y="1070855"/>
                </a:lnTo>
                <a:lnTo>
                  <a:pt x="363934" y="1066883"/>
                </a:lnTo>
                <a:lnTo>
                  <a:pt x="361553" y="1064500"/>
                </a:lnTo>
                <a:lnTo>
                  <a:pt x="359172" y="1062514"/>
                </a:lnTo>
                <a:lnTo>
                  <a:pt x="355997" y="1060925"/>
                </a:lnTo>
                <a:lnTo>
                  <a:pt x="352822" y="1059336"/>
                </a:lnTo>
                <a:lnTo>
                  <a:pt x="349250" y="1057747"/>
                </a:lnTo>
                <a:lnTo>
                  <a:pt x="345678" y="1056556"/>
                </a:lnTo>
                <a:lnTo>
                  <a:pt x="341312" y="1055761"/>
                </a:lnTo>
                <a:lnTo>
                  <a:pt x="336947" y="1054967"/>
                </a:lnTo>
                <a:lnTo>
                  <a:pt x="332581" y="1054173"/>
                </a:lnTo>
                <a:lnTo>
                  <a:pt x="328215" y="1052981"/>
                </a:lnTo>
                <a:lnTo>
                  <a:pt x="323453" y="1050598"/>
                </a:lnTo>
                <a:lnTo>
                  <a:pt x="319484" y="1048612"/>
                </a:lnTo>
                <a:lnTo>
                  <a:pt x="315119" y="1046229"/>
                </a:lnTo>
                <a:lnTo>
                  <a:pt x="311150" y="1043051"/>
                </a:lnTo>
                <a:lnTo>
                  <a:pt x="307181" y="1039476"/>
                </a:lnTo>
                <a:lnTo>
                  <a:pt x="303212" y="1035504"/>
                </a:lnTo>
                <a:lnTo>
                  <a:pt x="299640" y="1031532"/>
                </a:lnTo>
                <a:lnTo>
                  <a:pt x="295672" y="1027163"/>
                </a:lnTo>
                <a:lnTo>
                  <a:pt x="288528" y="1017233"/>
                </a:lnTo>
                <a:lnTo>
                  <a:pt x="281781" y="1006906"/>
                </a:lnTo>
                <a:lnTo>
                  <a:pt x="275431" y="994990"/>
                </a:lnTo>
                <a:lnTo>
                  <a:pt x="269081" y="982676"/>
                </a:lnTo>
                <a:lnTo>
                  <a:pt x="263922" y="969569"/>
                </a:lnTo>
                <a:lnTo>
                  <a:pt x="258762" y="956064"/>
                </a:lnTo>
                <a:lnTo>
                  <a:pt x="254000" y="942559"/>
                </a:lnTo>
                <a:lnTo>
                  <a:pt x="250031" y="928657"/>
                </a:lnTo>
                <a:lnTo>
                  <a:pt x="246062" y="914755"/>
                </a:lnTo>
                <a:lnTo>
                  <a:pt x="242887" y="901250"/>
                </a:lnTo>
                <a:lnTo>
                  <a:pt x="239712" y="888142"/>
                </a:lnTo>
                <a:lnTo>
                  <a:pt x="239315" y="884568"/>
                </a:lnTo>
                <a:lnTo>
                  <a:pt x="238919" y="880993"/>
                </a:lnTo>
                <a:lnTo>
                  <a:pt x="239315" y="877418"/>
                </a:lnTo>
                <a:lnTo>
                  <a:pt x="239712" y="873843"/>
                </a:lnTo>
                <a:lnTo>
                  <a:pt x="240109" y="870268"/>
                </a:lnTo>
                <a:lnTo>
                  <a:pt x="240903" y="866296"/>
                </a:lnTo>
                <a:lnTo>
                  <a:pt x="244078" y="859147"/>
                </a:lnTo>
                <a:lnTo>
                  <a:pt x="247253" y="851600"/>
                </a:lnTo>
                <a:lnTo>
                  <a:pt x="252015" y="844053"/>
                </a:lnTo>
                <a:lnTo>
                  <a:pt x="257572" y="836506"/>
                </a:lnTo>
                <a:lnTo>
                  <a:pt x="263525" y="828959"/>
                </a:lnTo>
                <a:lnTo>
                  <a:pt x="270272" y="821015"/>
                </a:lnTo>
                <a:lnTo>
                  <a:pt x="277415" y="813469"/>
                </a:lnTo>
                <a:lnTo>
                  <a:pt x="284956" y="806319"/>
                </a:lnTo>
                <a:lnTo>
                  <a:pt x="292894" y="799169"/>
                </a:lnTo>
                <a:lnTo>
                  <a:pt x="301228" y="792020"/>
                </a:lnTo>
                <a:lnTo>
                  <a:pt x="309562" y="784870"/>
                </a:lnTo>
                <a:lnTo>
                  <a:pt x="327422" y="771762"/>
                </a:lnTo>
                <a:lnTo>
                  <a:pt x="271065" y="641480"/>
                </a:lnTo>
                <a:lnTo>
                  <a:pt x="259953" y="660546"/>
                </a:lnTo>
                <a:lnTo>
                  <a:pt x="252015" y="674448"/>
                </a:lnTo>
                <a:lnTo>
                  <a:pt x="245665" y="687159"/>
                </a:lnTo>
                <a:lnTo>
                  <a:pt x="243681" y="690733"/>
                </a:lnTo>
                <a:lnTo>
                  <a:pt x="240903" y="694308"/>
                </a:lnTo>
                <a:lnTo>
                  <a:pt x="238125" y="697486"/>
                </a:lnTo>
                <a:lnTo>
                  <a:pt x="234950" y="700266"/>
                </a:lnTo>
                <a:lnTo>
                  <a:pt x="231378" y="702649"/>
                </a:lnTo>
                <a:lnTo>
                  <a:pt x="227409" y="704635"/>
                </a:lnTo>
                <a:lnTo>
                  <a:pt x="223837" y="705827"/>
                </a:lnTo>
                <a:lnTo>
                  <a:pt x="219472" y="707019"/>
                </a:lnTo>
                <a:lnTo>
                  <a:pt x="213519" y="707416"/>
                </a:lnTo>
                <a:lnTo>
                  <a:pt x="209947" y="707416"/>
                </a:lnTo>
                <a:lnTo>
                  <a:pt x="206375" y="707019"/>
                </a:lnTo>
                <a:lnTo>
                  <a:pt x="203200" y="705827"/>
                </a:lnTo>
                <a:lnTo>
                  <a:pt x="199628" y="704635"/>
                </a:lnTo>
                <a:lnTo>
                  <a:pt x="196850" y="703047"/>
                </a:lnTo>
                <a:lnTo>
                  <a:pt x="193675" y="701458"/>
                </a:lnTo>
                <a:lnTo>
                  <a:pt x="190897" y="699075"/>
                </a:lnTo>
                <a:lnTo>
                  <a:pt x="188119" y="696691"/>
                </a:lnTo>
                <a:lnTo>
                  <a:pt x="9922" y="515568"/>
                </a:lnTo>
                <a:lnTo>
                  <a:pt x="7937" y="513184"/>
                </a:lnTo>
                <a:lnTo>
                  <a:pt x="5953" y="510801"/>
                </a:lnTo>
                <a:lnTo>
                  <a:pt x="3969" y="508021"/>
                </a:lnTo>
                <a:lnTo>
                  <a:pt x="2778" y="505240"/>
                </a:lnTo>
                <a:lnTo>
                  <a:pt x="1587" y="502063"/>
                </a:lnTo>
                <a:lnTo>
                  <a:pt x="794" y="499282"/>
                </a:lnTo>
                <a:lnTo>
                  <a:pt x="397" y="496105"/>
                </a:lnTo>
                <a:lnTo>
                  <a:pt x="0" y="493324"/>
                </a:lnTo>
                <a:lnTo>
                  <a:pt x="0" y="490147"/>
                </a:lnTo>
                <a:lnTo>
                  <a:pt x="0" y="486969"/>
                </a:lnTo>
                <a:lnTo>
                  <a:pt x="397" y="484189"/>
                </a:lnTo>
                <a:lnTo>
                  <a:pt x="1190" y="481011"/>
                </a:lnTo>
                <a:lnTo>
                  <a:pt x="1984" y="477833"/>
                </a:lnTo>
                <a:lnTo>
                  <a:pt x="3175" y="475053"/>
                </a:lnTo>
                <a:lnTo>
                  <a:pt x="4762" y="472273"/>
                </a:lnTo>
                <a:lnTo>
                  <a:pt x="7144" y="469889"/>
                </a:lnTo>
                <a:lnTo>
                  <a:pt x="12700" y="461548"/>
                </a:lnTo>
                <a:lnTo>
                  <a:pt x="26987" y="444071"/>
                </a:lnTo>
                <a:lnTo>
                  <a:pt x="48419" y="417062"/>
                </a:lnTo>
                <a:lnTo>
                  <a:pt x="76597" y="382902"/>
                </a:lnTo>
                <a:lnTo>
                  <a:pt x="92869" y="363439"/>
                </a:lnTo>
                <a:lnTo>
                  <a:pt x="111125" y="342785"/>
                </a:lnTo>
                <a:lnTo>
                  <a:pt x="130572" y="320939"/>
                </a:lnTo>
                <a:lnTo>
                  <a:pt x="151209" y="297901"/>
                </a:lnTo>
                <a:lnTo>
                  <a:pt x="173037" y="274069"/>
                </a:lnTo>
                <a:lnTo>
                  <a:pt x="196453" y="249840"/>
                </a:lnTo>
                <a:lnTo>
                  <a:pt x="220265" y="224816"/>
                </a:lnTo>
                <a:lnTo>
                  <a:pt x="245269" y="200190"/>
                </a:lnTo>
                <a:lnTo>
                  <a:pt x="258365" y="187479"/>
                </a:lnTo>
                <a:lnTo>
                  <a:pt x="271462" y="175166"/>
                </a:lnTo>
                <a:lnTo>
                  <a:pt x="284162" y="163647"/>
                </a:lnTo>
                <a:lnTo>
                  <a:pt x="297259" y="152525"/>
                </a:lnTo>
                <a:lnTo>
                  <a:pt x="321865" y="131474"/>
                </a:lnTo>
                <a:lnTo>
                  <a:pt x="346472" y="112011"/>
                </a:lnTo>
                <a:lnTo>
                  <a:pt x="369887" y="94137"/>
                </a:lnTo>
                <a:lnTo>
                  <a:pt x="392906" y="78646"/>
                </a:lnTo>
                <a:lnTo>
                  <a:pt x="413940" y="64347"/>
                </a:lnTo>
                <a:lnTo>
                  <a:pt x="434181" y="51239"/>
                </a:lnTo>
                <a:lnTo>
                  <a:pt x="452040" y="40117"/>
                </a:lnTo>
                <a:lnTo>
                  <a:pt x="469106" y="30584"/>
                </a:lnTo>
                <a:lnTo>
                  <a:pt x="483791" y="22640"/>
                </a:lnTo>
                <a:lnTo>
                  <a:pt x="496491" y="15888"/>
                </a:lnTo>
                <a:lnTo>
                  <a:pt x="514747" y="6752"/>
                </a:lnTo>
                <a:lnTo>
                  <a:pt x="522685" y="3178"/>
                </a:lnTo>
                <a:lnTo>
                  <a:pt x="527447" y="1192"/>
                </a:lnTo>
                <a:lnTo>
                  <a:pt x="532606" y="397"/>
                </a:lnTo>
                <a:lnTo>
                  <a:pt x="537766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宋体" panose="02010600030101010101" pitchFamily="2" charset="-122"/>
            </a:endParaRPr>
          </a:p>
        </p:txBody>
      </p:sp>
      <p:sp>
        <p:nvSpPr>
          <p:cNvPr id="30" name="标题 11"/>
          <p:cNvSpPr txBox="1">
            <a:spLocks/>
          </p:cNvSpPr>
          <p:nvPr/>
        </p:nvSpPr>
        <p:spPr>
          <a:xfrm>
            <a:off x="4970604" y="1513201"/>
            <a:ext cx="2898693" cy="59733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请在此处输入详细的文字介绍信息和简介，表达图表的含义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.</a:t>
            </a: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表达图表的含义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.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3765908" y="1989955"/>
            <a:ext cx="432354" cy="432476"/>
          </a:xfrm>
          <a:prstGeom prst="ellipse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12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 MT Std" pitchFamily="34" charset="0"/>
                <a:ea typeface="微软雅黑" pitchFamily="34" charset="-122"/>
                <a:cs typeface="+mn-cs"/>
              </a:rPr>
              <a:t>2</a:t>
            </a:r>
            <a:endParaRPr kumimoji="0" lang="zh-CN" altLang="en-US" sz="1012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 MT Std" pitchFamily="34" charset="0"/>
              <a:ea typeface="微软雅黑" pitchFamily="34" charset="-122"/>
              <a:cs typeface="+mn-cs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4198651" y="2218518"/>
            <a:ext cx="755083" cy="0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dash"/>
            <a:miter lim="800000"/>
            <a:tailEnd type="oval" w="sm" len="sm"/>
          </a:ln>
          <a:effectLst/>
        </p:spPr>
      </p:cxnSp>
      <p:sp>
        <p:nvSpPr>
          <p:cNvPr id="33" name="标题 11"/>
          <p:cNvSpPr txBox="1">
            <a:spLocks/>
          </p:cNvSpPr>
          <p:nvPr/>
        </p:nvSpPr>
        <p:spPr>
          <a:xfrm>
            <a:off x="4970605" y="2053121"/>
            <a:ext cx="2898693" cy="59733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请在此处输入详细的文字介绍信息和简介，表达图表的含义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.</a:t>
            </a: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表达图表的含义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.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3765908" y="2542471"/>
            <a:ext cx="432354" cy="432476"/>
          </a:xfrm>
          <a:prstGeom prst="ellipse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12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 MT Std" pitchFamily="34" charset="0"/>
                <a:ea typeface="微软雅黑" pitchFamily="34" charset="-122"/>
                <a:cs typeface="+mn-cs"/>
              </a:rPr>
              <a:t>3</a:t>
            </a:r>
            <a:endParaRPr kumimoji="0" lang="zh-CN" altLang="en-US" sz="1012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 MT Std" pitchFamily="34" charset="0"/>
              <a:ea typeface="微软雅黑" pitchFamily="34" charset="-122"/>
              <a:cs typeface="+mn-cs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4198651" y="2771034"/>
            <a:ext cx="755083" cy="0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dash"/>
            <a:miter lim="800000"/>
            <a:tailEnd type="oval" w="sm" len="sm"/>
          </a:ln>
          <a:effectLst/>
        </p:spPr>
      </p:cxnSp>
      <p:sp>
        <p:nvSpPr>
          <p:cNvPr id="36" name="标题 11"/>
          <p:cNvSpPr txBox="1">
            <a:spLocks/>
          </p:cNvSpPr>
          <p:nvPr/>
        </p:nvSpPr>
        <p:spPr>
          <a:xfrm>
            <a:off x="4970605" y="2605637"/>
            <a:ext cx="2898693" cy="59733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请在此处输入详细的文字介绍信息和简介，表达图表的含义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.</a:t>
            </a: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表达图表的含义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.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3765908" y="3082390"/>
            <a:ext cx="432354" cy="432476"/>
          </a:xfrm>
          <a:prstGeom prst="ellipse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12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 MT Std" pitchFamily="34" charset="0"/>
                <a:ea typeface="微软雅黑" pitchFamily="34" charset="-122"/>
                <a:cs typeface="+mn-cs"/>
              </a:rPr>
              <a:t>4</a:t>
            </a:r>
            <a:endParaRPr kumimoji="0" lang="zh-CN" altLang="en-US" sz="1012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 MT Std" pitchFamily="34" charset="0"/>
              <a:ea typeface="微软雅黑" pitchFamily="34" charset="-122"/>
              <a:cs typeface="+mn-cs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4198651" y="3310953"/>
            <a:ext cx="755083" cy="0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dash"/>
            <a:miter lim="800000"/>
            <a:tailEnd type="oval" w="sm" len="sm"/>
          </a:ln>
          <a:effectLst/>
        </p:spPr>
      </p:cxnSp>
      <p:sp>
        <p:nvSpPr>
          <p:cNvPr id="39" name="标题 11"/>
          <p:cNvSpPr txBox="1">
            <a:spLocks/>
          </p:cNvSpPr>
          <p:nvPr/>
        </p:nvSpPr>
        <p:spPr>
          <a:xfrm>
            <a:off x="4970606" y="3145556"/>
            <a:ext cx="2898693" cy="59733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请在此处输入详细的文字介绍信息和简介，表达图表的含义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.</a:t>
            </a: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表达图表的含义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.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3765908" y="3622309"/>
            <a:ext cx="432354" cy="432476"/>
          </a:xfrm>
          <a:prstGeom prst="ellipse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12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 MT Std" pitchFamily="34" charset="0"/>
                <a:ea typeface="微软雅黑" pitchFamily="34" charset="-122"/>
                <a:cs typeface="+mn-cs"/>
              </a:rPr>
              <a:t>5</a:t>
            </a:r>
            <a:endParaRPr kumimoji="0" lang="zh-CN" altLang="en-US" sz="1012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 MT Std" pitchFamily="34" charset="0"/>
              <a:ea typeface="微软雅黑" pitchFamily="34" charset="-122"/>
              <a:cs typeface="+mn-cs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4198651" y="3850872"/>
            <a:ext cx="755083" cy="0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dash"/>
            <a:miter lim="800000"/>
            <a:tailEnd type="oval" w="sm" len="sm"/>
          </a:ln>
          <a:effectLst/>
        </p:spPr>
      </p:cxnSp>
      <p:sp>
        <p:nvSpPr>
          <p:cNvPr id="42" name="标题 11"/>
          <p:cNvSpPr txBox="1">
            <a:spLocks/>
          </p:cNvSpPr>
          <p:nvPr/>
        </p:nvSpPr>
        <p:spPr>
          <a:xfrm>
            <a:off x="4970605" y="3685475"/>
            <a:ext cx="2898693" cy="59733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请在此处输入详细的文字介绍信息和简介，表达图表的含义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.</a:t>
            </a: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表达图表的含义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.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3765908" y="4162228"/>
            <a:ext cx="432354" cy="432476"/>
          </a:xfrm>
          <a:prstGeom prst="ellipse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12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 MT Std" pitchFamily="34" charset="0"/>
                <a:ea typeface="微软雅黑" pitchFamily="34" charset="-122"/>
                <a:cs typeface="+mn-cs"/>
              </a:rPr>
              <a:t>6</a:t>
            </a:r>
            <a:endParaRPr kumimoji="0" lang="zh-CN" altLang="en-US" sz="1012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 MT Std" pitchFamily="34" charset="0"/>
              <a:ea typeface="微软雅黑" pitchFamily="34" charset="-122"/>
              <a:cs typeface="+mn-cs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4198651" y="4390792"/>
            <a:ext cx="755083" cy="0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dash"/>
            <a:miter lim="800000"/>
            <a:tailEnd type="oval" w="sm" len="sm"/>
          </a:ln>
          <a:effectLst/>
        </p:spPr>
      </p:cxnSp>
      <p:sp>
        <p:nvSpPr>
          <p:cNvPr id="45" name="标题 11"/>
          <p:cNvSpPr txBox="1">
            <a:spLocks/>
          </p:cNvSpPr>
          <p:nvPr/>
        </p:nvSpPr>
        <p:spPr>
          <a:xfrm>
            <a:off x="4970606" y="4225394"/>
            <a:ext cx="2898693" cy="59733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请在此处输入详细的文字介绍信息和简介，表达图表的含义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.</a:t>
            </a: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表达图表的含义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.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53912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5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25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75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25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7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25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75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25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75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25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75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25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750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25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8750"/>
                            </p:stCondLst>
                            <p:childTnLst>
                              <p:par>
                                <p:cTn id="10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9250"/>
                            </p:stCondLst>
                            <p:childTnLst>
                              <p:par>
                                <p:cTn id="1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7" grpId="0"/>
      <p:bldP spid="28" grpId="0" animBg="1"/>
      <p:bldP spid="29" grpId="0" animBg="1"/>
      <p:bldP spid="30" grpId="0"/>
      <p:bldP spid="31" grpId="0" animBg="1"/>
      <p:bldP spid="33" grpId="0"/>
      <p:bldP spid="34" grpId="0" animBg="1"/>
      <p:bldP spid="36" grpId="0"/>
      <p:bldP spid="37" grpId="0" animBg="1"/>
      <p:bldP spid="39" grpId="0"/>
      <p:bldP spid="40" grpId="0" animBg="1"/>
      <p:bldP spid="42" grpId="0"/>
      <p:bldP spid="43" grpId="0" animBg="1"/>
      <p:bldP spid="4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3"/>
          <p:cNvSpPr>
            <a:spLocks noChangeArrowheads="1"/>
          </p:cNvSpPr>
          <p:nvPr/>
        </p:nvSpPr>
        <p:spPr bwMode="auto">
          <a:xfrm>
            <a:off x="4468990" y="1192807"/>
            <a:ext cx="2395513" cy="40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2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Calibri" pitchFamily="34" charset="0"/>
              </a:rPr>
              <a:t>单击此处添加主题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4001142" y="1233900"/>
            <a:ext cx="197506" cy="296260"/>
            <a:chOff x="5284519" y="1508166"/>
            <a:chExt cx="213756" cy="427512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  <p:cxnSp>
          <p:nvCxnSpPr>
            <p:cNvPr id="30" name="直接连接符 29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</p:grpSp>
      <p:pic>
        <p:nvPicPr>
          <p:cNvPr id="31" name="图片 1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438" y="2169095"/>
            <a:ext cx="439936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圆角矩形 16"/>
          <p:cNvSpPr>
            <a:spLocks noChangeArrowheads="1"/>
          </p:cNvSpPr>
          <p:nvPr/>
        </p:nvSpPr>
        <p:spPr bwMode="auto">
          <a:xfrm>
            <a:off x="4990306" y="2169096"/>
            <a:ext cx="506016" cy="435769"/>
          </a:xfrm>
          <a:prstGeom prst="roundRect">
            <a:avLst>
              <a:gd name="adj" fmla="val 26667"/>
            </a:avLst>
          </a:prstGeom>
          <a:solidFill>
            <a:srgbClr val="0D79CA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圆角矩形 17"/>
          <p:cNvSpPr>
            <a:spLocks noChangeArrowheads="1"/>
          </p:cNvSpPr>
          <p:nvPr/>
        </p:nvSpPr>
        <p:spPr bwMode="auto">
          <a:xfrm>
            <a:off x="4990306" y="3665711"/>
            <a:ext cx="506016" cy="434579"/>
          </a:xfrm>
          <a:prstGeom prst="roundRect">
            <a:avLst>
              <a:gd name="adj" fmla="val 26667"/>
            </a:avLst>
          </a:prstGeom>
          <a:solidFill>
            <a:srgbClr val="0D79CA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4" name="Group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6508" y="2219103"/>
            <a:ext cx="347663" cy="334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Group 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1744" y="3687143"/>
            <a:ext cx="329804" cy="375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文本框 31"/>
          <p:cNvSpPr txBox="1">
            <a:spLocks noChangeArrowheads="1"/>
          </p:cNvSpPr>
          <p:nvPr/>
        </p:nvSpPr>
        <p:spPr bwMode="auto">
          <a:xfrm>
            <a:off x="4940300" y="2553668"/>
            <a:ext cx="174426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内容描述内容描述内容描述内容描述内容描述内容描述</a:t>
            </a:r>
          </a:p>
        </p:txBody>
      </p:sp>
      <p:sp>
        <p:nvSpPr>
          <p:cNvPr id="37" name="文本框 32"/>
          <p:cNvSpPr txBox="1">
            <a:spLocks noChangeArrowheads="1"/>
          </p:cNvSpPr>
          <p:nvPr/>
        </p:nvSpPr>
        <p:spPr bwMode="auto">
          <a:xfrm>
            <a:off x="4940300" y="2997771"/>
            <a:ext cx="174426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内容描述内容描述内容描述内容描述内容描述内容描述</a:t>
            </a:r>
          </a:p>
        </p:txBody>
      </p:sp>
      <p:sp>
        <p:nvSpPr>
          <p:cNvPr id="38" name="文本框 33"/>
          <p:cNvSpPr txBox="1">
            <a:spLocks noChangeArrowheads="1"/>
          </p:cNvSpPr>
          <p:nvPr/>
        </p:nvSpPr>
        <p:spPr bwMode="auto">
          <a:xfrm>
            <a:off x="5496323" y="2252440"/>
            <a:ext cx="98345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sp>
        <p:nvSpPr>
          <p:cNvPr id="39" name="文本框 34"/>
          <p:cNvSpPr txBox="1">
            <a:spLocks noChangeArrowheads="1"/>
          </p:cNvSpPr>
          <p:nvPr/>
        </p:nvSpPr>
        <p:spPr bwMode="auto">
          <a:xfrm>
            <a:off x="5541567" y="3741912"/>
            <a:ext cx="98345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sp>
        <p:nvSpPr>
          <p:cNvPr id="40" name="文本框 35"/>
          <p:cNvSpPr txBox="1">
            <a:spLocks noChangeArrowheads="1"/>
          </p:cNvSpPr>
          <p:nvPr/>
        </p:nvSpPr>
        <p:spPr bwMode="auto">
          <a:xfrm>
            <a:off x="4990306" y="4121722"/>
            <a:ext cx="174426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内容描述内容描述内容描述内容描述内容描述内容描述</a:t>
            </a:r>
          </a:p>
        </p:txBody>
      </p:sp>
      <p:sp>
        <p:nvSpPr>
          <p:cNvPr id="41" name="文本框 36"/>
          <p:cNvSpPr txBox="1">
            <a:spLocks noChangeArrowheads="1"/>
          </p:cNvSpPr>
          <p:nvPr/>
        </p:nvSpPr>
        <p:spPr bwMode="auto">
          <a:xfrm>
            <a:off x="4990306" y="4580111"/>
            <a:ext cx="174426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内容描述内容描述内容描述内容描述内容描述内容描述</a:t>
            </a:r>
          </a:p>
        </p:txBody>
      </p:sp>
      <p:sp>
        <p:nvSpPr>
          <p:cNvPr id="42" name="圆角矩形 42"/>
          <p:cNvSpPr>
            <a:spLocks noChangeArrowheads="1"/>
          </p:cNvSpPr>
          <p:nvPr/>
        </p:nvSpPr>
        <p:spPr bwMode="auto">
          <a:xfrm>
            <a:off x="7048900" y="2173859"/>
            <a:ext cx="506015" cy="435769"/>
          </a:xfrm>
          <a:prstGeom prst="roundRect">
            <a:avLst>
              <a:gd name="adj" fmla="val 26667"/>
            </a:avLst>
          </a:prstGeom>
          <a:solidFill>
            <a:srgbClr val="0D79CA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圆角矩形 43"/>
          <p:cNvSpPr>
            <a:spLocks noChangeArrowheads="1"/>
          </p:cNvSpPr>
          <p:nvPr/>
        </p:nvSpPr>
        <p:spPr bwMode="auto">
          <a:xfrm>
            <a:off x="7094144" y="3650234"/>
            <a:ext cx="506015" cy="435769"/>
          </a:xfrm>
          <a:prstGeom prst="roundRect">
            <a:avLst>
              <a:gd name="adj" fmla="val 26667"/>
            </a:avLst>
          </a:prstGeom>
          <a:solidFill>
            <a:srgbClr val="0D79CA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文本框 50"/>
          <p:cNvSpPr txBox="1">
            <a:spLocks noChangeArrowheads="1"/>
          </p:cNvSpPr>
          <p:nvPr/>
        </p:nvSpPr>
        <p:spPr bwMode="auto">
          <a:xfrm>
            <a:off x="6998894" y="2569879"/>
            <a:ext cx="174426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内容描述内容描述内容描述内容描述内容描述内容描述</a:t>
            </a:r>
          </a:p>
        </p:txBody>
      </p:sp>
      <p:sp>
        <p:nvSpPr>
          <p:cNvPr id="45" name="文本框 51"/>
          <p:cNvSpPr txBox="1">
            <a:spLocks noChangeArrowheads="1"/>
          </p:cNvSpPr>
          <p:nvPr/>
        </p:nvSpPr>
        <p:spPr bwMode="auto">
          <a:xfrm>
            <a:off x="6998894" y="2997771"/>
            <a:ext cx="174426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内容描述内容描述内容描述内容描述内容描述内容描述</a:t>
            </a:r>
          </a:p>
        </p:txBody>
      </p:sp>
      <p:sp>
        <p:nvSpPr>
          <p:cNvPr id="46" name="文本框 52"/>
          <p:cNvSpPr txBox="1">
            <a:spLocks noChangeArrowheads="1"/>
          </p:cNvSpPr>
          <p:nvPr/>
        </p:nvSpPr>
        <p:spPr bwMode="auto">
          <a:xfrm>
            <a:off x="7554913" y="2252440"/>
            <a:ext cx="98345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sp>
        <p:nvSpPr>
          <p:cNvPr id="47" name="文本框 53"/>
          <p:cNvSpPr txBox="1">
            <a:spLocks noChangeArrowheads="1"/>
          </p:cNvSpPr>
          <p:nvPr/>
        </p:nvSpPr>
        <p:spPr bwMode="auto">
          <a:xfrm>
            <a:off x="7600159" y="3741912"/>
            <a:ext cx="98464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sp>
        <p:nvSpPr>
          <p:cNvPr id="48" name="文本框 54"/>
          <p:cNvSpPr txBox="1">
            <a:spLocks noChangeArrowheads="1"/>
          </p:cNvSpPr>
          <p:nvPr/>
        </p:nvSpPr>
        <p:spPr bwMode="auto">
          <a:xfrm>
            <a:off x="7048900" y="4100290"/>
            <a:ext cx="174426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内容描述内容描述内容描述内容描述内容描述内容描述</a:t>
            </a:r>
          </a:p>
        </p:txBody>
      </p:sp>
      <p:sp>
        <p:nvSpPr>
          <p:cNvPr id="49" name="文本框 55"/>
          <p:cNvSpPr txBox="1">
            <a:spLocks noChangeArrowheads="1"/>
          </p:cNvSpPr>
          <p:nvPr/>
        </p:nvSpPr>
        <p:spPr bwMode="auto">
          <a:xfrm>
            <a:off x="7048900" y="4580111"/>
            <a:ext cx="174426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内容描述内容描述内容描述内容描述内容描述内容描述</a:t>
            </a:r>
          </a:p>
        </p:txBody>
      </p:sp>
      <p:pic>
        <p:nvPicPr>
          <p:cNvPr id="50" name="Group 1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8187" y="2178620"/>
            <a:ext cx="425054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Group 19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3432" y="3672855"/>
            <a:ext cx="379810" cy="375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5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2" grpId="0" animBg="1" autoUpdateAnimBg="0"/>
      <p:bldP spid="33" grpId="0" animBg="1" autoUpdateAnimBg="0"/>
      <p:bldP spid="36" grpId="0" autoUpdateAnimBg="0"/>
      <p:bldP spid="37" grpId="0" autoUpdateAnimBg="0"/>
      <p:bldP spid="38" grpId="0" autoUpdateAnimBg="0"/>
      <p:bldP spid="39" grpId="0" autoUpdateAnimBg="0"/>
      <p:bldP spid="40" grpId="0" autoUpdateAnimBg="0"/>
      <p:bldP spid="41" grpId="0" autoUpdateAnimBg="0"/>
      <p:bldP spid="42" grpId="0" animBg="1" autoUpdateAnimBg="0"/>
      <p:bldP spid="43" grpId="0" animBg="1" autoUpdateAnimBg="0"/>
      <p:bldP spid="44" grpId="0" autoUpdateAnimBg="0"/>
      <p:bldP spid="45" grpId="0" autoUpdateAnimBg="0"/>
      <p:bldP spid="46" grpId="0" autoUpdateAnimBg="0"/>
      <p:bldP spid="47" grpId="0" autoUpdateAnimBg="0"/>
      <p:bldP spid="48" grpId="0" autoUpdateAnimBg="0"/>
      <p:bldP spid="49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8"/>
          <p:cNvSpPr txBox="1">
            <a:spLocks noChangeArrowheads="1"/>
          </p:cNvSpPr>
          <p:nvPr/>
        </p:nvSpPr>
        <p:spPr bwMode="auto">
          <a:xfrm>
            <a:off x="7814521" y="2794897"/>
            <a:ext cx="1089422" cy="54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请在此处输入您的文本</a:t>
            </a:r>
          </a:p>
        </p:txBody>
      </p:sp>
      <p:sp>
        <p:nvSpPr>
          <p:cNvPr id="24" name="燕尾形箭头 23"/>
          <p:cNvSpPr>
            <a:spLocks noChangeArrowheads="1"/>
          </p:cNvSpPr>
          <p:nvPr/>
        </p:nvSpPr>
        <p:spPr bwMode="auto">
          <a:xfrm rot="16200000">
            <a:off x="6086924" y="1787628"/>
            <a:ext cx="944166" cy="979884"/>
          </a:xfrm>
          <a:prstGeom prst="notchedRightArrow">
            <a:avLst>
              <a:gd name="adj1" fmla="val 60009"/>
              <a:gd name="adj2" fmla="val 36500"/>
            </a:avLst>
          </a:prstGeom>
          <a:solidFill>
            <a:srgbClr val="0D79CA"/>
          </a:solidFill>
          <a:ln>
            <a:noFill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</p:spPr>
        <p:txBody>
          <a:bodyPr lIns="216000" tIns="34290" rIns="68580" bIns="34290" anchor="ctr"/>
          <a:lstStyle/>
          <a:p>
            <a:pPr algn="ctr">
              <a:defRPr/>
            </a:pPr>
            <a:endParaRPr lang="zh-CN" altLang="en-US" sz="2400" ker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燕尾形箭头 24"/>
          <p:cNvSpPr>
            <a:spLocks noChangeArrowheads="1"/>
          </p:cNvSpPr>
          <p:nvPr/>
        </p:nvSpPr>
        <p:spPr bwMode="auto">
          <a:xfrm>
            <a:off x="6851306" y="2550820"/>
            <a:ext cx="944166" cy="979885"/>
          </a:xfrm>
          <a:prstGeom prst="notchedRightArrow">
            <a:avLst>
              <a:gd name="adj1" fmla="val 60009"/>
              <a:gd name="adj2" fmla="val 36500"/>
            </a:avLst>
          </a:prstGeom>
          <a:solidFill>
            <a:srgbClr val="0D79CA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100" ker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燕尾形箭头 25"/>
          <p:cNvSpPr>
            <a:spLocks noChangeArrowheads="1"/>
          </p:cNvSpPr>
          <p:nvPr/>
        </p:nvSpPr>
        <p:spPr bwMode="auto">
          <a:xfrm flipH="1">
            <a:off x="5322544" y="2550820"/>
            <a:ext cx="944166" cy="979885"/>
          </a:xfrm>
          <a:prstGeom prst="notchedRightArrow">
            <a:avLst>
              <a:gd name="adj1" fmla="val 60009"/>
              <a:gd name="adj2" fmla="val 36500"/>
            </a:avLst>
          </a:prstGeom>
          <a:solidFill>
            <a:srgbClr val="0D79CA"/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100" ker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7"/>
          <p:cNvSpPr txBox="1">
            <a:spLocks noChangeArrowheads="1"/>
          </p:cNvSpPr>
          <p:nvPr/>
        </p:nvSpPr>
        <p:spPr bwMode="auto">
          <a:xfrm>
            <a:off x="6092880" y="2908006"/>
            <a:ext cx="93225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8" name="TextBox 8"/>
          <p:cNvSpPr txBox="1">
            <a:spLocks noChangeArrowheads="1"/>
          </p:cNvSpPr>
          <p:nvPr/>
        </p:nvSpPr>
        <p:spPr bwMode="auto">
          <a:xfrm>
            <a:off x="4259316" y="2799660"/>
            <a:ext cx="1063228" cy="54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请在此处输入您的文本</a:t>
            </a:r>
          </a:p>
        </p:txBody>
      </p:sp>
      <p:sp>
        <p:nvSpPr>
          <p:cNvPr id="29" name="TextBox 10"/>
          <p:cNvSpPr txBox="1">
            <a:spLocks noChangeArrowheads="1"/>
          </p:cNvSpPr>
          <p:nvPr/>
        </p:nvSpPr>
        <p:spPr bwMode="auto">
          <a:xfrm>
            <a:off x="6008344" y="1323285"/>
            <a:ext cx="1113235" cy="54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请在此处输入您的文本</a:t>
            </a:r>
          </a:p>
        </p:txBody>
      </p:sp>
      <p:sp>
        <p:nvSpPr>
          <p:cNvPr id="30" name="燕尾形箭头 29"/>
          <p:cNvSpPr>
            <a:spLocks noChangeArrowheads="1"/>
          </p:cNvSpPr>
          <p:nvPr/>
        </p:nvSpPr>
        <p:spPr bwMode="auto">
          <a:xfrm rot="5400000" flipV="1">
            <a:off x="6084546" y="3319963"/>
            <a:ext cx="944165" cy="979884"/>
          </a:xfrm>
          <a:prstGeom prst="notchedRightArrow">
            <a:avLst>
              <a:gd name="adj1" fmla="val 60009"/>
              <a:gd name="adj2" fmla="val 36500"/>
            </a:avLst>
          </a:prstGeom>
          <a:solidFill>
            <a:srgbClr val="0D79CA"/>
          </a:solidFill>
          <a:ln>
            <a:noFill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</p:spPr>
        <p:txBody>
          <a:bodyPr lIns="216000" tIns="34290" rIns="68580" bIns="34290" anchor="ctr"/>
          <a:lstStyle/>
          <a:p>
            <a:pPr algn="ctr">
              <a:defRPr/>
            </a:pPr>
            <a:endParaRPr lang="zh-CN" altLang="en-US" sz="2400" ker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8"/>
          <p:cNvSpPr txBox="1">
            <a:spLocks noChangeArrowheads="1"/>
          </p:cNvSpPr>
          <p:nvPr/>
        </p:nvSpPr>
        <p:spPr bwMode="auto">
          <a:xfrm>
            <a:off x="5989295" y="4289131"/>
            <a:ext cx="1132285" cy="54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请在此处输入您的文本</a:t>
            </a: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772225" y="1800592"/>
            <a:ext cx="53579" cy="620316"/>
          </a:xfrm>
          <a:prstGeom prst="rect">
            <a:avLst/>
          </a:prstGeom>
          <a:solidFill>
            <a:srgbClr val="0D79CA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矩形 70"/>
          <p:cNvSpPr>
            <a:spLocks noChangeArrowheads="1"/>
          </p:cNvSpPr>
          <p:nvPr/>
        </p:nvSpPr>
        <p:spPr bwMode="auto">
          <a:xfrm>
            <a:off x="772225" y="2718565"/>
            <a:ext cx="53579" cy="619125"/>
          </a:xfrm>
          <a:prstGeom prst="rect">
            <a:avLst/>
          </a:prstGeom>
          <a:solidFill>
            <a:srgbClr val="0D79CA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" name="矩形 75"/>
          <p:cNvSpPr>
            <a:spLocks noChangeArrowheads="1"/>
          </p:cNvSpPr>
          <p:nvPr/>
        </p:nvSpPr>
        <p:spPr bwMode="auto">
          <a:xfrm>
            <a:off x="772225" y="3636536"/>
            <a:ext cx="53579" cy="619125"/>
          </a:xfrm>
          <a:prstGeom prst="rect">
            <a:avLst/>
          </a:prstGeom>
          <a:solidFill>
            <a:srgbClr val="0D79CA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35" name="Group 18"/>
          <p:cNvGrpSpPr>
            <a:grpSpLocks/>
          </p:cNvGrpSpPr>
          <p:nvPr/>
        </p:nvGrpSpPr>
        <p:grpSpPr bwMode="auto">
          <a:xfrm>
            <a:off x="934619" y="1717936"/>
            <a:ext cx="2887266" cy="680016"/>
            <a:chOff x="0" y="0"/>
            <a:chExt cx="3850501" cy="907993"/>
          </a:xfrm>
        </p:grpSpPr>
        <p:sp>
          <p:nvSpPr>
            <p:cNvPr id="36" name="文本框 44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9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3850501" cy="554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此处添加详细文本描述，建议与标题相关并符合整体语言风格，语言描述尽量。</a:t>
              </a:r>
            </a:p>
          </p:txBody>
        </p:sp>
      </p:grpSp>
      <p:grpSp>
        <p:nvGrpSpPr>
          <p:cNvPr id="38" name="Group 21"/>
          <p:cNvGrpSpPr>
            <a:grpSpLocks/>
          </p:cNvGrpSpPr>
          <p:nvPr/>
        </p:nvGrpSpPr>
        <p:grpSpPr bwMode="auto">
          <a:xfrm>
            <a:off x="934619" y="2680080"/>
            <a:ext cx="2887266" cy="680464"/>
            <a:chOff x="0" y="0"/>
            <a:chExt cx="3850501" cy="907055"/>
          </a:xfrm>
        </p:grpSpPr>
        <p:sp>
          <p:nvSpPr>
            <p:cNvPr id="39" name="文本框 47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40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3850501" cy="553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此处添加详细文本描述，建议与标题相关并符合整体语言风格，语言描述尽量。</a:t>
              </a:r>
            </a:p>
          </p:txBody>
        </p:sp>
      </p:grpSp>
      <p:grpSp>
        <p:nvGrpSpPr>
          <p:cNvPr id="41" name="Group 24"/>
          <p:cNvGrpSpPr>
            <a:grpSpLocks/>
          </p:cNvGrpSpPr>
          <p:nvPr/>
        </p:nvGrpSpPr>
        <p:grpSpPr bwMode="auto">
          <a:xfrm>
            <a:off x="934619" y="3610189"/>
            <a:ext cx="2887266" cy="680464"/>
            <a:chOff x="0" y="0"/>
            <a:chExt cx="3850501" cy="907055"/>
          </a:xfrm>
        </p:grpSpPr>
        <p:sp>
          <p:nvSpPr>
            <p:cNvPr id="42" name="文本框 50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43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3850501" cy="553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2868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2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7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2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 animBg="1"/>
      <p:bldP spid="25" grpId="0" animBg="1"/>
      <p:bldP spid="26" grpId="0" animBg="1"/>
      <p:bldP spid="27" grpId="0"/>
      <p:bldP spid="28" grpId="0"/>
      <p:bldP spid="29" grpId="0"/>
      <p:bldP spid="30" grpId="0" animBg="1"/>
      <p:bldP spid="31" grpId="0"/>
      <p:bldP spid="32" grpId="0" animBg="1"/>
      <p:bldP spid="33" grpId="0" animBg="1"/>
      <p:bldP spid="3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2511143" y="2597077"/>
            <a:ext cx="3576576" cy="3424211"/>
            <a:chOff x="3513680" y="1931126"/>
            <a:chExt cx="5164640" cy="4944623"/>
          </a:xfrm>
        </p:grpSpPr>
        <p:pic>
          <p:nvPicPr>
            <p:cNvPr id="28" name="Picture 2" descr="E:\lizzy\PPT-by lizzy\自制PNG\iphone5-b.png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513680" y="1931126"/>
              <a:ext cx="5164640" cy="49268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矩形 28"/>
            <p:cNvSpPr/>
            <p:nvPr/>
          </p:nvSpPr>
          <p:spPr>
            <a:xfrm>
              <a:off x="4405360" y="3112168"/>
              <a:ext cx="3276704" cy="3763581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438725" y="3579151"/>
            <a:ext cx="1113111" cy="1113111"/>
            <a:chOff x="3427660" y="3452388"/>
            <a:chExt cx="1484148" cy="1484148"/>
          </a:xfrm>
        </p:grpSpPr>
        <p:sp>
          <p:nvSpPr>
            <p:cNvPr id="31" name="椭圆 30"/>
            <p:cNvSpPr/>
            <p:nvPr/>
          </p:nvSpPr>
          <p:spPr>
            <a:xfrm>
              <a:off x="3427660" y="3452388"/>
              <a:ext cx="1484148" cy="1484148"/>
            </a:xfrm>
            <a:prstGeom prst="ellipse">
              <a:avLst/>
            </a:prstGeom>
            <a:solidFill>
              <a:srgbClr val="0D79C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  <p:grpSp>
          <p:nvGrpSpPr>
            <p:cNvPr id="32" name="组合 31"/>
            <p:cNvGrpSpPr>
              <a:grpSpLocks noChangeAspect="1"/>
            </p:cNvGrpSpPr>
            <p:nvPr/>
          </p:nvGrpSpPr>
          <p:grpSpPr>
            <a:xfrm>
              <a:off x="3809886" y="3874477"/>
              <a:ext cx="719696" cy="551771"/>
              <a:chOff x="5611813" y="1835150"/>
              <a:chExt cx="285750" cy="219076"/>
            </a:xfrm>
            <a:solidFill>
              <a:sysClr val="window" lastClr="FFFFFF"/>
            </a:solidFill>
          </p:grpSpPr>
          <p:sp>
            <p:nvSpPr>
              <p:cNvPr id="33" name="Freeform 57"/>
              <p:cNvSpPr>
                <a:spLocks/>
              </p:cNvSpPr>
              <p:nvPr/>
            </p:nvSpPr>
            <p:spPr bwMode="auto">
              <a:xfrm>
                <a:off x="5611813" y="2046288"/>
                <a:ext cx="285750" cy="7938"/>
              </a:xfrm>
              <a:custGeom>
                <a:avLst/>
                <a:gdLst>
                  <a:gd name="T0" fmla="*/ 2 w 76"/>
                  <a:gd name="T1" fmla="*/ 2 h 2"/>
                  <a:gd name="T2" fmla="*/ 0 w 76"/>
                  <a:gd name="T3" fmla="*/ 1 h 2"/>
                  <a:gd name="T4" fmla="*/ 2 w 76"/>
                  <a:gd name="T5" fmla="*/ 0 h 2"/>
                  <a:gd name="T6" fmla="*/ 75 w 76"/>
                  <a:gd name="T7" fmla="*/ 0 h 2"/>
                  <a:gd name="T8" fmla="*/ 76 w 76"/>
                  <a:gd name="T9" fmla="*/ 1 h 2"/>
                  <a:gd name="T10" fmla="*/ 75 w 76"/>
                  <a:gd name="T11" fmla="*/ 2 h 2"/>
                  <a:gd name="T12" fmla="*/ 2 w 76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2">
                    <a:moveTo>
                      <a:pt x="2" y="2"/>
                    </a:moveTo>
                    <a:cubicBezTo>
                      <a:pt x="1" y="2"/>
                      <a:pt x="0" y="2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0"/>
                      <a:pt x="76" y="0"/>
                      <a:pt x="76" y="1"/>
                    </a:cubicBezTo>
                    <a:cubicBezTo>
                      <a:pt x="76" y="2"/>
                      <a:pt x="75" y="2"/>
                      <a:pt x="75" y="2"/>
                    </a:cubicBez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itchFamily="34" charset="-122"/>
                </a:endParaRPr>
              </a:p>
            </p:txBody>
          </p:sp>
          <p:sp>
            <p:nvSpPr>
              <p:cNvPr id="34" name="Rectangle 58"/>
              <p:cNvSpPr>
                <a:spLocks noChangeArrowheads="1"/>
              </p:cNvSpPr>
              <p:nvPr/>
            </p:nvSpPr>
            <p:spPr bwMode="auto">
              <a:xfrm>
                <a:off x="5648326" y="1884363"/>
                <a:ext cx="41275" cy="1397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itchFamily="34" charset="-122"/>
                </a:endParaRPr>
              </a:p>
            </p:txBody>
          </p:sp>
          <p:sp>
            <p:nvSpPr>
              <p:cNvPr id="35" name="Rectangle 59"/>
              <p:cNvSpPr>
                <a:spLocks noChangeArrowheads="1"/>
              </p:cNvSpPr>
              <p:nvPr/>
            </p:nvSpPr>
            <p:spPr bwMode="auto">
              <a:xfrm>
                <a:off x="5708651" y="1835150"/>
                <a:ext cx="41275" cy="1889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itchFamily="34" charset="-122"/>
                </a:endParaRPr>
              </a:p>
            </p:txBody>
          </p:sp>
          <p:sp>
            <p:nvSpPr>
              <p:cNvPr id="36" name="Rectangle 60"/>
              <p:cNvSpPr>
                <a:spLocks noChangeArrowheads="1"/>
              </p:cNvSpPr>
              <p:nvPr/>
            </p:nvSpPr>
            <p:spPr bwMode="auto">
              <a:xfrm>
                <a:off x="5768976" y="1895475"/>
                <a:ext cx="41275" cy="128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itchFamily="34" charset="-122"/>
                </a:endParaRPr>
              </a:p>
            </p:txBody>
          </p:sp>
          <p:sp>
            <p:nvSpPr>
              <p:cNvPr id="37" name="Rectangle 61"/>
              <p:cNvSpPr>
                <a:spLocks noChangeArrowheads="1"/>
              </p:cNvSpPr>
              <p:nvPr/>
            </p:nvSpPr>
            <p:spPr bwMode="auto">
              <a:xfrm>
                <a:off x="5829301" y="1936750"/>
                <a:ext cx="41275" cy="873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itchFamily="34" charset="-122"/>
                </a:endParaRP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4983606" y="4274775"/>
            <a:ext cx="1113111" cy="1113111"/>
            <a:chOff x="7270150" y="4604902"/>
            <a:chExt cx="1484148" cy="1484148"/>
          </a:xfrm>
        </p:grpSpPr>
        <p:sp>
          <p:nvSpPr>
            <p:cNvPr id="39" name="椭圆 38"/>
            <p:cNvSpPr/>
            <p:nvPr/>
          </p:nvSpPr>
          <p:spPr>
            <a:xfrm>
              <a:off x="7270150" y="4604902"/>
              <a:ext cx="1484148" cy="1484148"/>
            </a:xfrm>
            <a:prstGeom prst="ellipse">
              <a:avLst/>
            </a:prstGeom>
            <a:solidFill>
              <a:srgbClr val="0D79C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  <p:sp>
          <p:nvSpPr>
            <p:cNvPr id="40" name="椭圆形标注 39"/>
            <p:cNvSpPr/>
            <p:nvPr/>
          </p:nvSpPr>
          <p:spPr>
            <a:xfrm>
              <a:off x="7640426" y="5076976"/>
              <a:ext cx="743596" cy="540000"/>
            </a:xfrm>
            <a:prstGeom prst="wedgeEllipseCallout">
              <a:avLst>
                <a:gd name="adj1" fmla="val -38188"/>
                <a:gd name="adj2" fmla="val 61829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6116130" y="2355653"/>
            <a:ext cx="984877" cy="323163"/>
          </a:xfrm>
          <a:prstGeom prst="rect">
            <a:avLst/>
          </a:prstGeom>
        </p:spPr>
        <p:txBody>
          <a:bodyPr wrap="none" lIns="68576" tIns="34289" rIns="68576" bIns="34289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en-US" altLang="zh-CN" sz="165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7"/>
          <p:cNvSpPr>
            <a:spLocks noChangeArrowheads="1"/>
          </p:cNvSpPr>
          <p:nvPr/>
        </p:nvSpPr>
        <p:spPr bwMode="auto">
          <a:xfrm>
            <a:off x="6116130" y="2694234"/>
            <a:ext cx="1829345" cy="844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6" tIns="34289" rIns="68576" bIns="34289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在此录入本图表的综合描述说明，在此录入本图表的综合描述说明，在此录入本图表的综合描述说明。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4867837" y="2318979"/>
            <a:ext cx="1113111" cy="1113111"/>
            <a:chOff x="7270150" y="1939337"/>
            <a:chExt cx="1484148" cy="1484148"/>
          </a:xfrm>
        </p:grpSpPr>
        <p:sp>
          <p:nvSpPr>
            <p:cNvPr id="44" name="椭圆 43"/>
            <p:cNvSpPr/>
            <p:nvPr/>
          </p:nvSpPr>
          <p:spPr>
            <a:xfrm>
              <a:off x="7270150" y="1939337"/>
              <a:ext cx="1484148" cy="1484148"/>
            </a:xfrm>
            <a:prstGeom prst="ellipse">
              <a:avLst/>
            </a:prstGeom>
            <a:solidFill>
              <a:srgbClr val="0D79C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7628394" y="2388545"/>
              <a:ext cx="767661" cy="585733"/>
              <a:chOff x="12227116" y="4392007"/>
              <a:chExt cx="627436" cy="478740"/>
            </a:xfrm>
          </p:grpSpPr>
          <p:sp>
            <p:nvSpPr>
              <p:cNvPr id="46" name="Freeform 112"/>
              <p:cNvSpPr>
                <a:spLocks noEditPoints="1"/>
              </p:cNvSpPr>
              <p:nvPr/>
            </p:nvSpPr>
            <p:spPr bwMode="auto">
              <a:xfrm>
                <a:off x="12303279" y="4392007"/>
                <a:ext cx="482364" cy="301026"/>
              </a:xfrm>
              <a:custGeom>
                <a:avLst/>
                <a:gdLst>
                  <a:gd name="T0" fmla="*/ 52 w 56"/>
                  <a:gd name="T1" fmla="*/ 0 h 35"/>
                  <a:gd name="T2" fmla="*/ 4 w 56"/>
                  <a:gd name="T3" fmla="*/ 0 h 35"/>
                  <a:gd name="T4" fmla="*/ 0 w 56"/>
                  <a:gd name="T5" fmla="*/ 4 h 35"/>
                  <a:gd name="T6" fmla="*/ 0 w 56"/>
                  <a:gd name="T7" fmla="*/ 31 h 35"/>
                  <a:gd name="T8" fmla="*/ 4 w 56"/>
                  <a:gd name="T9" fmla="*/ 35 h 35"/>
                  <a:gd name="T10" fmla="*/ 52 w 56"/>
                  <a:gd name="T11" fmla="*/ 35 h 35"/>
                  <a:gd name="T12" fmla="*/ 56 w 56"/>
                  <a:gd name="T13" fmla="*/ 31 h 35"/>
                  <a:gd name="T14" fmla="*/ 56 w 56"/>
                  <a:gd name="T15" fmla="*/ 4 h 35"/>
                  <a:gd name="T16" fmla="*/ 52 w 56"/>
                  <a:gd name="T17" fmla="*/ 0 h 35"/>
                  <a:gd name="T18" fmla="*/ 49 w 56"/>
                  <a:gd name="T19" fmla="*/ 27 h 35"/>
                  <a:gd name="T20" fmla="*/ 46 w 56"/>
                  <a:gd name="T21" fmla="*/ 30 h 35"/>
                  <a:gd name="T22" fmla="*/ 9 w 56"/>
                  <a:gd name="T23" fmla="*/ 30 h 35"/>
                  <a:gd name="T24" fmla="*/ 6 w 56"/>
                  <a:gd name="T25" fmla="*/ 27 h 35"/>
                  <a:gd name="T26" fmla="*/ 6 w 56"/>
                  <a:gd name="T27" fmla="*/ 8 h 35"/>
                  <a:gd name="T28" fmla="*/ 9 w 56"/>
                  <a:gd name="T29" fmla="*/ 5 h 35"/>
                  <a:gd name="T30" fmla="*/ 46 w 56"/>
                  <a:gd name="T31" fmla="*/ 5 h 35"/>
                  <a:gd name="T32" fmla="*/ 49 w 56"/>
                  <a:gd name="T33" fmla="*/ 8 h 35"/>
                  <a:gd name="T34" fmla="*/ 49 w 56"/>
                  <a:gd name="T35" fmla="*/ 2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6" h="35">
                    <a:moveTo>
                      <a:pt x="5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3"/>
                      <a:pt x="2" y="35"/>
                      <a:pt x="4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4" y="35"/>
                      <a:pt x="56" y="33"/>
                      <a:pt x="56" y="31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56" y="2"/>
                      <a:pt x="54" y="0"/>
                      <a:pt x="52" y="0"/>
                    </a:cubicBezTo>
                    <a:close/>
                    <a:moveTo>
                      <a:pt x="49" y="27"/>
                    </a:moveTo>
                    <a:cubicBezTo>
                      <a:pt x="49" y="29"/>
                      <a:pt x="48" y="30"/>
                      <a:pt x="46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7" y="30"/>
                      <a:pt x="6" y="29"/>
                      <a:pt x="6" y="27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6"/>
                      <a:pt x="7" y="5"/>
                      <a:pt x="9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8" y="5"/>
                      <a:pt x="49" y="6"/>
                      <a:pt x="49" y="8"/>
                    </a:cubicBezTo>
                    <a:lnTo>
                      <a:pt x="49" y="2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itchFamily="34" charset="-122"/>
                </a:endParaRPr>
              </a:p>
            </p:txBody>
          </p:sp>
          <p:sp>
            <p:nvSpPr>
              <p:cNvPr id="47" name="Freeform 113"/>
              <p:cNvSpPr>
                <a:spLocks noEditPoints="1"/>
              </p:cNvSpPr>
              <p:nvPr/>
            </p:nvSpPr>
            <p:spPr bwMode="auto">
              <a:xfrm>
                <a:off x="12227116" y="4707540"/>
                <a:ext cx="627436" cy="163207"/>
              </a:xfrm>
              <a:custGeom>
                <a:avLst/>
                <a:gdLst>
                  <a:gd name="T0" fmla="*/ 67 w 73"/>
                  <a:gd name="T1" fmla="*/ 3 h 19"/>
                  <a:gd name="T2" fmla="*/ 63 w 73"/>
                  <a:gd name="T3" fmla="*/ 0 h 19"/>
                  <a:gd name="T4" fmla="*/ 10 w 73"/>
                  <a:gd name="T5" fmla="*/ 0 h 19"/>
                  <a:gd name="T6" fmla="*/ 7 w 73"/>
                  <a:gd name="T7" fmla="*/ 3 h 19"/>
                  <a:gd name="T8" fmla="*/ 1 w 73"/>
                  <a:gd name="T9" fmla="*/ 13 h 19"/>
                  <a:gd name="T10" fmla="*/ 73 w 73"/>
                  <a:gd name="T11" fmla="*/ 13 h 19"/>
                  <a:gd name="T12" fmla="*/ 67 w 73"/>
                  <a:gd name="T13" fmla="*/ 3 h 19"/>
                  <a:gd name="T14" fmla="*/ 25 w 73"/>
                  <a:gd name="T15" fmla="*/ 12 h 19"/>
                  <a:gd name="T16" fmla="*/ 27 w 73"/>
                  <a:gd name="T17" fmla="*/ 9 h 19"/>
                  <a:gd name="T18" fmla="*/ 47 w 73"/>
                  <a:gd name="T19" fmla="*/ 9 h 19"/>
                  <a:gd name="T20" fmla="*/ 48 w 73"/>
                  <a:gd name="T21" fmla="*/ 12 h 19"/>
                  <a:gd name="T22" fmla="*/ 25 w 73"/>
                  <a:gd name="T23" fmla="*/ 12 h 19"/>
                  <a:gd name="T24" fmla="*/ 62 w 73"/>
                  <a:gd name="T25" fmla="*/ 7 h 19"/>
                  <a:gd name="T26" fmla="*/ 12 w 73"/>
                  <a:gd name="T27" fmla="*/ 7 h 19"/>
                  <a:gd name="T28" fmla="*/ 9 w 73"/>
                  <a:gd name="T29" fmla="*/ 6 h 19"/>
                  <a:gd name="T30" fmla="*/ 10 w 73"/>
                  <a:gd name="T31" fmla="*/ 3 h 19"/>
                  <a:gd name="T32" fmla="*/ 13 w 73"/>
                  <a:gd name="T33" fmla="*/ 2 h 19"/>
                  <a:gd name="T34" fmla="*/ 61 w 73"/>
                  <a:gd name="T35" fmla="*/ 2 h 19"/>
                  <a:gd name="T36" fmla="*/ 63 w 73"/>
                  <a:gd name="T37" fmla="*/ 3 h 19"/>
                  <a:gd name="T38" fmla="*/ 65 w 73"/>
                  <a:gd name="T39" fmla="*/ 6 h 19"/>
                  <a:gd name="T40" fmla="*/ 62 w 73"/>
                  <a:gd name="T41" fmla="*/ 7 h 19"/>
                  <a:gd name="T42" fmla="*/ 0 w 73"/>
                  <a:gd name="T43" fmla="*/ 15 h 19"/>
                  <a:gd name="T44" fmla="*/ 3 w 73"/>
                  <a:gd name="T45" fmla="*/ 19 h 19"/>
                  <a:gd name="T46" fmla="*/ 70 w 73"/>
                  <a:gd name="T47" fmla="*/ 19 h 19"/>
                  <a:gd name="T48" fmla="*/ 73 w 73"/>
                  <a:gd name="T49" fmla="*/ 15 h 19"/>
                  <a:gd name="T50" fmla="*/ 0 w 73"/>
                  <a:gd name="T51" fmla="*/ 1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3" h="19">
                    <a:moveTo>
                      <a:pt x="67" y="3"/>
                    </a:moveTo>
                    <a:cubicBezTo>
                      <a:pt x="66" y="1"/>
                      <a:pt x="65" y="0"/>
                      <a:pt x="63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8" y="0"/>
                      <a:pt x="7" y="2"/>
                      <a:pt x="7" y="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73" y="13"/>
                      <a:pt x="73" y="13"/>
                      <a:pt x="73" y="13"/>
                    </a:cubicBezTo>
                    <a:lnTo>
                      <a:pt x="67" y="3"/>
                    </a:lnTo>
                    <a:close/>
                    <a:moveTo>
                      <a:pt x="25" y="12"/>
                    </a:moveTo>
                    <a:cubicBezTo>
                      <a:pt x="27" y="9"/>
                      <a:pt x="27" y="9"/>
                      <a:pt x="27" y="9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8" y="12"/>
                      <a:pt x="48" y="12"/>
                      <a:pt x="48" y="12"/>
                    </a:cubicBezTo>
                    <a:lnTo>
                      <a:pt x="25" y="12"/>
                    </a:lnTo>
                    <a:close/>
                    <a:moveTo>
                      <a:pt x="62" y="7"/>
                    </a:moveTo>
                    <a:cubicBezTo>
                      <a:pt x="12" y="7"/>
                      <a:pt x="12" y="7"/>
                      <a:pt x="12" y="7"/>
                    </a:cubicBezTo>
                    <a:cubicBezTo>
                      <a:pt x="9" y="7"/>
                      <a:pt x="9" y="6"/>
                      <a:pt x="9" y="6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1" y="2"/>
                      <a:pt x="13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2" y="2"/>
                      <a:pt x="63" y="3"/>
                      <a:pt x="63" y="3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65" y="6"/>
                      <a:pt x="65" y="7"/>
                      <a:pt x="62" y="7"/>
                    </a:cubicBezTo>
                    <a:close/>
                    <a:moveTo>
                      <a:pt x="0" y="15"/>
                    </a:moveTo>
                    <a:cubicBezTo>
                      <a:pt x="0" y="16"/>
                      <a:pt x="2" y="17"/>
                      <a:pt x="3" y="19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2" y="17"/>
                      <a:pt x="73" y="16"/>
                      <a:pt x="73" y="15"/>
                    </a:cubicBez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itchFamily="34" charset="-122"/>
                </a:endParaRPr>
              </a:p>
            </p:txBody>
          </p:sp>
        </p:grpSp>
      </p:grpSp>
      <p:sp>
        <p:nvSpPr>
          <p:cNvPr id="48" name="矩形 47"/>
          <p:cNvSpPr/>
          <p:nvPr/>
        </p:nvSpPr>
        <p:spPr>
          <a:xfrm>
            <a:off x="6231899" y="4325724"/>
            <a:ext cx="984877" cy="323163"/>
          </a:xfrm>
          <a:prstGeom prst="rect">
            <a:avLst/>
          </a:prstGeom>
        </p:spPr>
        <p:txBody>
          <a:bodyPr wrap="none" lIns="68576" tIns="34289" rIns="68576" bIns="34289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en-US" altLang="zh-CN" sz="165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矩形 47"/>
          <p:cNvSpPr>
            <a:spLocks noChangeArrowheads="1"/>
          </p:cNvSpPr>
          <p:nvPr/>
        </p:nvSpPr>
        <p:spPr bwMode="auto">
          <a:xfrm>
            <a:off x="6231900" y="4664305"/>
            <a:ext cx="1829345" cy="844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6" tIns="34289" rIns="68576" bIns="34289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在此录入本图表的综合描述说明，在此录入本图表的综合描述说明，在此录入本图表的综合描述说明。</a:t>
            </a:r>
          </a:p>
        </p:txBody>
      </p:sp>
      <p:sp>
        <p:nvSpPr>
          <p:cNvPr id="50" name="矩形 49"/>
          <p:cNvSpPr/>
          <p:nvPr/>
        </p:nvSpPr>
        <p:spPr>
          <a:xfrm>
            <a:off x="1332648" y="3572942"/>
            <a:ext cx="984877" cy="323163"/>
          </a:xfrm>
          <a:prstGeom prst="rect">
            <a:avLst/>
          </a:prstGeom>
        </p:spPr>
        <p:txBody>
          <a:bodyPr wrap="none" lIns="68576" tIns="34289" rIns="68576" bIns="34289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en-US" altLang="zh-CN" sz="165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矩形 47"/>
          <p:cNvSpPr>
            <a:spLocks noChangeArrowheads="1"/>
          </p:cNvSpPr>
          <p:nvPr/>
        </p:nvSpPr>
        <p:spPr bwMode="auto">
          <a:xfrm>
            <a:off x="902453" y="3911523"/>
            <a:ext cx="1415070" cy="844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6" tIns="34289" rIns="68576" bIns="34289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在此录入本图表的综合描述说明，在此录入本图表的综合描述说明</a:t>
            </a:r>
          </a:p>
        </p:txBody>
      </p:sp>
    </p:spTree>
    <p:extLst>
      <p:ext uri="{BB962C8B-B14F-4D97-AF65-F5344CB8AC3E}">
        <p14:creationId xmlns:p14="http://schemas.microsoft.com/office/powerpoint/2010/main" val="4202359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8" grpId="0"/>
      <p:bldP spid="49" grpId="0"/>
      <p:bldP spid="50" grpId="0"/>
      <p:bldP spid="5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3"/>
          <p:cNvSpPr>
            <a:spLocks noChangeArrowheads="1"/>
          </p:cNvSpPr>
          <p:nvPr/>
        </p:nvSpPr>
        <p:spPr bwMode="auto">
          <a:xfrm>
            <a:off x="4188621" y="1320990"/>
            <a:ext cx="2395513" cy="40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2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Calibri" pitchFamily="34" charset="0"/>
              </a:rPr>
              <a:t>单击此处添加主题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3720772" y="1362083"/>
            <a:ext cx="197506" cy="296260"/>
            <a:chOff x="5284519" y="1508166"/>
            <a:chExt cx="213756" cy="427512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  <p:cxnSp>
          <p:nvCxnSpPr>
            <p:cNvPr id="25" name="直接连接符 2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</p:grpSp>
      <p:grpSp>
        <p:nvGrpSpPr>
          <p:cNvPr id="26" name="组合 25"/>
          <p:cNvGrpSpPr/>
          <p:nvPr/>
        </p:nvGrpSpPr>
        <p:grpSpPr>
          <a:xfrm>
            <a:off x="3240164" y="2483426"/>
            <a:ext cx="1243013" cy="1749028"/>
            <a:chOff x="3301603" y="1549004"/>
            <a:chExt cx="1243013" cy="1749028"/>
          </a:xfrm>
          <a:solidFill>
            <a:srgbClr val="0D79CA"/>
          </a:solidFill>
        </p:grpSpPr>
        <p:sp>
          <p:nvSpPr>
            <p:cNvPr id="27" name="Freeform 7"/>
            <p:cNvSpPr>
              <a:spLocks noChangeArrowheads="1"/>
            </p:cNvSpPr>
            <p:nvPr/>
          </p:nvSpPr>
          <p:spPr bwMode="auto">
            <a:xfrm>
              <a:off x="3301603" y="1549004"/>
              <a:ext cx="1243013" cy="1749028"/>
            </a:xfrm>
            <a:custGeom>
              <a:avLst/>
              <a:gdLst>
                <a:gd name="T0" fmla="*/ 0 w 1467"/>
                <a:gd name="T1" fmla="*/ 1497 h 2068"/>
                <a:gd name="T2" fmla="*/ 0 w 1467"/>
                <a:gd name="T3" fmla="*/ 159 h 2068"/>
                <a:gd name="T4" fmla="*/ 158 w 1467"/>
                <a:gd name="T5" fmla="*/ 0 h 2068"/>
                <a:gd name="T6" fmla="*/ 743 w 1467"/>
                <a:gd name="T7" fmla="*/ 0 h 2068"/>
                <a:gd name="T8" fmla="*/ 901 w 1467"/>
                <a:gd name="T9" fmla="*/ 159 h 2068"/>
                <a:gd name="T10" fmla="*/ 901 w 1467"/>
                <a:gd name="T11" fmla="*/ 1497 h 2068"/>
                <a:gd name="T12" fmla="*/ 902 w 1467"/>
                <a:gd name="T13" fmla="*/ 1506 h 2068"/>
                <a:gd name="T14" fmla="*/ 1464 w 1467"/>
                <a:gd name="T15" fmla="*/ 2067 h 2068"/>
                <a:gd name="T16" fmla="*/ 1467 w 1467"/>
                <a:gd name="T17" fmla="*/ 2068 h 2068"/>
                <a:gd name="T18" fmla="*/ 571 w 1467"/>
                <a:gd name="T19" fmla="*/ 2068 h 2068"/>
                <a:gd name="T20" fmla="*/ 0 w 1467"/>
                <a:gd name="T21" fmla="*/ 1497 h 20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67"/>
                <a:gd name="T34" fmla="*/ 0 h 2068"/>
                <a:gd name="T35" fmla="*/ 1467 w 1467"/>
                <a:gd name="T36" fmla="*/ 2068 h 206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67" h="2068">
                  <a:moveTo>
                    <a:pt x="0" y="1497"/>
                  </a:moveTo>
                  <a:cubicBezTo>
                    <a:pt x="0" y="159"/>
                    <a:pt x="0" y="159"/>
                    <a:pt x="0" y="159"/>
                  </a:cubicBezTo>
                  <a:cubicBezTo>
                    <a:pt x="0" y="72"/>
                    <a:pt x="71" y="0"/>
                    <a:pt x="158" y="0"/>
                  </a:cubicBezTo>
                  <a:cubicBezTo>
                    <a:pt x="743" y="0"/>
                    <a:pt x="743" y="0"/>
                    <a:pt x="743" y="0"/>
                  </a:cubicBezTo>
                  <a:cubicBezTo>
                    <a:pt x="830" y="0"/>
                    <a:pt x="901" y="72"/>
                    <a:pt x="901" y="159"/>
                  </a:cubicBezTo>
                  <a:cubicBezTo>
                    <a:pt x="901" y="1497"/>
                    <a:pt x="901" y="1497"/>
                    <a:pt x="901" y="1497"/>
                  </a:cubicBezTo>
                  <a:cubicBezTo>
                    <a:pt x="901" y="1500"/>
                    <a:pt x="901" y="1503"/>
                    <a:pt x="902" y="1506"/>
                  </a:cubicBezTo>
                  <a:cubicBezTo>
                    <a:pt x="911" y="1806"/>
                    <a:pt x="1156" y="2049"/>
                    <a:pt x="1464" y="2067"/>
                  </a:cubicBezTo>
                  <a:cubicBezTo>
                    <a:pt x="1465" y="2067"/>
                    <a:pt x="1466" y="2068"/>
                    <a:pt x="1467" y="2068"/>
                  </a:cubicBezTo>
                  <a:cubicBezTo>
                    <a:pt x="571" y="2068"/>
                    <a:pt x="571" y="2068"/>
                    <a:pt x="571" y="2068"/>
                  </a:cubicBezTo>
                  <a:cubicBezTo>
                    <a:pt x="256" y="2068"/>
                    <a:pt x="0" y="1812"/>
                    <a:pt x="0" y="14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矩形 28"/>
            <p:cNvSpPr>
              <a:spLocks noChangeArrowheads="1"/>
            </p:cNvSpPr>
            <p:nvPr/>
          </p:nvSpPr>
          <p:spPr bwMode="auto">
            <a:xfrm>
              <a:off x="3499247" y="1790700"/>
              <a:ext cx="431528" cy="4154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Impact" panose="020B0806030902050204" pitchFamily="34" charset="0"/>
                  <a:ea typeface="Malgun Gothic" panose="020B0503020000020004" pitchFamily="34" charset="-127"/>
                </a:rPr>
                <a:t>01</a:t>
              </a:r>
              <a:endPara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Adobe Naskh Medium"/>
                <a:cs typeface="Adobe Naskh Medium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021213" y="2472710"/>
            <a:ext cx="1749028" cy="1241822"/>
            <a:chOff x="4082654" y="1538288"/>
            <a:chExt cx="1749028" cy="1241822"/>
          </a:xfrm>
          <a:solidFill>
            <a:srgbClr val="0D79CA"/>
          </a:solidFill>
        </p:grpSpPr>
        <p:sp>
          <p:nvSpPr>
            <p:cNvPr id="30" name="Freeform 6"/>
            <p:cNvSpPr>
              <a:spLocks noChangeArrowheads="1"/>
            </p:cNvSpPr>
            <p:nvPr/>
          </p:nvSpPr>
          <p:spPr bwMode="auto">
            <a:xfrm>
              <a:off x="4082654" y="1538288"/>
              <a:ext cx="1749028" cy="1241822"/>
            </a:xfrm>
            <a:custGeom>
              <a:avLst/>
              <a:gdLst>
                <a:gd name="T0" fmla="*/ 571 w 2067"/>
                <a:gd name="T1" fmla="*/ 0 h 1468"/>
                <a:gd name="T2" fmla="*/ 1909 w 2067"/>
                <a:gd name="T3" fmla="*/ 0 h 1468"/>
                <a:gd name="T4" fmla="*/ 2067 w 2067"/>
                <a:gd name="T5" fmla="*/ 159 h 1468"/>
                <a:gd name="T6" fmla="*/ 2067 w 2067"/>
                <a:gd name="T7" fmla="*/ 743 h 1468"/>
                <a:gd name="T8" fmla="*/ 1909 w 2067"/>
                <a:gd name="T9" fmla="*/ 902 h 1468"/>
                <a:gd name="T10" fmla="*/ 571 w 2067"/>
                <a:gd name="T11" fmla="*/ 902 h 1468"/>
                <a:gd name="T12" fmla="*/ 562 w 2067"/>
                <a:gd name="T13" fmla="*/ 902 h 1468"/>
                <a:gd name="T14" fmla="*/ 1 w 2067"/>
                <a:gd name="T15" fmla="*/ 1464 h 1468"/>
                <a:gd name="T16" fmla="*/ 0 w 2067"/>
                <a:gd name="T17" fmla="*/ 1468 h 1468"/>
                <a:gd name="T18" fmla="*/ 0 w 2067"/>
                <a:gd name="T19" fmla="*/ 571 h 1468"/>
                <a:gd name="T20" fmla="*/ 571 w 2067"/>
                <a:gd name="T21" fmla="*/ 0 h 14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67"/>
                <a:gd name="T34" fmla="*/ 0 h 1468"/>
                <a:gd name="T35" fmla="*/ 2067 w 2067"/>
                <a:gd name="T36" fmla="*/ 1468 h 146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67" h="1468">
                  <a:moveTo>
                    <a:pt x="571" y="0"/>
                  </a:moveTo>
                  <a:cubicBezTo>
                    <a:pt x="1909" y="0"/>
                    <a:pt x="1909" y="0"/>
                    <a:pt x="1909" y="0"/>
                  </a:cubicBezTo>
                  <a:cubicBezTo>
                    <a:pt x="1996" y="0"/>
                    <a:pt x="2067" y="71"/>
                    <a:pt x="2067" y="159"/>
                  </a:cubicBezTo>
                  <a:cubicBezTo>
                    <a:pt x="2067" y="743"/>
                    <a:pt x="2067" y="743"/>
                    <a:pt x="2067" y="743"/>
                  </a:cubicBezTo>
                  <a:cubicBezTo>
                    <a:pt x="2067" y="831"/>
                    <a:pt x="1996" y="902"/>
                    <a:pt x="1909" y="902"/>
                  </a:cubicBezTo>
                  <a:cubicBezTo>
                    <a:pt x="571" y="902"/>
                    <a:pt x="571" y="902"/>
                    <a:pt x="571" y="902"/>
                  </a:cubicBezTo>
                  <a:cubicBezTo>
                    <a:pt x="568" y="902"/>
                    <a:pt x="565" y="902"/>
                    <a:pt x="562" y="902"/>
                  </a:cubicBezTo>
                  <a:cubicBezTo>
                    <a:pt x="261" y="911"/>
                    <a:pt x="19" y="1156"/>
                    <a:pt x="1" y="1464"/>
                  </a:cubicBezTo>
                  <a:cubicBezTo>
                    <a:pt x="0" y="1465"/>
                    <a:pt x="0" y="1467"/>
                    <a:pt x="0" y="1468"/>
                  </a:cubicBezTo>
                  <a:cubicBezTo>
                    <a:pt x="0" y="571"/>
                    <a:pt x="0" y="571"/>
                    <a:pt x="0" y="571"/>
                  </a:cubicBezTo>
                  <a:cubicBezTo>
                    <a:pt x="0" y="256"/>
                    <a:pt x="256" y="0"/>
                    <a:pt x="5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矩形 29"/>
            <p:cNvSpPr>
              <a:spLocks noChangeArrowheads="1"/>
            </p:cNvSpPr>
            <p:nvPr/>
          </p:nvSpPr>
          <p:spPr bwMode="auto">
            <a:xfrm>
              <a:off x="5324475" y="1728787"/>
              <a:ext cx="463588" cy="4154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Impact" panose="020B0806030902050204" pitchFamily="34" charset="0"/>
                  <a:ea typeface="Malgun Gothic" panose="020B0503020000020004" pitchFamily="34" charset="-127"/>
                </a:rPr>
                <a:t>02</a:t>
              </a:r>
              <a:endPara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Adobe Naskh Medium"/>
                <a:cs typeface="Adobe Naskh Medium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537946" y="3251379"/>
            <a:ext cx="1243013" cy="1750219"/>
            <a:chOff x="4599385" y="2316957"/>
            <a:chExt cx="1243013" cy="1750219"/>
          </a:xfrm>
          <a:solidFill>
            <a:srgbClr val="0D79CA"/>
          </a:solidFill>
        </p:grpSpPr>
        <p:sp>
          <p:nvSpPr>
            <p:cNvPr id="33" name="Freeform 5"/>
            <p:cNvSpPr>
              <a:spLocks noChangeArrowheads="1"/>
            </p:cNvSpPr>
            <p:nvPr/>
          </p:nvSpPr>
          <p:spPr bwMode="auto">
            <a:xfrm>
              <a:off x="4599385" y="2316957"/>
              <a:ext cx="1243013" cy="1750219"/>
            </a:xfrm>
            <a:custGeom>
              <a:avLst/>
              <a:gdLst>
                <a:gd name="T0" fmla="*/ 1467 w 1467"/>
                <a:gd name="T1" fmla="*/ 571 h 2068"/>
                <a:gd name="T2" fmla="*/ 1467 w 1467"/>
                <a:gd name="T3" fmla="*/ 1909 h 2068"/>
                <a:gd name="T4" fmla="*/ 1309 w 1467"/>
                <a:gd name="T5" fmla="*/ 2068 h 2068"/>
                <a:gd name="T6" fmla="*/ 724 w 1467"/>
                <a:gd name="T7" fmla="*/ 2068 h 2068"/>
                <a:gd name="T8" fmla="*/ 566 w 1467"/>
                <a:gd name="T9" fmla="*/ 1909 h 2068"/>
                <a:gd name="T10" fmla="*/ 566 w 1467"/>
                <a:gd name="T11" fmla="*/ 571 h 2068"/>
                <a:gd name="T12" fmla="*/ 566 w 1467"/>
                <a:gd name="T13" fmla="*/ 562 h 2068"/>
                <a:gd name="T14" fmla="*/ 3 w 1467"/>
                <a:gd name="T15" fmla="*/ 1 h 2068"/>
                <a:gd name="T16" fmla="*/ 0 w 1467"/>
                <a:gd name="T17" fmla="*/ 0 h 2068"/>
                <a:gd name="T18" fmla="*/ 896 w 1467"/>
                <a:gd name="T19" fmla="*/ 0 h 2068"/>
                <a:gd name="T20" fmla="*/ 1467 w 1467"/>
                <a:gd name="T21" fmla="*/ 571 h 20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67"/>
                <a:gd name="T34" fmla="*/ 0 h 2068"/>
                <a:gd name="T35" fmla="*/ 1467 w 1467"/>
                <a:gd name="T36" fmla="*/ 2068 h 206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67" h="2068">
                  <a:moveTo>
                    <a:pt x="1467" y="571"/>
                  </a:moveTo>
                  <a:cubicBezTo>
                    <a:pt x="1467" y="1909"/>
                    <a:pt x="1467" y="1909"/>
                    <a:pt x="1467" y="1909"/>
                  </a:cubicBezTo>
                  <a:cubicBezTo>
                    <a:pt x="1467" y="1996"/>
                    <a:pt x="1396" y="2068"/>
                    <a:pt x="1309" y="2068"/>
                  </a:cubicBezTo>
                  <a:cubicBezTo>
                    <a:pt x="724" y="2068"/>
                    <a:pt x="724" y="2068"/>
                    <a:pt x="724" y="2068"/>
                  </a:cubicBezTo>
                  <a:cubicBezTo>
                    <a:pt x="637" y="2068"/>
                    <a:pt x="566" y="1996"/>
                    <a:pt x="566" y="1909"/>
                  </a:cubicBezTo>
                  <a:cubicBezTo>
                    <a:pt x="566" y="571"/>
                    <a:pt x="566" y="571"/>
                    <a:pt x="566" y="571"/>
                  </a:cubicBezTo>
                  <a:cubicBezTo>
                    <a:pt x="566" y="568"/>
                    <a:pt x="566" y="565"/>
                    <a:pt x="566" y="562"/>
                  </a:cubicBezTo>
                  <a:cubicBezTo>
                    <a:pt x="556" y="262"/>
                    <a:pt x="311" y="19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896" y="0"/>
                    <a:pt x="896" y="0"/>
                    <a:pt x="896" y="0"/>
                  </a:cubicBezTo>
                  <a:cubicBezTo>
                    <a:pt x="1211" y="0"/>
                    <a:pt x="1467" y="256"/>
                    <a:pt x="1467" y="5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矩形 30"/>
            <p:cNvSpPr>
              <a:spLocks noChangeArrowheads="1"/>
            </p:cNvSpPr>
            <p:nvPr/>
          </p:nvSpPr>
          <p:spPr bwMode="auto">
            <a:xfrm>
              <a:off x="5272088" y="3558778"/>
              <a:ext cx="471604" cy="4154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Impact" panose="020B0806030902050204" pitchFamily="34" charset="0"/>
                  <a:ea typeface="Malgun Gothic" panose="020B0503020000020004" pitchFamily="34" charset="-127"/>
                </a:rPr>
                <a:t>03</a:t>
              </a:r>
              <a:endPara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Adobe Naskh Medium"/>
                <a:cs typeface="Adobe Naskh Medium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252071" y="3770490"/>
            <a:ext cx="1750219" cy="1241822"/>
            <a:chOff x="3313510" y="2836069"/>
            <a:chExt cx="1750219" cy="1241822"/>
          </a:xfrm>
          <a:solidFill>
            <a:srgbClr val="0D79CA"/>
          </a:solidFill>
        </p:grpSpPr>
        <p:sp>
          <p:nvSpPr>
            <p:cNvPr id="36" name="Freeform 8"/>
            <p:cNvSpPr>
              <a:spLocks noChangeArrowheads="1"/>
            </p:cNvSpPr>
            <p:nvPr/>
          </p:nvSpPr>
          <p:spPr bwMode="auto">
            <a:xfrm>
              <a:off x="3313510" y="2836069"/>
              <a:ext cx="1750219" cy="1241822"/>
            </a:xfrm>
            <a:custGeom>
              <a:avLst/>
              <a:gdLst>
                <a:gd name="T0" fmla="*/ 1497 w 2068"/>
                <a:gd name="T1" fmla="*/ 1468 h 1468"/>
                <a:gd name="T2" fmla="*/ 158 w 2068"/>
                <a:gd name="T3" fmla="*/ 1468 h 1468"/>
                <a:gd name="T4" fmla="*/ 0 w 2068"/>
                <a:gd name="T5" fmla="*/ 1309 h 1468"/>
                <a:gd name="T6" fmla="*/ 0 w 2068"/>
                <a:gd name="T7" fmla="*/ 725 h 1468"/>
                <a:gd name="T8" fmla="*/ 158 w 2068"/>
                <a:gd name="T9" fmla="*/ 566 h 1468"/>
                <a:gd name="T10" fmla="*/ 1497 w 2068"/>
                <a:gd name="T11" fmla="*/ 566 h 1468"/>
                <a:gd name="T12" fmla="*/ 1506 w 2068"/>
                <a:gd name="T13" fmla="*/ 566 h 1468"/>
                <a:gd name="T14" fmla="*/ 2067 w 2068"/>
                <a:gd name="T15" fmla="*/ 4 h 1468"/>
                <a:gd name="T16" fmla="*/ 2068 w 2068"/>
                <a:gd name="T17" fmla="*/ 0 h 1468"/>
                <a:gd name="T18" fmla="*/ 2068 w 2068"/>
                <a:gd name="T19" fmla="*/ 897 h 1468"/>
                <a:gd name="T20" fmla="*/ 1497 w 2068"/>
                <a:gd name="T21" fmla="*/ 1468 h 14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68"/>
                <a:gd name="T34" fmla="*/ 0 h 1468"/>
                <a:gd name="T35" fmla="*/ 2068 w 2068"/>
                <a:gd name="T36" fmla="*/ 1468 h 146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68" h="1468">
                  <a:moveTo>
                    <a:pt x="1497" y="1468"/>
                  </a:moveTo>
                  <a:cubicBezTo>
                    <a:pt x="158" y="1468"/>
                    <a:pt x="158" y="1468"/>
                    <a:pt x="158" y="1468"/>
                  </a:cubicBezTo>
                  <a:cubicBezTo>
                    <a:pt x="71" y="1468"/>
                    <a:pt x="0" y="1397"/>
                    <a:pt x="0" y="1309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637"/>
                    <a:pt x="71" y="566"/>
                    <a:pt x="158" y="566"/>
                  </a:cubicBezTo>
                  <a:cubicBezTo>
                    <a:pt x="1497" y="566"/>
                    <a:pt x="1497" y="566"/>
                    <a:pt x="1497" y="566"/>
                  </a:cubicBezTo>
                  <a:cubicBezTo>
                    <a:pt x="1500" y="566"/>
                    <a:pt x="1503" y="566"/>
                    <a:pt x="1506" y="566"/>
                  </a:cubicBezTo>
                  <a:cubicBezTo>
                    <a:pt x="1806" y="557"/>
                    <a:pt x="2049" y="312"/>
                    <a:pt x="2067" y="4"/>
                  </a:cubicBezTo>
                  <a:cubicBezTo>
                    <a:pt x="2067" y="3"/>
                    <a:pt x="2067" y="1"/>
                    <a:pt x="2068" y="0"/>
                  </a:cubicBezTo>
                  <a:cubicBezTo>
                    <a:pt x="2068" y="897"/>
                    <a:pt x="2068" y="897"/>
                    <a:pt x="2068" y="897"/>
                  </a:cubicBezTo>
                  <a:cubicBezTo>
                    <a:pt x="2068" y="1212"/>
                    <a:pt x="1811" y="1468"/>
                    <a:pt x="1497" y="14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矩形 31"/>
            <p:cNvSpPr>
              <a:spLocks noChangeArrowheads="1"/>
            </p:cNvSpPr>
            <p:nvPr/>
          </p:nvSpPr>
          <p:spPr bwMode="auto">
            <a:xfrm>
              <a:off x="3467100" y="3499247"/>
              <a:ext cx="463588" cy="4154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Impact" panose="020B0806030902050204" pitchFamily="34" charset="0"/>
                  <a:ea typeface="Malgun Gothic" panose="020B0503020000020004" pitchFamily="34" charset="-127"/>
                </a:rPr>
                <a:t>04</a:t>
              </a:r>
              <a:endPara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Adobe Naskh Medium"/>
                <a:cs typeface="Adobe Naskh Medium"/>
              </a:endParaRPr>
            </a:p>
          </p:txBody>
        </p:sp>
      </p:grpSp>
      <p:sp>
        <p:nvSpPr>
          <p:cNvPr id="38" name="TextBox 57"/>
          <p:cNvSpPr txBox="1"/>
          <p:nvPr/>
        </p:nvSpPr>
        <p:spPr bwMode="auto">
          <a:xfrm>
            <a:off x="1037508" y="2537002"/>
            <a:ext cx="2005013" cy="65210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9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kumimoji="0" lang="en-US" altLang="zh-CN" sz="13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9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kumimoji="0" lang="en-US" altLang="zh-CN" sz="13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57"/>
          <p:cNvSpPr txBox="1"/>
          <p:nvPr/>
        </p:nvSpPr>
        <p:spPr bwMode="auto">
          <a:xfrm>
            <a:off x="5967886" y="2537002"/>
            <a:ext cx="2005013" cy="65210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9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kumimoji="0" lang="en-US" altLang="zh-CN" sz="13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9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kumimoji="0" lang="en-US" altLang="zh-CN" sz="13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57"/>
          <p:cNvSpPr txBox="1"/>
          <p:nvPr/>
        </p:nvSpPr>
        <p:spPr bwMode="auto">
          <a:xfrm>
            <a:off x="1037508" y="4350324"/>
            <a:ext cx="2005013" cy="65210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9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kumimoji="0" lang="en-US" altLang="zh-CN" sz="13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9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kumimoji="0" lang="en-US" altLang="zh-CN" sz="13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57"/>
          <p:cNvSpPr txBox="1"/>
          <p:nvPr/>
        </p:nvSpPr>
        <p:spPr bwMode="auto">
          <a:xfrm>
            <a:off x="5967886" y="4350324"/>
            <a:ext cx="2005013" cy="65210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9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kumimoji="0" lang="en-US" altLang="zh-CN" sz="13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9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kumimoji="0" lang="en-US" altLang="zh-CN" sz="13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8" grpId="0"/>
      <p:bldP spid="39" grpId="0"/>
      <p:bldP spid="40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471"/>
          <p:cNvSpPr>
            <a:spLocks noEditPoints="1"/>
          </p:cNvSpPr>
          <p:nvPr/>
        </p:nvSpPr>
        <p:spPr bwMode="auto">
          <a:xfrm>
            <a:off x="4744118" y="3469837"/>
            <a:ext cx="725427" cy="554225"/>
          </a:xfrm>
          <a:custGeom>
            <a:avLst/>
            <a:gdLst>
              <a:gd name="T0" fmla="*/ 103 w 106"/>
              <a:gd name="T1" fmla="*/ 44 h 81"/>
              <a:gd name="T2" fmla="*/ 85 w 106"/>
              <a:gd name="T3" fmla="*/ 26 h 81"/>
              <a:gd name="T4" fmla="*/ 66 w 106"/>
              <a:gd name="T5" fmla="*/ 7 h 81"/>
              <a:gd name="T6" fmla="*/ 47 w 106"/>
              <a:gd name="T7" fmla="*/ 26 h 81"/>
              <a:gd name="T8" fmla="*/ 29 w 106"/>
              <a:gd name="T9" fmla="*/ 44 h 81"/>
              <a:gd name="T10" fmla="*/ 4 w 106"/>
              <a:gd name="T11" fmla="*/ 44 h 81"/>
              <a:gd name="T12" fmla="*/ 4 w 106"/>
              <a:gd name="T13" fmla="*/ 81 h 81"/>
              <a:gd name="T14" fmla="*/ 66 w 106"/>
              <a:gd name="T15" fmla="*/ 81 h 81"/>
              <a:gd name="T16" fmla="*/ 66 w 106"/>
              <a:gd name="T17" fmla="*/ 53 h 81"/>
              <a:gd name="T18" fmla="*/ 84 w 106"/>
              <a:gd name="T19" fmla="*/ 53 h 81"/>
              <a:gd name="T20" fmla="*/ 84 w 106"/>
              <a:gd name="T21" fmla="*/ 81 h 81"/>
              <a:gd name="T22" fmla="*/ 103 w 106"/>
              <a:gd name="T23" fmla="*/ 81 h 81"/>
              <a:gd name="T24" fmla="*/ 103 w 106"/>
              <a:gd name="T25" fmla="*/ 44 h 81"/>
              <a:gd name="T26" fmla="*/ 25 w 106"/>
              <a:gd name="T27" fmla="*/ 66 h 81"/>
              <a:gd name="T28" fmla="*/ 11 w 106"/>
              <a:gd name="T29" fmla="*/ 66 h 81"/>
              <a:gd name="T30" fmla="*/ 11 w 106"/>
              <a:gd name="T31" fmla="*/ 52 h 81"/>
              <a:gd name="T32" fmla="*/ 25 w 106"/>
              <a:gd name="T33" fmla="*/ 52 h 81"/>
              <a:gd name="T34" fmla="*/ 25 w 106"/>
              <a:gd name="T35" fmla="*/ 66 h 81"/>
              <a:gd name="T36" fmla="*/ 47 w 106"/>
              <a:gd name="T37" fmla="*/ 66 h 81"/>
              <a:gd name="T38" fmla="*/ 33 w 106"/>
              <a:gd name="T39" fmla="*/ 66 h 81"/>
              <a:gd name="T40" fmla="*/ 33 w 106"/>
              <a:gd name="T41" fmla="*/ 52 h 81"/>
              <a:gd name="T42" fmla="*/ 47 w 106"/>
              <a:gd name="T43" fmla="*/ 52 h 81"/>
              <a:gd name="T44" fmla="*/ 47 w 106"/>
              <a:gd name="T45" fmla="*/ 66 h 81"/>
              <a:gd name="T46" fmla="*/ 63 w 106"/>
              <a:gd name="T47" fmla="*/ 38 h 81"/>
              <a:gd name="T48" fmla="*/ 56 w 106"/>
              <a:gd name="T49" fmla="*/ 31 h 81"/>
              <a:gd name="T50" fmla="*/ 63 w 106"/>
              <a:gd name="T51" fmla="*/ 25 h 81"/>
              <a:gd name="T52" fmla="*/ 70 w 106"/>
              <a:gd name="T53" fmla="*/ 31 h 81"/>
              <a:gd name="T54" fmla="*/ 63 w 106"/>
              <a:gd name="T55" fmla="*/ 38 h 81"/>
              <a:gd name="T56" fmla="*/ 106 w 106"/>
              <a:gd name="T57" fmla="*/ 40 h 81"/>
              <a:gd name="T58" fmla="*/ 104 w 106"/>
              <a:gd name="T59" fmla="*/ 42 h 81"/>
              <a:gd name="T60" fmla="*/ 66 w 106"/>
              <a:gd name="T61" fmla="*/ 3 h 81"/>
              <a:gd name="T62" fmla="*/ 28 w 106"/>
              <a:gd name="T63" fmla="*/ 41 h 81"/>
              <a:gd name="T64" fmla="*/ 28 w 106"/>
              <a:gd name="T65" fmla="*/ 42 h 81"/>
              <a:gd name="T66" fmla="*/ 0 w 106"/>
              <a:gd name="T67" fmla="*/ 42 h 81"/>
              <a:gd name="T68" fmla="*/ 21 w 106"/>
              <a:gd name="T69" fmla="*/ 20 h 81"/>
              <a:gd name="T70" fmla="*/ 47 w 106"/>
              <a:gd name="T71" fmla="*/ 20 h 81"/>
              <a:gd name="T72" fmla="*/ 66 w 106"/>
              <a:gd name="T73" fmla="*/ 0 h 81"/>
              <a:gd name="T74" fmla="*/ 87 w 106"/>
              <a:gd name="T75" fmla="*/ 21 h 81"/>
              <a:gd name="T76" fmla="*/ 87 w 106"/>
              <a:gd name="T77" fmla="*/ 9 h 81"/>
              <a:gd name="T78" fmla="*/ 95 w 106"/>
              <a:gd name="T79" fmla="*/ 9 h 81"/>
              <a:gd name="T80" fmla="*/ 95 w 106"/>
              <a:gd name="T81" fmla="*/ 30 h 81"/>
              <a:gd name="T82" fmla="*/ 106 w 106"/>
              <a:gd name="T83" fmla="*/ 4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6" h="81">
                <a:moveTo>
                  <a:pt x="103" y="44"/>
                </a:moveTo>
                <a:cubicBezTo>
                  <a:pt x="85" y="26"/>
                  <a:pt x="85" y="26"/>
                  <a:pt x="85" y="26"/>
                </a:cubicBezTo>
                <a:cubicBezTo>
                  <a:pt x="66" y="7"/>
                  <a:pt x="66" y="7"/>
                  <a:pt x="66" y="7"/>
                </a:cubicBezTo>
                <a:cubicBezTo>
                  <a:pt x="47" y="26"/>
                  <a:pt x="47" y="26"/>
                  <a:pt x="47" y="26"/>
                </a:cubicBezTo>
                <a:cubicBezTo>
                  <a:pt x="29" y="44"/>
                  <a:pt x="29" y="44"/>
                  <a:pt x="29" y="44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81"/>
                  <a:pt x="4" y="81"/>
                  <a:pt x="4" y="81"/>
                </a:cubicBezTo>
                <a:cubicBezTo>
                  <a:pt x="66" y="81"/>
                  <a:pt x="66" y="81"/>
                  <a:pt x="66" y="81"/>
                </a:cubicBezTo>
                <a:cubicBezTo>
                  <a:pt x="66" y="53"/>
                  <a:pt x="66" y="53"/>
                  <a:pt x="66" y="53"/>
                </a:cubicBezTo>
                <a:cubicBezTo>
                  <a:pt x="84" y="53"/>
                  <a:pt x="84" y="53"/>
                  <a:pt x="84" y="53"/>
                </a:cubicBezTo>
                <a:cubicBezTo>
                  <a:pt x="84" y="81"/>
                  <a:pt x="84" y="81"/>
                  <a:pt x="84" y="81"/>
                </a:cubicBezTo>
                <a:cubicBezTo>
                  <a:pt x="103" y="81"/>
                  <a:pt x="103" y="81"/>
                  <a:pt x="103" y="81"/>
                </a:cubicBezTo>
                <a:cubicBezTo>
                  <a:pt x="103" y="44"/>
                  <a:pt x="103" y="44"/>
                  <a:pt x="103" y="44"/>
                </a:cubicBezTo>
                <a:close/>
                <a:moveTo>
                  <a:pt x="25" y="66"/>
                </a:moveTo>
                <a:cubicBezTo>
                  <a:pt x="11" y="66"/>
                  <a:pt x="11" y="66"/>
                  <a:pt x="11" y="66"/>
                </a:cubicBezTo>
                <a:cubicBezTo>
                  <a:pt x="11" y="52"/>
                  <a:pt x="11" y="52"/>
                  <a:pt x="11" y="52"/>
                </a:cubicBezTo>
                <a:cubicBezTo>
                  <a:pt x="25" y="52"/>
                  <a:pt x="25" y="52"/>
                  <a:pt x="25" y="52"/>
                </a:cubicBezTo>
                <a:lnTo>
                  <a:pt x="25" y="66"/>
                </a:lnTo>
                <a:close/>
                <a:moveTo>
                  <a:pt x="47" y="66"/>
                </a:moveTo>
                <a:cubicBezTo>
                  <a:pt x="33" y="66"/>
                  <a:pt x="33" y="66"/>
                  <a:pt x="33" y="66"/>
                </a:cubicBezTo>
                <a:cubicBezTo>
                  <a:pt x="33" y="52"/>
                  <a:pt x="33" y="52"/>
                  <a:pt x="33" y="52"/>
                </a:cubicBezTo>
                <a:cubicBezTo>
                  <a:pt x="47" y="52"/>
                  <a:pt x="47" y="52"/>
                  <a:pt x="47" y="52"/>
                </a:cubicBezTo>
                <a:lnTo>
                  <a:pt x="47" y="66"/>
                </a:lnTo>
                <a:close/>
                <a:moveTo>
                  <a:pt x="63" y="38"/>
                </a:moveTo>
                <a:cubicBezTo>
                  <a:pt x="59" y="38"/>
                  <a:pt x="56" y="35"/>
                  <a:pt x="56" y="31"/>
                </a:cubicBezTo>
                <a:cubicBezTo>
                  <a:pt x="56" y="28"/>
                  <a:pt x="59" y="25"/>
                  <a:pt x="63" y="25"/>
                </a:cubicBezTo>
                <a:cubicBezTo>
                  <a:pt x="67" y="25"/>
                  <a:pt x="70" y="28"/>
                  <a:pt x="70" y="31"/>
                </a:cubicBezTo>
                <a:cubicBezTo>
                  <a:pt x="70" y="35"/>
                  <a:pt x="67" y="38"/>
                  <a:pt x="63" y="38"/>
                </a:cubicBezTo>
                <a:close/>
                <a:moveTo>
                  <a:pt x="106" y="40"/>
                </a:moveTo>
                <a:cubicBezTo>
                  <a:pt x="104" y="42"/>
                  <a:pt x="104" y="42"/>
                  <a:pt x="104" y="42"/>
                </a:cubicBezTo>
                <a:cubicBezTo>
                  <a:pt x="66" y="3"/>
                  <a:pt x="66" y="3"/>
                  <a:pt x="66" y="3"/>
                </a:cubicBezTo>
                <a:cubicBezTo>
                  <a:pt x="28" y="41"/>
                  <a:pt x="28" y="41"/>
                  <a:pt x="28" y="41"/>
                </a:cubicBezTo>
                <a:cubicBezTo>
                  <a:pt x="28" y="42"/>
                  <a:pt x="28" y="42"/>
                  <a:pt x="28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21" y="20"/>
                  <a:pt x="21" y="20"/>
                  <a:pt x="21" y="20"/>
                </a:cubicBezTo>
                <a:cubicBezTo>
                  <a:pt x="47" y="20"/>
                  <a:pt x="47" y="20"/>
                  <a:pt x="47" y="20"/>
                </a:cubicBezTo>
                <a:cubicBezTo>
                  <a:pt x="66" y="0"/>
                  <a:pt x="66" y="0"/>
                  <a:pt x="66" y="0"/>
                </a:cubicBezTo>
                <a:cubicBezTo>
                  <a:pt x="87" y="21"/>
                  <a:pt x="87" y="21"/>
                  <a:pt x="87" y="21"/>
                </a:cubicBezTo>
                <a:cubicBezTo>
                  <a:pt x="87" y="9"/>
                  <a:pt x="87" y="9"/>
                  <a:pt x="87" y="9"/>
                </a:cubicBezTo>
                <a:cubicBezTo>
                  <a:pt x="95" y="9"/>
                  <a:pt x="95" y="9"/>
                  <a:pt x="95" y="9"/>
                </a:cubicBezTo>
                <a:cubicBezTo>
                  <a:pt x="95" y="30"/>
                  <a:pt x="95" y="30"/>
                  <a:pt x="95" y="30"/>
                </a:cubicBezTo>
                <a:lnTo>
                  <a:pt x="106" y="40"/>
                </a:lnTo>
                <a:close/>
              </a:path>
            </a:pathLst>
          </a:custGeom>
          <a:solidFill>
            <a:srgbClr val="0D79CA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dirty="0">
              <a:ea typeface="微软雅黑" pitchFamily="34" charset="-122"/>
            </a:endParaRPr>
          </a:p>
        </p:txBody>
      </p:sp>
      <p:sp>
        <p:nvSpPr>
          <p:cNvPr id="19" name="Freeform 476"/>
          <p:cNvSpPr>
            <a:spLocks noEditPoints="1"/>
          </p:cNvSpPr>
          <p:nvPr/>
        </p:nvSpPr>
        <p:spPr bwMode="auto">
          <a:xfrm>
            <a:off x="1191770" y="1741645"/>
            <a:ext cx="781006" cy="565910"/>
          </a:xfrm>
          <a:custGeom>
            <a:avLst/>
            <a:gdLst>
              <a:gd name="T0" fmla="*/ 125 w 125"/>
              <a:gd name="T1" fmla="*/ 71 h 73"/>
              <a:gd name="T2" fmla="*/ 124 w 125"/>
              <a:gd name="T3" fmla="*/ 73 h 73"/>
              <a:gd name="T4" fmla="*/ 2 w 125"/>
              <a:gd name="T5" fmla="*/ 73 h 73"/>
              <a:gd name="T6" fmla="*/ 0 w 125"/>
              <a:gd name="T7" fmla="*/ 71 h 73"/>
              <a:gd name="T8" fmla="*/ 0 w 125"/>
              <a:gd name="T9" fmla="*/ 68 h 73"/>
              <a:gd name="T10" fmla="*/ 2 w 125"/>
              <a:gd name="T11" fmla="*/ 66 h 73"/>
              <a:gd name="T12" fmla="*/ 124 w 125"/>
              <a:gd name="T13" fmla="*/ 66 h 73"/>
              <a:gd name="T14" fmla="*/ 125 w 125"/>
              <a:gd name="T15" fmla="*/ 68 h 73"/>
              <a:gd name="T16" fmla="*/ 125 w 125"/>
              <a:gd name="T17" fmla="*/ 71 h 73"/>
              <a:gd name="T18" fmla="*/ 118 w 125"/>
              <a:gd name="T19" fmla="*/ 5 h 73"/>
              <a:gd name="T20" fmla="*/ 118 w 125"/>
              <a:gd name="T21" fmla="*/ 58 h 73"/>
              <a:gd name="T22" fmla="*/ 113 w 125"/>
              <a:gd name="T23" fmla="*/ 63 h 73"/>
              <a:gd name="T24" fmla="*/ 12 w 125"/>
              <a:gd name="T25" fmla="*/ 63 h 73"/>
              <a:gd name="T26" fmla="*/ 7 w 125"/>
              <a:gd name="T27" fmla="*/ 58 h 73"/>
              <a:gd name="T28" fmla="*/ 7 w 125"/>
              <a:gd name="T29" fmla="*/ 5 h 73"/>
              <a:gd name="T30" fmla="*/ 12 w 125"/>
              <a:gd name="T31" fmla="*/ 0 h 73"/>
              <a:gd name="T32" fmla="*/ 113 w 125"/>
              <a:gd name="T33" fmla="*/ 0 h 73"/>
              <a:gd name="T34" fmla="*/ 118 w 125"/>
              <a:gd name="T35" fmla="*/ 5 h 73"/>
              <a:gd name="T36" fmla="*/ 113 w 125"/>
              <a:gd name="T37" fmla="*/ 6 h 73"/>
              <a:gd name="T38" fmla="*/ 12 w 125"/>
              <a:gd name="T39" fmla="*/ 6 h 73"/>
              <a:gd name="T40" fmla="*/ 12 w 125"/>
              <a:gd name="T41" fmla="*/ 59 h 73"/>
              <a:gd name="T42" fmla="*/ 113 w 125"/>
              <a:gd name="T43" fmla="*/ 59 h 73"/>
              <a:gd name="T44" fmla="*/ 113 w 125"/>
              <a:gd name="T45" fmla="*/ 6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5" h="73">
                <a:moveTo>
                  <a:pt x="125" y="71"/>
                </a:moveTo>
                <a:cubicBezTo>
                  <a:pt x="125" y="72"/>
                  <a:pt x="124" y="73"/>
                  <a:pt x="124" y="73"/>
                </a:cubicBezTo>
                <a:cubicBezTo>
                  <a:pt x="2" y="73"/>
                  <a:pt x="2" y="73"/>
                  <a:pt x="2" y="73"/>
                </a:cubicBezTo>
                <a:cubicBezTo>
                  <a:pt x="1" y="73"/>
                  <a:pt x="0" y="72"/>
                  <a:pt x="0" y="71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7"/>
                  <a:pt x="1" y="66"/>
                  <a:pt x="2" y="66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4" y="66"/>
                  <a:pt x="125" y="67"/>
                  <a:pt x="125" y="68"/>
                </a:cubicBezTo>
                <a:lnTo>
                  <a:pt x="125" y="71"/>
                </a:lnTo>
                <a:close/>
                <a:moveTo>
                  <a:pt x="118" y="5"/>
                </a:moveTo>
                <a:cubicBezTo>
                  <a:pt x="118" y="58"/>
                  <a:pt x="118" y="58"/>
                  <a:pt x="118" y="58"/>
                </a:cubicBezTo>
                <a:cubicBezTo>
                  <a:pt x="118" y="61"/>
                  <a:pt x="116" y="63"/>
                  <a:pt x="113" y="63"/>
                </a:cubicBezTo>
                <a:cubicBezTo>
                  <a:pt x="12" y="63"/>
                  <a:pt x="12" y="63"/>
                  <a:pt x="12" y="63"/>
                </a:cubicBezTo>
                <a:cubicBezTo>
                  <a:pt x="9" y="63"/>
                  <a:pt x="7" y="61"/>
                  <a:pt x="7" y="58"/>
                </a:cubicBezTo>
                <a:cubicBezTo>
                  <a:pt x="7" y="5"/>
                  <a:pt x="7" y="5"/>
                  <a:pt x="7" y="5"/>
                </a:cubicBezTo>
                <a:cubicBezTo>
                  <a:pt x="7" y="2"/>
                  <a:pt x="9" y="0"/>
                  <a:pt x="12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6" y="0"/>
                  <a:pt x="118" y="2"/>
                  <a:pt x="118" y="5"/>
                </a:cubicBezTo>
                <a:close/>
                <a:moveTo>
                  <a:pt x="113" y="6"/>
                </a:moveTo>
                <a:cubicBezTo>
                  <a:pt x="12" y="6"/>
                  <a:pt x="12" y="6"/>
                  <a:pt x="12" y="6"/>
                </a:cubicBezTo>
                <a:cubicBezTo>
                  <a:pt x="12" y="59"/>
                  <a:pt x="12" y="59"/>
                  <a:pt x="12" y="59"/>
                </a:cubicBezTo>
                <a:cubicBezTo>
                  <a:pt x="113" y="59"/>
                  <a:pt x="113" y="59"/>
                  <a:pt x="113" y="59"/>
                </a:cubicBezTo>
                <a:lnTo>
                  <a:pt x="113" y="6"/>
                </a:lnTo>
                <a:close/>
              </a:path>
            </a:pathLst>
          </a:custGeom>
          <a:solidFill>
            <a:srgbClr val="0D79CA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dirty="0">
              <a:ea typeface="微软雅黑" pitchFamily="34" charset="-122"/>
            </a:endParaRPr>
          </a:p>
        </p:txBody>
      </p:sp>
      <p:sp>
        <p:nvSpPr>
          <p:cNvPr id="20" name="Oval 493"/>
          <p:cNvSpPr>
            <a:spLocks noChangeArrowheads="1"/>
          </p:cNvSpPr>
          <p:nvPr/>
        </p:nvSpPr>
        <p:spPr bwMode="auto">
          <a:xfrm>
            <a:off x="1191772" y="3527050"/>
            <a:ext cx="547803" cy="497012"/>
          </a:xfrm>
          <a:custGeom>
            <a:avLst/>
            <a:gdLst/>
            <a:ahLst/>
            <a:cxnLst/>
            <a:rect l="l" t="t" r="r" b="b"/>
            <a:pathLst>
              <a:path w="239713" h="217487">
                <a:moveTo>
                  <a:pt x="67420" y="131762"/>
                </a:moveTo>
                <a:lnTo>
                  <a:pt x="71346" y="131762"/>
                </a:lnTo>
                <a:lnTo>
                  <a:pt x="80061" y="131762"/>
                </a:lnTo>
                <a:lnTo>
                  <a:pt x="80262" y="131762"/>
                </a:lnTo>
                <a:lnTo>
                  <a:pt x="97384" y="131762"/>
                </a:lnTo>
                <a:lnTo>
                  <a:pt x="100603" y="131762"/>
                </a:lnTo>
                <a:lnTo>
                  <a:pt x="101129" y="131762"/>
                </a:lnTo>
                <a:lnTo>
                  <a:pt x="102183" y="131762"/>
                </a:lnTo>
                <a:lnTo>
                  <a:pt x="109088" y="131762"/>
                </a:lnTo>
                <a:lnTo>
                  <a:pt x="109557" y="131762"/>
                </a:lnTo>
                <a:lnTo>
                  <a:pt x="129513" y="131762"/>
                </a:lnTo>
                <a:lnTo>
                  <a:pt x="129572" y="131762"/>
                </a:lnTo>
                <a:lnTo>
                  <a:pt x="168548" y="131762"/>
                </a:lnTo>
                <a:lnTo>
                  <a:pt x="195469" y="137003"/>
                </a:lnTo>
                <a:lnTo>
                  <a:pt x="218177" y="151330"/>
                </a:lnTo>
                <a:lnTo>
                  <a:pt x="233861" y="172645"/>
                </a:lnTo>
                <a:lnTo>
                  <a:pt x="239713" y="198851"/>
                </a:lnTo>
                <a:lnTo>
                  <a:pt x="239713" y="201181"/>
                </a:lnTo>
                <a:lnTo>
                  <a:pt x="239713" y="201181"/>
                </a:lnTo>
                <a:lnTo>
                  <a:pt x="239713" y="217487"/>
                </a:lnTo>
                <a:lnTo>
                  <a:pt x="0" y="217487"/>
                </a:lnTo>
                <a:cubicBezTo>
                  <a:pt x="0" y="217487"/>
                  <a:pt x="0" y="217487"/>
                  <a:pt x="0" y="215158"/>
                </a:cubicBezTo>
                <a:lnTo>
                  <a:pt x="0" y="198851"/>
                </a:lnTo>
                <a:cubicBezTo>
                  <a:pt x="0" y="161580"/>
                  <a:pt x="29964" y="131762"/>
                  <a:pt x="67420" y="131762"/>
                </a:cubicBezTo>
                <a:close/>
                <a:moveTo>
                  <a:pt x="119063" y="0"/>
                </a:moveTo>
                <a:lnTo>
                  <a:pt x="142545" y="4741"/>
                </a:lnTo>
                <a:lnTo>
                  <a:pt x="161720" y="17669"/>
                </a:lnTo>
                <a:lnTo>
                  <a:pt x="174648" y="36844"/>
                </a:lnTo>
                <a:lnTo>
                  <a:pt x="179388" y="60325"/>
                </a:lnTo>
                <a:lnTo>
                  <a:pt x="174648" y="83807"/>
                </a:lnTo>
                <a:lnTo>
                  <a:pt x="161720" y="102981"/>
                </a:lnTo>
                <a:lnTo>
                  <a:pt x="142545" y="115910"/>
                </a:lnTo>
                <a:cubicBezTo>
                  <a:pt x="135327" y="118962"/>
                  <a:pt x="127393" y="120650"/>
                  <a:pt x="119063" y="120650"/>
                </a:cubicBezTo>
                <a:cubicBezTo>
                  <a:pt x="102405" y="120650"/>
                  <a:pt x="87323" y="113898"/>
                  <a:pt x="76407" y="102981"/>
                </a:cubicBezTo>
                <a:cubicBezTo>
                  <a:pt x="70949" y="97523"/>
                  <a:pt x="66531" y="91024"/>
                  <a:pt x="63479" y="83807"/>
                </a:cubicBezTo>
                <a:cubicBezTo>
                  <a:pt x="60426" y="76589"/>
                  <a:pt x="58738" y="68654"/>
                  <a:pt x="58738" y="60325"/>
                </a:cubicBezTo>
                <a:cubicBezTo>
                  <a:pt x="58738" y="43667"/>
                  <a:pt x="65490" y="28585"/>
                  <a:pt x="76407" y="17669"/>
                </a:cubicBezTo>
                <a:cubicBezTo>
                  <a:pt x="81865" y="12210"/>
                  <a:pt x="88365" y="7793"/>
                  <a:pt x="95582" y="4741"/>
                </a:cubicBezTo>
                <a:cubicBezTo>
                  <a:pt x="102799" y="1688"/>
                  <a:pt x="110734" y="0"/>
                  <a:pt x="119063" y="0"/>
                </a:cubicBezTo>
                <a:close/>
              </a:path>
            </a:pathLst>
          </a:custGeom>
          <a:solidFill>
            <a:srgbClr val="0D79CA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dirty="0">
              <a:ea typeface="微软雅黑" pitchFamily="34" charset="-122"/>
            </a:endParaRPr>
          </a:p>
        </p:txBody>
      </p:sp>
      <p:sp>
        <p:nvSpPr>
          <p:cNvPr id="21" name="Freeform 497"/>
          <p:cNvSpPr>
            <a:spLocks noEditPoints="1"/>
          </p:cNvSpPr>
          <p:nvPr/>
        </p:nvSpPr>
        <p:spPr bwMode="auto">
          <a:xfrm>
            <a:off x="4744119" y="1741645"/>
            <a:ext cx="422877" cy="583375"/>
          </a:xfrm>
          <a:custGeom>
            <a:avLst/>
            <a:gdLst>
              <a:gd name="T0" fmla="*/ 125 w 128"/>
              <a:gd name="T1" fmla="*/ 83 h 177"/>
              <a:gd name="T2" fmla="*/ 64 w 128"/>
              <a:gd name="T3" fmla="*/ 177 h 177"/>
              <a:gd name="T4" fmla="*/ 0 w 128"/>
              <a:gd name="T5" fmla="*/ 71 h 177"/>
              <a:gd name="T6" fmla="*/ 0 w 128"/>
              <a:gd name="T7" fmla="*/ 70 h 177"/>
              <a:gd name="T8" fmla="*/ 0 w 128"/>
              <a:gd name="T9" fmla="*/ 64 h 177"/>
              <a:gd name="T10" fmla="*/ 64 w 128"/>
              <a:gd name="T11" fmla="*/ 0 h 177"/>
              <a:gd name="T12" fmla="*/ 128 w 128"/>
              <a:gd name="T13" fmla="*/ 64 h 177"/>
              <a:gd name="T14" fmla="*/ 127 w 128"/>
              <a:gd name="T15" fmla="*/ 68 h 177"/>
              <a:gd name="T16" fmla="*/ 125 w 128"/>
              <a:gd name="T17" fmla="*/ 83 h 177"/>
              <a:gd name="T18" fmla="*/ 64 w 128"/>
              <a:gd name="T19" fmla="*/ 20 h 177"/>
              <a:gd name="T20" fmla="*/ 22 w 128"/>
              <a:gd name="T21" fmla="*/ 62 h 177"/>
              <a:gd name="T22" fmla="*/ 64 w 128"/>
              <a:gd name="T23" fmla="*/ 104 h 177"/>
              <a:gd name="T24" fmla="*/ 106 w 128"/>
              <a:gd name="T25" fmla="*/ 62 h 177"/>
              <a:gd name="T26" fmla="*/ 64 w 128"/>
              <a:gd name="T27" fmla="*/ 20 h 177"/>
              <a:gd name="T28" fmla="*/ 64 w 128"/>
              <a:gd name="T29" fmla="*/ 40 h 177"/>
              <a:gd name="T30" fmla="*/ 44 w 128"/>
              <a:gd name="T31" fmla="*/ 60 h 177"/>
              <a:gd name="T32" fmla="*/ 64 w 128"/>
              <a:gd name="T33" fmla="*/ 80 h 177"/>
              <a:gd name="T34" fmla="*/ 84 w 128"/>
              <a:gd name="T35" fmla="*/ 60 h 177"/>
              <a:gd name="T36" fmla="*/ 64 w 128"/>
              <a:gd name="T37" fmla="*/ 4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77">
                <a:moveTo>
                  <a:pt x="125" y="83"/>
                </a:moveTo>
                <a:cubicBezTo>
                  <a:pt x="120" y="104"/>
                  <a:pt x="105" y="138"/>
                  <a:pt x="64" y="177"/>
                </a:cubicBezTo>
                <a:cubicBezTo>
                  <a:pt x="64" y="177"/>
                  <a:pt x="5" y="122"/>
                  <a:pt x="0" y="71"/>
                </a:cubicBezTo>
                <a:cubicBezTo>
                  <a:pt x="0" y="71"/>
                  <a:pt x="0" y="70"/>
                  <a:pt x="0" y="70"/>
                </a:cubicBezTo>
                <a:cubicBezTo>
                  <a:pt x="0" y="68"/>
                  <a:pt x="0" y="66"/>
                  <a:pt x="0" y="64"/>
                </a:cubicBezTo>
                <a:cubicBezTo>
                  <a:pt x="0" y="29"/>
                  <a:pt x="28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64"/>
                  <a:pt x="128" y="65"/>
                  <a:pt x="127" y="68"/>
                </a:cubicBezTo>
                <a:cubicBezTo>
                  <a:pt x="127" y="73"/>
                  <a:pt x="126" y="78"/>
                  <a:pt x="125" y="83"/>
                </a:cubicBezTo>
                <a:close/>
                <a:moveTo>
                  <a:pt x="64" y="20"/>
                </a:moveTo>
                <a:cubicBezTo>
                  <a:pt x="40" y="20"/>
                  <a:pt x="22" y="39"/>
                  <a:pt x="22" y="62"/>
                </a:cubicBezTo>
                <a:cubicBezTo>
                  <a:pt x="22" y="85"/>
                  <a:pt x="40" y="104"/>
                  <a:pt x="64" y="104"/>
                </a:cubicBezTo>
                <a:cubicBezTo>
                  <a:pt x="87" y="104"/>
                  <a:pt x="106" y="85"/>
                  <a:pt x="106" y="62"/>
                </a:cubicBezTo>
                <a:cubicBezTo>
                  <a:pt x="106" y="39"/>
                  <a:pt x="87" y="20"/>
                  <a:pt x="64" y="20"/>
                </a:cubicBezTo>
                <a:close/>
                <a:moveTo>
                  <a:pt x="64" y="40"/>
                </a:moveTo>
                <a:cubicBezTo>
                  <a:pt x="53" y="40"/>
                  <a:pt x="44" y="49"/>
                  <a:pt x="44" y="60"/>
                </a:cubicBezTo>
                <a:cubicBezTo>
                  <a:pt x="44" y="71"/>
                  <a:pt x="53" y="80"/>
                  <a:pt x="64" y="80"/>
                </a:cubicBezTo>
                <a:cubicBezTo>
                  <a:pt x="75" y="80"/>
                  <a:pt x="84" y="71"/>
                  <a:pt x="84" y="60"/>
                </a:cubicBezTo>
                <a:cubicBezTo>
                  <a:pt x="84" y="49"/>
                  <a:pt x="75" y="40"/>
                  <a:pt x="64" y="40"/>
                </a:cubicBezTo>
                <a:close/>
              </a:path>
            </a:pathLst>
          </a:custGeom>
          <a:solidFill>
            <a:srgbClr val="0D79CA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dirty="0">
              <a:ea typeface="微软雅黑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191771" y="2376728"/>
            <a:ext cx="2782193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cxnSp>
        <p:nvCxnSpPr>
          <p:cNvPr id="23" name="直接连接符 22"/>
          <p:cNvCxnSpPr/>
          <p:nvPr/>
        </p:nvCxnSpPr>
        <p:spPr>
          <a:xfrm>
            <a:off x="4744116" y="2376728"/>
            <a:ext cx="2760030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cxnSp>
        <p:nvCxnSpPr>
          <p:cNvPr id="24" name="直接连接符 23"/>
          <p:cNvCxnSpPr/>
          <p:nvPr/>
        </p:nvCxnSpPr>
        <p:spPr>
          <a:xfrm>
            <a:off x="1191771" y="4143307"/>
            <a:ext cx="2782193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cxnSp>
        <p:nvCxnSpPr>
          <p:cNvPr id="25" name="直接连接符 24"/>
          <p:cNvCxnSpPr/>
          <p:nvPr/>
        </p:nvCxnSpPr>
        <p:spPr>
          <a:xfrm>
            <a:off x="4744116" y="4143307"/>
            <a:ext cx="2760030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26" name="TextBox 498"/>
          <p:cNvSpPr txBox="1"/>
          <p:nvPr/>
        </p:nvSpPr>
        <p:spPr>
          <a:xfrm>
            <a:off x="2606938" y="1917448"/>
            <a:ext cx="1454244" cy="3462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27" name="TextBox 499"/>
          <p:cNvSpPr txBox="1"/>
          <p:nvPr/>
        </p:nvSpPr>
        <p:spPr>
          <a:xfrm>
            <a:off x="6137381" y="1917448"/>
            <a:ext cx="1454244" cy="3462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28" name="TextBox 500"/>
          <p:cNvSpPr txBox="1"/>
          <p:nvPr/>
        </p:nvSpPr>
        <p:spPr>
          <a:xfrm>
            <a:off x="2606938" y="3661185"/>
            <a:ext cx="1454244" cy="3462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29" name="TextBox 501"/>
          <p:cNvSpPr txBox="1"/>
          <p:nvPr/>
        </p:nvSpPr>
        <p:spPr>
          <a:xfrm>
            <a:off x="6137381" y="3661185"/>
            <a:ext cx="1454244" cy="3462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30" name="TextBox 503"/>
          <p:cNvSpPr txBox="1"/>
          <p:nvPr/>
        </p:nvSpPr>
        <p:spPr>
          <a:xfrm>
            <a:off x="1097854" y="2444265"/>
            <a:ext cx="3046199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，在此录入上述图表的描述说明。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504"/>
          <p:cNvSpPr txBox="1"/>
          <p:nvPr/>
        </p:nvSpPr>
        <p:spPr>
          <a:xfrm>
            <a:off x="4667919" y="2444265"/>
            <a:ext cx="3046199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，在此录入上述图表的描述说明。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505"/>
          <p:cNvSpPr txBox="1"/>
          <p:nvPr/>
        </p:nvSpPr>
        <p:spPr>
          <a:xfrm>
            <a:off x="1097854" y="4218663"/>
            <a:ext cx="3046199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，在此录入上述图表的描述说明。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506"/>
          <p:cNvSpPr txBox="1"/>
          <p:nvPr/>
        </p:nvSpPr>
        <p:spPr>
          <a:xfrm>
            <a:off x="4667919" y="4218663"/>
            <a:ext cx="3046199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，在此录入上述图表的描述说明。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5510681" y="1649630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en-US" altLang="zh-CN" sz="165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500958" y="3283956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en-US" altLang="zh-CN" sz="165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861831" y="2441926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en-US" altLang="zh-CN" sz="165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等腰三角形 30"/>
          <p:cNvSpPr>
            <a:spLocks noChangeAspect="1" noChangeArrowheads="1"/>
          </p:cNvSpPr>
          <p:nvPr/>
        </p:nvSpPr>
        <p:spPr bwMode="auto">
          <a:xfrm rot="5400000" flipV="1">
            <a:off x="5279422" y="2031330"/>
            <a:ext cx="179437" cy="154736"/>
          </a:xfrm>
          <a:prstGeom prst="triangle">
            <a:avLst>
              <a:gd name="adj" fmla="val 50000"/>
            </a:avLst>
          </a:prstGeom>
          <a:solidFill>
            <a:sysClr val="window" lastClr="FFFFFF"/>
          </a:solidFill>
          <a:ln>
            <a:noFill/>
          </a:ln>
          <a:extLst/>
        </p:spPr>
        <p:txBody>
          <a:bodyPr lIns="68573" tIns="34287" rIns="68573" bIns="34287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2" name="矩形 47"/>
          <p:cNvSpPr>
            <a:spLocks noChangeArrowheads="1"/>
          </p:cNvSpPr>
          <p:nvPr/>
        </p:nvSpPr>
        <p:spPr bwMode="auto">
          <a:xfrm>
            <a:off x="5500960" y="1960684"/>
            <a:ext cx="2116805" cy="844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33" name="等腰三角形 18"/>
          <p:cNvSpPr>
            <a:spLocks noChangeAspect="1" noChangeArrowheads="1"/>
          </p:cNvSpPr>
          <p:nvPr/>
        </p:nvSpPr>
        <p:spPr bwMode="auto">
          <a:xfrm rot="5400000" flipV="1">
            <a:off x="5279422" y="3668631"/>
            <a:ext cx="179437" cy="154736"/>
          </a:xfrm>
          <a:prstGeom prst="triangle">
            <a:avLst>
              <a:gd name="adj" fmla="val 50000"/>
            </a:avLst>
          </a:prstGeom>
          <a:solidFill>
            <a:sysClr val="window" lastClr="FFFFFF"/>
          </a:solidFill>
          <a:ln>
            <a:noFill/>
          </a:ln>
          <a:extLst/>
        </p:spPr>
        <p:txBody>
          <a:bodyPr lIns="68573" tIns="34287" rIns="68573" bIns="34287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4" name="矩形 47"/>
          <p:cNvSpPr>
            <a:spLocks noChangeArrowheads="1"/>
          </p:cNvSpPr>
          <p:nvPr/>
        </p:nvSpPr>
        <p:spPr bwMode="auto">
          <a:xfrm>
            <a:off x="5500960" y="3597988"/>
            <a:ext cx="2116805" cy="844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35" name="等腰三角形 18"/>
          <p:cNvSpPr>
            <a:spLocks noChangeAspect="1" noChangeArrowheads="1"/>
          </p:cNvSpPr>
          <p:nvPr/>
        </p:nvSpPr>
        <p:spPr bwMode="auto">
          <a:xfrm rot="16200000" flipH="1" flipV="1">
            <a:off x="2976689" y="2821164"/>
            <a:ext cx="179437" cy="154736"/>
          </a:xfrm>
          <a:prstGeom prst="triangle">
            <a:avLst>
              <a:gd name="adj" fmla="val 50000"/>
            </a:avLst>
          </a:prstGeom>
          <a:solidFill>
            <a:sysClr val="window" lastClr="FFFFFF"/>
          </a:solidFill>
          <a:ln>
            <a:noFill/>
          </a:ln>
          <a:extLst/>
        </p:spPr>
        <p:txBody>
          <a:bodyPr lIns="68573" tIns="34287" rIns="68573" bIns="34287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6" name="矩形 47"/>
          <p:cNvSpPr>
            <a:spLocks noChangeArrowheads="1"/>
          </p:cNvSpPr>
          <p:nvPr/>
        </p:nvSpPr>
        <p:spPr bwMode="auto">
          <a:xfrm>
            <a:off x="1107492" y="2750513"/>
            <a:ext cx="1832440" cy="1038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在此录入图表的综合描述说明，在此录入上述图表的描述说明，在此录入上述图表的描述说明。在此录入上述图表的描述说明。</a:t>
            </a:r>
          </a:p>
        </p:txBody>
      </p:sp>
      <p:sp>
        <p:nvSpPr>
          <p:cNvPr id="37" name="形状 36"/>
          <p:cNvSpPr/>
          <p:nvPr/>
        </p:nvSpPr>
        <p:spPr>
          <a:xfrm>
            <a:off x="3251122" y="2388064"/>
            <a:ext cx="1400989" cy="1401200"/>
          </a:xfrm>
          <a:prstGeom prst="leftCircularArrow">
            <a:avLst>
              <a:gd name="adj1" fmla="val 8909"/>
              <a:gd name="adj2" fmla="val 1142322"/>
              <a:gd name="adj3" fmla="val 6293598"/>
              <a:gd name="adj4" fmla="val 18900002"/>
              <a:gd name="adj5" fmla="val 12500"/>
            </a:avLst>
          </a:prstGeom>
          <a:solidFill>
            <a:srgbClr val="0D79CA"/>
          </a:solidFill>
          <a:ln>
            <a:noFill/>
          </a:ln>
          <a:effectLst/>
        </p:spPr>
      </p:sp>
      <p:sp>
        <p:nvSpPr>
          <p:cNvPr id="38" name="空心弧 37"/>
          <p:cNvSpPr/>
          <p:nvPr/>
        </p:nvSpPr>
        <p:spPr>
          <a:xfrm>
            <a:off x="3753810" y="3304972"/>
            <a:ext cx="1203665" cy="1204148"/>
          </a:xfrm>
          <a:prstGeom prst="blockArc">
            <a:avLst>
              <a:gd name="adj1" fmla="val 13624405"/>
              <a:gd name="adj2" fmla="val 17228224"/>
              <a:gd name="adj3" fmla="val 11481"/>
            </a:avLst>
          </a:prstGeom>
          <a:solidFill>
            <a:srgbClr val="0D79CA"/>
          </a:solidFill>
          <a:ln>
            <a:noFill/>
          </a:ln>
          <a:effectLst/>
        </p:spPr>
      </p:sp>
      <p:grpSp>
        <p:nvGrpSpPr>
          <p:cNvPr id="39" name="组合 38"/>
          <p:cNvGrpSpPr/>
          <p:nvPr/>
        </p:nvGrpSpPr>
        <p:grpSpPr>
          <a:xfrm rot="2736489">
            <a:off x="4165054" y="2041378"/>
            <a:ext cx="433670" cy="380074"/>
            <a:chOff x="4212441" y="1835306"/>
            <a:chExt cx="645570" cy="565784"/>
          </a:xfrm>
          <a:solidFill>
            <a:srgbClr val="0D79CA"/>
          </a:solidFill>
        </p:grpSpPr>
        <p:sp>
          <p:nvSpPr>
            <p:cNvPr id="40" name="Freeform 143"/>
            <p:cNvSpPr>
              <a:spLocks/>
            </p:cNvSpPr>
            <p:nvPr/>
          </p:nvSpPr>
          <p:spPr bwMode="auto">
            <a:xfrm>
              <a:off x="4386528" y="2100064"/>
              <a:ext cx="297398" cy="119685"/>
            </a:xfrm>
            <a:custGeom>
              <a:avLst/>
              <a:gdLst>
                <a:gd name="T0" fmla="*/ 30 w 35"/>
                <a:gd name="T1" fmla="*/ 13 h 14"/>
                <a:gd name="T2" fmla="*/ 5 w 35"/>
                <a:gd name="T3" fmla="*/ 13 h 14"/>
                <a:gd name="T4" fmla="*/ 5 w 35"/>
                <a:gd name="T5" fmla="*/ 13 h 14"/>
                <a:gd name="T6" fmla="*/ 1 w 35"/>
                <a:gd name="T7" fmla="*/ 13 h 14"/>
                <a:gd name="T8" fmla="*/ 1 w 35"/>
                <a:gd name="T9" fmla="*/ 13 h 14"/>
                <a:gd name="T10" fmla="*/ 1 w 35"/>
                <a:gd name="T11" fmla="*/ 9 h 14"/>
                <a:gd name="T12" fmla="*/ 1 w 35"/>
                <a:gd name="T13" fmla="*/ 9 h 14"/>
                <a:gd name="T14" fmla="*/ 34 w 35"/>
                <a:gd name="T15" fmla="*/ 9 h 14"/>
                <a:gd name="T16" fmla="*/ 34 w 35"/>
                <a:gd name="T17" fmla="*/ 9 h 14"/>
                <a:gd name="T18" fmla="*/ 34 w 35"/>
                <a:gd name="T19" fmla="*/ 13 h 14"/>
                <a:gd name="T20" fmla="*/ 34 w 35"/>
                <a:gd name="T21" fmla="*/ 13 h 14"/>
                <a:gd name="T22" fmla="*/ 30 w 35"/>
                <a:gd name="T23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14">
                  <a:moveTo>
                    <a:pt x="30" y="13"/>
                  </a:moveTo>
                  <a:cubicBezTo>
                    <a:pt x="23" y="6"/>
                    <a:pt x="12" y="6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4"/>
                    <a:pt x="2" y="14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10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0" y="0"/>
                    <a:pt x="25" y="0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5" y="10"/>
                    <a:pt x="35" y="12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3" y="14"/>
                    <a:pt x="31" y="14"/>
                    <a:pt x="3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41" name="Freeform 144"/>
            <p:cNvSpPr>
              <a:spLocks/>
            </p:cNvSpPr>
            <p:nvPr/>
          </p:nvSpPr>
          <p:spPr bwMode="auto">
            <a:xfrm>
              <a:off x="4451810" y="2227003"/>
              <a:ext cx="174086" cy="174087"/>
            </a:xfrm>
            <a:custGeom>
              <a:avLst/>
              <a:gdLst>
                <a:gd name="T0" fmla="*/ 3 w 20"/>
                <a:gd name="T1" fmla="*/ 17 h 20"/>
                <a:gd name="T2" fmla="*/ 3 w 20"/>
                <a:gd name="T3" fmla="*/ 4 h 20"/>
                <a:gd name="T4" fmla="*/ 16 w 20"/>
                <a:gd name="T5" fmla="*/ 4 h 20"/>
                <a:gd name="T6" fmla="*/ 16 w 20"/>
                <a:gd name="T7" fmla="*/ 17 h 20"/>
                <a:gd name="T8" fmla="*/ 3 w 20"/>
                <a:gd name="T9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3" y="17"/>
                  </a:moveTo>
                  <a:cubicBezTo>
                    <a:pt x="0" y="13"/>
                    <a:pt x="0" y="7"/>
                    <a:pt x="3" y="4"/>
                  </a:cubicBezTo>
                  <a:cubicBezTo>
                    <a:pt x="7" y="0"/>
                    <a:pt x="12" y="0"/>
                    <a:pt x="16" y="4"/>
                  </a:cubicBezTo>
                  <a:cubicBezTo>
                    <a:pt x="20" y="7"/>
                    <a:pt x="20" y="13"/>
                    <a:pt x="16" y="17"/>
                  </a:cubicBezTo>
                  <a:cubicBezTo>
                    <a:pt x="12" y="20"/>
                    <a:pt x="7" y="20"/>
                    <a:pt x="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42" name="Freeform 145"/>
            <p:cNvSpPr>
              <a:spLocks/>
            </p:cNvSpPr>
            <p:nvPr/>
          </p:nvSpPr>
          <p:spPr bwMode="auto">
            <a:xfrm>
              <a:off x="4299484" y="1962245"/>
              <a:ext cx="471484" cy="170461"/>
            </a:xfrm>
            <a:custGeom>
              <a:avLst/>
              <a:gdLst>
                <a:gd name="T0" fmla="*/ 50 w 55"/>
                <a:gd name="T1" fmla="*/ 19 h 20"/>
                <a:gd name="T2" fmla="*/ 6 w 55"/>
                <a:gd name="T3" fmla="*/ 19 h 20"/>
                <a:gd name="T4" fmla="*/ 6 w 55"/>
                <a:gd name="T5" fmla="*/ 19 h 20"/>
                <a:gd name="T6" fmla="*/ 1 w 55"/>
                <a:gd name="T7" fmla="*/ 19 h 20"/>
                <a:gd name="T8" fmla="*/ 1 w 55"/>
                <a:gd name="T9" fmla="*/ 19 h 20"/>
                <a:gd name="T10" fmla="*/ 1 w 55"/>
                <a:gd name="T11" fmla="*/ 15 h 20"/>
                <a:gd name="T12" fmla="*/ 1 w 55"/>
                <a:gd name="T13" fmla="*/ 15 h 20"/>
                <a:gd name="T14" fmla="*/ 54 w 55"/>
                <a:gd name="T15" fmla="*/ 15 h 20"/>
                <a:gd name="T16" fmla="*/ 54 w 55"/>
                <a:gd name="T17" fmla="*/ 15 h 20"/>
                <a:gd name="T18" fmla="*/ 54 w 55"/>
                <a:gd name="T19" fmla="*/ 19 h 20"/>
                <a:gd name="T20" fmla="*/ 54 w 55"/>
                <a:gd name="T21" fmla="*/ 19 h 20"/>
                <a:gd name="T22" fmla="*/ 50 w 55"/>
                <a:gd name="T23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20">
                  <a:moveTo>
                    <a:pt x="50" y="19"/>
                  </a:moveTo>
                  <a:cubicBezTo>
                    <a:pt x="37" y="7"/>
                    <a:pt x="18" y="7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20"/>
                    <a:pt x="2" y="20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8"/>
                    <a:pt x="0" y="16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6" y="0"/>
                    <a:pt x="39" y="0"/>
                    <a:pt x="54" y="15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5" y="16"/>
                    <a:pt x="55" y="18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20"/>
                    <a:pt x="51" y="20"/>
                    <a:pt x="5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43" name="Freeform 146"/>
            <p:cNvSpPr>
              <a:spLocks/>
            </p:cNvSpPr>
            <p:nvPr/>
          </p:nvSpPr>
          <p:spPr bwMode="auto">
            <a:xfrm>
              <a:off x="4212441" y="1835306"/>
              <a:ext cx="645570" cy="213982"/>
            </a:xfrm>
            <a:custGeom>
              <a:avLst/>
              <a:gdLst>
                <a:gd name="T0" fmla="*/ 70 w 75"/>
                <a:gd name="T1" fmla="*/ 24 h 25"/>
                <a:gd name="T2" fmla="*/ 6 w 75"/>
                <a:gd name="T3" fmla="*/ 24 h 25"/>
                <a:gd name="T4" fmla="*/ 6 w 75"/>
                <a:gd name="T5" fmla="*/ 24 h 25"/>
                <a:gd name="T6" fmla="*/ 2 w 75"/>
                <a:gd name="T7" fmla="*/ 24 h 25"/>
                <a:gd name="T8" fmla="*/ 2 w 75"/>
                <a:gd name="T9" fmla="*/ 24 h 25"/>
                <a:gd name="T10" fmla="*/ 2 w 75"/>
                <a:gd name="T11" fmla="*/ 20 h 25"/>
                <a:gd name="T12" fmla="*/ 2 w 75"/>
                <a:gd name="T13" fmla="*/ 20 h 25"/>
                <a:gd name="T14" fmla="*/ 74 w 75"/>
                <a:gd name="T15" fmla="*/ 20 h 25"/>
                <a:gd name="T16" fmla="*/ 74 w 75"/>
                <a:gd name="T17" fmla="*/ 20 h 25"/>
                <a:gd name="T18" fmla="*/ 74 w 75"/>
                <a:gd name="T19" fmla="*/ 24 h 25"/>
                <a:gd name="T20" fmla="*/ 74 w 75"/>
                <a:gd name="T21" fmla="*/ 24 h 25"/>
                <a:gd name="T22" fmla="*/ 70 w 75"/>
                <a:gd name="T23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" h="25">
                  <a:moveTo>
                    <a:pt x="70" y="24"/>
                  </a:moveTo>
                  <a:cubicBezTo>
                    <a:pt x="52" y="7"/>
                    <a:pt x="23" y="7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5"/>
                    <a:pt x="3" y="25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0" y="23"/>
                    <a:pt x="0" y="21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1" y="0"/>
                    <a:pt x="54" y="0"/>
                    <a:pt x="74" y="20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5" y="21"/>
                    <a:pt x="75" y="23"/>
                    <a:pt x="74" y="24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3" y="25"/>
                    <a:pt x="71" y="25"/>
                    <a:pt x="7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732624" y="2908237"/>
            <a:ext cx="415802" cy="331624"/>
            <a:chOff x="3009633" y="2833220"/>
            <a:chExt cx="591168" cy="471487"/>
          </a:xfrm>
          <a:solidFill>
            <a:srgbClr val="0D79CA"/>
          </a:solidFill>
        </p:grpSpPr>
        <p:sp>
          <p:nvSpPr>
            <p:cNvPr id="45" name="Oval 214"/>
            <p:cNvSpPr>
              <a:spLocks noChangeArrowheads="1"/>
            </p:cNvSpPr>
            <p:nvPr/>
          </p:nvSpPr>
          <p:spPr bwMode="auto">
            <a:xfrm>
              <a:off x="3234494" y="3210410"/>
              <a:ext cx="94297" cy="9429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46" name="Oval 215"/>
            <p:cNvSpPr>
              <a:spLocks noChangeArrowheads="1"/>
            </p:cNvSpPr>
            <p:nvPr/>
          </p:nvSpPr>
          <p:spPr bwMode="auto">
            <a:xfrm>
              <a:off x="3404954" y="3210410"/>
              <a:ext cx="101550" cy="9429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47" name="Freeform 216"/>
            <p:cNvSpPr>
              <a:spLocks noEditPoints="1"/>
            </p:cNvSpPr>
            <p:nvPr/>
          </p:nvSpPr>
          <p:spPr bwMode="auto">
            <a:xfrm>
              <a:off x="3009633" y="2833220"/>
              <a:ext cx="591168" cy="340921"/>
            </a:xfrm>
            <a:custGeom>
              <a:avLst/>
              <a:gdLst>
                <a:gd name="T0" fmla="*/ 66 w 69"/>
                <a:gd name="T1" fmla="*/ 13 h 40"/>
                <a:gd name="T2" fmla="*/ 26 w 69"/>
                <a:gd name="T3" fmla="*/ 13 h 40"/>
                <a:gd name="T4" fmla="*/ 22 w 69"/>
                <a:gd name="T5" fmla="*/ 9 h 40"/>
                <a:gd name="T6" fmla="*/ 22 w 69"/>
                <a:gd name="T7" fmla="*/ 4 h 40"/>
                <a:gd name="T8" fmla="*/ 17 w 69"/>
                <a:gd name="T9" fmla="*/ 0 h 40"/>
                <a:gd name="T10" fmla="*/ 4 w 69"/>
                <a:gd name="T11" fmla="*/ 0 h 40"/>
                <a:gd name="T12" fmla="*/ 0 w 69"/>
                <a:gd name="T13" fmla="*/ 4 h 40"/>
                <a:gd name="T14" fmla="*/ 4 w 69"/>
                <a:gd name="T15" fmla="*/ 8 h 40"/>
                <a:gd name="T16" fmla="*/ 9 w 69"/>
                <a:gd name="T17" fmla="*/ 8 h 40"/>
                <a:gd name="T18" fmla="*/ 14 w 69"/>
                <a:gd name="T19" fmla="*/ 12 h 40"/>
                <a:gd name="T20" fmla="*/ 24 w 69"/>
                <a:gd name="T21" fmla="*/ 37 h 40"/>
                <a:gd name="T22" fmla="*/ 30 w 69"/>
                <a:gd name="T23" fmla="*/ 40 h 40"/>
                <a:gd name="T24" fmla="*/ 54 w 69"/>
                <a:gd name="T25" fmla="*/ 40 h 40"/>
                <a:gd name="T26" fmla="*/ 60 w 69"/>
                <a:gd name="T27" fmla="*/ 37 h 40"/>
                <a:gd name="T28" fmla="*/ 68 w 69"/>
                <a:gd name="T29" fmla="*/ 17 h 40"/>
                <a:gd name="T30" fmla="*/ 66 w 69"/>
                <a:gd name="T31" fmla="*/ 13 h 40"/>
                <a:gd name="T32" fmla="*/ 53 w 69"/>
                <a:gd name="T33" fmla="*/ 35 h 40"/>
                <a:gd name="T34" fmla="*/ 32 w 69"/>
                <a:gd name="T35" fmla="*/ 35 h 40"/>
                <a:gd name="T36" fmla="*/ 26 w 69"/>
                <a:gd name="T37" fmla="*/ 19 h 40"/>
                <a:gd name="T38" fmla="*/ 59 w 69"/>
                <a:gd name="T39" fmla="*/ 19 h 40"/>
                <a:gd name="T40" fmla="*/ 53 w 69"/>
                <a:gd name="T41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9" h="40">
                  <a:moveTo>
                    <a:pt x="66" y="13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4" y="13"/>
                    <a:pt x="22" y="11"/>
                    <a:pt x="22" y="9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4" y="9"/>
                    <a:pt x="14" y="12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5" y="39"/>
                    <a:pt x="27" y="40"/>
                    <a:pt x="30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7" y="40"/>
                    <a:pt x="59" y="39"/>
                    <a:pt x="60" y="3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9" y="15"/>
                    <a:pt x="68" y="13"/>
                    <a:pt x="66" y="13"/>
                  </a:cubicBezTo>
                  <a:close/>
                  <a:moveTo>
                    <a:pt x="53" y="35"/>
                  </a:moveTo>
                  <a:cubicBezTo>
                    <a:pt x="32" y="35"/>
                    <a:pt x="32" y="35"/>
                    <a:pt x="32" y="35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59" y="19"/>
                    <a:pt x="59" y="19"/>
                    <a:pt x="59" y="19"/>
                  </a:cubicBezTo>
                  <a:lnTo>
                    <a:pt x="53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172766" y="3699142"/>
            <a:ext cx="318868" cy="415805"/>
            <a:chOff x="6889388" y="2720789"/>
            <a:chExt cx="453350" cy="591172"/>
          </a:xfrm>
          <a:solidFill>
            <a:srgbClr val="0D79CA"/>
          </a:solidFill>
        </p:grpSpPr>
        <p:sp>
          <p:nvSpPr>
            <p:cNvPr id="49" name="Freeform 197"/>
            <p:cNvSpPr>
              <a:spLocks noEditPoints="1"/>
            </p:cNvSpPr>
            <p:nvPr/>
          </p:nvSpPr>
          <p:spPr bwMode="auto">
            <a:xfrm>
              <a:off x="7092489" y="2920264"/>
              <a:ext cx="250249" cy="391697"/>
            </a:xfrm>
            <a:custGeom>
              <a:avLst/>
              <a:gdLst>
                <a:gd name="T0" fmla="*/ 18 w 29"/>
                <a:gd name="T1" fmla="*/ 0 h 46"/>
                <a:gd name="T2" fmla="*/ 18 w 29"/>
                <a:gd name="T3" fmla="*/ 13 h 46"/>
                <a:gd name="T4" fmla="*/ 29 w 29"/>
                <a:gd name="T5" fmla="*/ 13 h 46"/>
                <a:gd name="T6" fmla="*/ 29 w 29"/>
                <a:gd name="T7" fmla="*/ 0 h 46"/>
                <a:gd name="T8" fmla="*/ 18 w 29"/>
                <a:gd name="T9" fmla="*/ 0 h 46"/>
                <a:gd name="T10" fmla="*/ 0 w 29"/>
                <a:gd name="T11" fmla="*/ 31 h 46"/>
                <a:gd name="T12" fmla="*/ 14 w 29"/>
                <a:gd name="T13" fmla="*/ 46 h 46"/>
                <a:gd name="T14" fmla="*/ 29 w 29"/>
                <a:gd name="T15" fmla="*/ 31 h 46"/>
                <a:gd name="T16" fmla="*/ 29 w 29"/>
                <a:gd name="T17" fmla="*/ 15 h 46"/>
                <a:gd name="T18" fmla="*/ 0 w 29"/>
                <a:gd name="T19" fmla="*/ 15 h 46"/>
                <a:gd name="T20" fmla="*/ 0 w 29"/>
                <a:gd name="T21" fmla="*/ 31 h 46"/>
                <a:gd name="T22" fmla="*/ 15 w 29"/>
                <a:gd name="T23" fmla="*/ 0 h 46"/>
                <a:gd name="T24" fmla="*/ 0 w 29"/>
                <a:gd name="T25" fmla="*/ 0 h 46"/>
                <a:gd name="T26" fmla="*/ 0 w 29"/>
                <a:gd name="T27" fmla="*/ 13 h 46"/>
                <a:gd name="T28" fmla="*/ 15 w 29"/>
                <a:gd name="T29" fmla="*/ 13 h 46"/>
                <a:gd name="T30" fmla="*/ 15 w 29"/>
                <a:gd name="T3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46">
                  <a:moveTo>
                    <a:pt x="18" y="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18" y="0"/>
                  </a:lnTo>
                  <a:close/>
                  <a:moveTo>
                    <a:pt x="0" y="31"/>
                  </a:moveTo>
                  <a:cubicBezTo>
                    <a:pt x="0" y="39"/>
                    <a:pt x="6" y="46"/>
                    <a:pt x="14" y="46"/>
                  </a:cubicBezTo>
                  <a:cubicBezTo>
                    <a:pt x="22" y="46"/>
                    <a:pt x="29" y="39"/>
                    <a:pt x="29" y="31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31"/>
                  </a:lnTo>
                  <a:close/>
                  <a:moveTo>
                    <a:pt x="1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5" y="13"/>
                    <a:pt x="15" y="13"/>
                    <a:pt x="15" y="13"/>
                  </a:cubicBez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50" name="Freeform 198"/>
            <p:cNvSpPr>
              <a:spLocks/>
            </p:cNvSpPr>
            <p:nvPr/>
          </p:nvSpPr>
          <p:spPr bwMode="auto">
            <a:xfrm>
              <a:off x="6889388" y="2720789"/>
              <a:ext cx="333666" cy="301026"/>
            </a:xfrm>
            <a:custGeom>
              <a:avLst/>
              <a:gdLst>
                <a:gd name="T0" fmla="*/ 0 w 39"/>
                <a:gd name="T1" fmla="*/ 20 h 35"/>
                <a:gd name="T2" fmla="*/ 19 w 39"/>
                <a:gd name="T3" fmla="*/ 0 h 35"/>
                <a:gd name="T4" fmla="*/ 19 w 39"/>
                <a:gd name="T5" fmla="*/ 0 h 35"/>
                <a:gd name="T6" fmla="*/ 39 w 39"/>
                <a:gd name="T7" fmla="*/ 20 h 35"/>
                <a:gd name="T8" fmla="*/ 39 w 39"/>
                <a:gd name="T9" fmla="*/ 20 h 35"/>
                <a:gd name="T10" fmla="*/ 36 w 39"/>
                <a:gd name="T11" fmla="*/ 20 h 35"/>
                <a:gd name="T12" fmla="*/ 31 w 39"/>
                <a:gd name="T13" fmla="*/ 8 h 35"/>
                <a:gd name="T14" fmla="*/ 31 w 39"/>
                <a:gd name="T15" fmla="*/ 8 h 35"/>
                <a:gd name="T16" fmla="*/ 19 w 39"/>
                <a:gd name="T17" fmla="*/ 3 h 35"/>
                <a:gd name="T18" fmla="*/ 19 w 39"/>
                <a:gd name="T19" fmla="*/ 3 h 35"/>
                <a:gd name="T20" fmla="*/ 7 w 39"/>
                <a:gd name="T21" fmla="*/ 8 h 35"/>
                <a:gd name="T22" fmla="*/ 7 w 39"/>
                <a:gd name="T23" fmla="*/ 8 h 35"/>
                <a:gd name="T24" fmla="*/ 3 w 39"/>
                <a:gd name="T25" fmla="*/ 20 h 35"/>
                <a:gd name="T26" fmla="*/ 3 w 39"/>
                <a:gd name="T27" fmla="*/ 20 h 35"/>
                <a:gd name="T28" fmla="*/ 8 w 39"/>
                <a:gd name="T29" fmla="*/ 32 h 35"/>
                <a:gd name="T30" fmla="*/ 8 w 39"/>
                <a:gd name="T31" fmla="*/ 32 h 35"/>
                <a:gd name="T32" fmla="*/ 6 w 39"/>
                <a:gd name="T33" fmla="*/ 35 h 35"/>
                <a:gd name="T34" fmla="*/ 0 w 39"/>
                <a:gd name="T35" fmla="*/ 2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35">
                  <a:moveTo>
                    <a:pt x="0" y="20"/>
                  </a:moveTo>
                  <a:cubicBezTo>
                    <a:pt x="0" y="9"/>
                    <a:pt x="8" y="1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30" y="1"/>
                    <a:pt x="39" y="9"/>
                    <a:pt x="39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16"/>
                    <a:pt x="34" y="11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8" y="5"/>
                    <a:pt x="24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5" y="3"/>
                    <a:pt x="10" y="5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4" y="11"/>
                    <a:pt x="3" y="16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5"/>
                    <a:pt x="5" y="29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1"/>
                    <a:pt x="0" y="26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</p:grpSp>
      <p:sp>
        <p:nvSpPr>
          <p:cNvPr id="51" name="空心弧 50"/>
          <p:cNvSpPr/>
          <p:nvPr/>
        </p:nvSpPr>
        <p:spPr>
          <a:xfrm>
            <a:off x="3753810" y="3304972"/>
            <a:ext cx="1203665" cy="1204148"/>
          </a:xfrm>
          <a:prstGeom prst="blockArc">
            <a:avLst>
              <a:gd name="adj1" fmla="val 17085111"/>
              <a:gd name="adj2" fmla="val 10799997"/>
              <a:gd name="adj3" fmla="val 11504"/>
            </a:avLst>
          </a:prstGeom>
          <a:solidFill>
            <a:srgbClr val="0D79CA"/>
          </a:solidFill>
          <a:ln>
            <a:noFill/>
          </a:ln>
          <a:effectLst/>
        </p:spPr>
      </p:sp>
      <p:sp>
        <p:nvSpPr>
          <p:cNvPr id="52" name="任意多边形 51"/>
          <p:cNvSpPr/>
          <p:nvPr/>
        </p:nvSpPr>
        <p:spPr>
          <a:xfrm rot="17307692">
            <a:off x="4021933" y="2000359"/>
            <a:ext cx="1214450" cy="654324"/>
          </a:xfrm>
          <a:custGeom>
            <a:avLst/>
            <a:gdLst>
              <a:gd name="connsiteX0" fmla="*/ 4833930 w 4843779"/>
              <a:gd name="connsiteY0" fmla="*/ 0 h 2609741"/>
              <a:gd name="connsiteX1" fmla="*/ 4843489 w 4843779"/>
              <a:gd name="connsiteY1" fmla="*/ 152635 h 2609741"/>
              <a:gd name="connsiteX2" fmla="*/ 3517115 w 4843779"/>
              <a:gd name="connsiteY2" fmla="*/ 2348626 h 2609741"/>
              <a:gd name="connsiteX3" fmla="*/ 351244 w 4843779"/>
              <a:gd name="connsiteY3" fmla="*/ 1435790 h 2609741"/>
              <a:gd name="connsiteX4" fmla="*/ 0 w 4843779"/>
              <a:gd name="connsiteY4" fmla="*/ 1526124 h 2609741"/>
              <a:gd name="connsiteX5" fmla="*/ 380009 w 4843779"/>
              <a:gd name="connsiteY5" fmla="*/ 717222 h 2609741"/>
              <a:gd name="connsiteX6" fmla="*/ 1326890 w 4843779"/>
              <a:gd name="connsiteY6" fmla="*/ 1184874 h 2609741"/>
              <a:gd name="connsiteX7" fmla="*/ 981253 w 4843779"/>
              <a:gd name="connsiteY7" fmla="*/ 1273766 h 2609741"/>
              <a:gd name="connsiteX8" fmla="*/ 3348138 w 4843779"/>
              <a:gd name="connsiteY8" fmla="*/ 1741216 h 2609741"/>
              <a:gd name="connsiteX9" fmla="*/ 4226462 w 4843779"/>
              <a:gd name="connsiteY9" fmla="*/ 84448 h 2609741"/>
              <a:gd name="connsiteX10" fmla="*/ 4217585 w 4843779"/>
              <a:gd name="connsiteY10" fmla="*/ 0 h 2609741"/>
              <a:gd name="connsiteX11" fmla="*/ 4833930 w 4843779"/>
              <a:gd name="connsiteY11" fmla="*/ 0 h 2609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43779" h="2609741">
                <a:moveTo>
                  <a:pt x="4833930" y="0"/>
                </a:moveTo>
                <a:lnTo>
                  <a:pt x="4843489" y="152635"/>
                </a:lnTo>
                <a:cubicBezTo>
                  <a:pt x="4857473" y="1052464"/>
                  <a:pt x="4365817" y="1918999"/>
                  <a:pt x="3517115" y="2348626"/>
                </a:cubicBezTo>
                <a:cubicBezTo>
                  <a:pt x="2385597" y="2921419"/>
                  <a:pt x="1003828" y="2523005"/>
                  <a:pt x="351244" y="1435790"/>
                </a:cubicBezTo>
                <a:lnTo>
                  <a:pt x="0" y="1526124"/>
                </a:lnTo>
                <a:lnTo>
                  <a:pt x="380009" y="717222"/>
                </a:lnTo>
                <a:lnTo>
                  <a:pt x="1326890" y="1184874"/>
                </a:lnTo>
                <a:lnTo>
                  <a:pt x="981253" y="1273766"/>
                </a:lnTo>
                <a:cubicBezTo>
                  <a:pt x="1534634" y="2011589"/>
                  <a:pt x="2555569" y="2213219"/>
                  <a:pt x="3348138" y="1741216"/>
                </a:cubicBezTo>
                <a:cubicBezTo>
                  <a:pt x="3942651" y="1387163"/>
                  <a:pt x="4265044" y="739620"/>
                  <a:pt x="4226462" y="84448"/>
                </a:cubicBezTo>
                <a:lnTo>
                  <a:pt x="4217585" y="0"/>
                </a:lnTo>
                <a:lnTo>
                  <a:pt x="4833930" y="0"/>
                </a:lnTo>
                <a:close/>
              </a:path>
            </a:pathLst>
          </a:cu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53" name="任意多边形 52"/>
          <p:cNvSpPr/>
          <p:nvPr/>
        </p:nvSpPr>
        <p:spPr>
          <a:xfrm rot="17307692">
            <a:off x="3724877" y="1661999"/>
            <a:ext cx="797547" cy="558426"/>
          </a:xfrm>
          <a:custGeom>
            <a:avLst/>
            <a:gdLst>
              <a:gd name="connsiteX0" fmla="*/ 3082922 w 3180980"/>
              <a:gd name="connsiteY0" fmla="*/ 1705085 h 2227258"/>
              <a:gd name="connsiteX1" fmla="*/ 3176423 w 3180980"/>
              <a:gd name="connsiteY1" fmla="*/ 2154476 h 2227258"/>
              <a:gd name="connsiteX2" fmla="*/ 3180980 w 3180980"/>
              <a:gd name="connsiteY2" fmla="*/ 2227258 h 2227258"/>
              <a:gd name="connsiteX3" fmla="*/ 2564635 w 3180980"/>
              <a:gd name="connsiteY3" fmla="*/ 2227258 h 2227258"/>
              <a:gd name="connsiteX4" fmla="*/ 2556295 w 3180980"/>
              <a:gd name="connsiteY4" fmla="*/ 2147919 h 2227258"/>
              <a:gd name="connsiteX5" fmla="*/ 2411315 w 3180980"/>
              <a:gd name="connsiteY5" fmla="*/ 1664578 h 2227258"/>
              <a:gd name="connsiteX6" fmla="*/ 196026 w 3180980"/>
              <a:gd name="connsiteY6" fmla="*/ 708959 h 2227258"/>
              <a:gd name="connsiteX7" fmla="*/ 0 w 3180980"/>
              <a:gd name="connsiteY7" fmla="*/ 127074 h 2227258"/>
              <a:gd name="connsiteX8" fmla="*/ 3002505 w 3180980"/>
              <a:gd name="connsiteY8" fmla="*/ 1483914 h 2227258"/>
              <a:gd name="connsiteX9" fmla="*/ 3082922 w 3180980"/>
              <a:gd name="connsiteY9" fmla="*/ 1705085 h 222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80980" h="2227258">
                <a:moveTo>
                  <a:pt x="3082922" y="1705085"/>
                </a:moveTo>
                <a:cubicBezTo>
                  <a:pt x="3128937" y="1853627"/>
                  <a:pt x="3159875" y="2004047"/>
                  <a:pt x="3176423" y="2154476"/>
                </a:cubicBezTo>
                <a:lnTo>
                  <a:pt x="3180980" y="2227258"/>
                </a:lnTo>
                <a:lnTo>
                  <a:pt x="2564635" y="2227258"/>
                </a:lnTo>
                <a:lnTo>
                  <a:pt x="2556295" y="2147919"/>
                </a:lnTo>
                <a:cubicBezTo>
                  <a:pt x="2531455" y="1984304"/>
                  <a:pt x="2483591" y="1821702"/>
                  <a:pt x="2411315" y="1664578"/>
                </a:cubicBezTo>
                <a:cubicBezTo>
                  <a:pt x="2025870" y="826647"/>
                  <a:pt x="1070294" y="414436"/>
                  <a:pt x="196026" y="708959"/>
                </a:cubicBezTo>
                <a:lnTo>
                  <a:pt x="0" y="127074"/>
                </a:lnTo>
                <a:cubicBezTo>
                  <a:pt x="1201918" y="-277827"/>
                  <a:pt x="2512407" y="314386"/>
                  <a:pt x="3002505" y="1483914"/>
                </a:cubicBezTo>
                <a:cubicBezTo>
                  <a:pt x="3033137" y="1557012"/>
                  <a:pt x="3059914" y="1630814"/>
                  <a:pt x="3082922" y="1705085"/>
                </a:cubicBezTo>
                <a:close/>
              </a:path>
            </a:pathLst>
          </a:cu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6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5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5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0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7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2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450"/>
                            </p:stCondLst>
                            <p:childTnLst>
                              <p:par>
                                <p:cTn id="5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45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95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45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 animBg="1"/>
      <p:bldP spid="31" grpId="1" animBg="1"/>
      <p:bldP spid="32" grpId="0"/>
      <p:bldP spid="33" grpId="0" animBg="1"/>
      <p:bldP spid="33" grpId="1" animBg="1"/>
      <p:bldP spid="34" grpId="0"/>
      <p:bldP spid="35" grpId="0" animBg="1"/>
      <p:bldP spid="35" grpId="1" animBg="1"/>
      <p:bldP spid="36" grpId="0"/>
      <p:bldP spid="52" grpId="0" animBg="1"/>
      <p:bldP spid="5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3563772" y="1933800"/>
            <a:ext cx="1066827" cy="1060518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lIns="61415" tIns="30707" rIns="61415" bIns="307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775881" y="1933800"/>
            <a:ext cx="1066827" cy="1060518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lIns="61415" tIns="30707" rIns="61415" bIns="307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563772" y="3139024"/>
            <a:ext cx="1066827" cy="1060518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lIns="61415" tIns="30707" rIns="61415" bIns="307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75881" y="3139024"/>
            <a:ext cx="1066827" cy="106051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lIns="61415" tIns="30707" rIns="61415" bIns="307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4339647" y="2705085"/>
            <a:ext cx="290953" cy="289232"/>
          </a:xfrm>
          <a:prstGeom prst="roundRect">
            <a:avLst/>
          </a:prstGeom>
          <a:solidFill>
            <a:srgbClr val="E7E6E6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1415" tIns="30707" rIns="61415" bIns="307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</a:t>
            </a: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4775881" y="2705085"/>
            <a:ext cx="290953" cy="289232"/>
          </a:xfrm>
          <a:prstGeom prst="roundRect">
            <a:avLst/>
          </a:prstGeom>
          <a:solidFill>
            <a:srgbClr val="E7E6E6">
              <a:lumMod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1415" tIns="30707" rIns="61415" bIns="307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</a:t>
            </a: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4339647" y="3139025"/>
            <a:ext cx="290953" cy="289232"/>
          </a:xfrm>
          <a:prstGeom prst="roundRect">
            <a:avLst/>
          </a:prstGeom>
          <a:solidFill>
            <a:srgbClr val="E7E6E6">
              <a:lumMod val="2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1415" tIns="30707" rIns="61415" bIns="307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3</a:t>
            </a: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4775881" y="3139025"/>
            <a:ext cx="290953" cy="289232"/>
          </a:xfrm>
          <a:prstGeom prst="roundRect">
            <a:avLst/>
          </a:prstGeom>
          <a:solidFill>
            <a:srgbClr val="E7E6E6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1415" tIns="30707" rIns="61415" bIns="307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4</a:t>
            </a: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87624" y="2164064"/>
            <a:ext cx="2250021" cy="837611"/>
          </a:xfrm>
          <a:prstGeom prst="rect">
            <a:avLst/>
          </a:prstGeom>
          <a:noFill/>
        </p:spPr>
        <p:txBody>
          <a:bodyPr wrap="square" lIns="61415" tIns="30707" rIns="61415" bIns="30707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您的内容打在这里，或者通过复制您的文本后，在此框中选择粘贴，并选择只保留文字，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在此录入上述图表的综合描述说明。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52775" y="1862052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>
            <a:defPPr>
              <a:defRPr lang="zh-CN"/>
            </a:defPPr>
            <a:lvl1pPr algn="ctr"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961200" y="2164064"/>
            <a:ext cx="2250021" cy="837611"/>
          </a:xfrm>
          <a:prstGeom prst="rect">
            <a:avLst/>
          </a:prstGeom>
          <a:noFill/>
        </p:spPr>
        <p:txBody>
          <a:bodyPr wrap="square" lIns="61415" tIns="30707" rIns="61415" bIns="30707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您的内容打在这里，或者通过复制您的文本后，在此框中选择粘贴，并选择只保留文字，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在此录入上述图表的综合描述说明。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951541" y="1862052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>
            <a:defPPr>
              <a:defRPr lang="zh-CN"/>
            </a:defPPr>
            <a:lvl1pPr algn="r"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187624" y="3455485"/>
            <a:ext cx="2250021" cy="837611"/>
          </a:xfrm>
          <a:prstGeom prst="rect">
            <a:avLst/>
          </a:prstGeom>
          <a:noFill/>
        </p:spPr>
        <p:txBody>
          <a:bodyPr wrap="square" lIns="61415" tIns="30707" rIns="61415" bIns="30707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您的内容打在这里，或者通过复制您的文本后，在此框中选择粘贴，并选择只保留文字，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在此录入上述图表的综合描述说明。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452775" y="3144502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>
            <a:defPPr>
              <a:defRPr lang="zh-CN"/>
            </a:defPPr>
            <a:lvl1pPr algn="r"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961200" y="3455485"/>
            <a:ext cx="2250021" cy="837611"/>
          </a:xfrm>
          <a:prstGeom prst="rect">
            <a:avLst/>
          </a:prstGeom>
          <a:noFill/>
        </p:spPr>
        <p:txBody>
          <a:bodyPr wrap="square" lIns="61415" tIns="30707" rIns="61415" bIns="30707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您的内容打在这里，或者通过复制您的文本后，在此框中选择粘贴，并选择只保留文字，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在此录入上述图表的综合描述说明。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961201" y="3144502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>
            <a:defPPr>
              <a:defRPr lang="zh-CN"/>
            </a:defPPr>
            <a:lvl1pPr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00"/>
                            </p:stCondLst>
                            <p:childTnLst>
                              <p:par>
                                <p:cTn id="30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600"/>
                            </p:stCondLst>
                            <p:childTnLst>
                              <p:par>
                                <p:cTn id="5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27"/>
          <p:cNvSpPr txBox="1"/>
          <p:nvPr/>
        </p:nvSpPr>
        <p:spPr>
          <a:xfrm>
            <a:off x="6473023" y="3649008"/>
            <a:ext cx="1627369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第二章主题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6523404" y="1754535"/>
            <a:ext cx="1527602" cy="1527602"/>
            <a:chOff x="8125599" y="1434035"/>
            <a:chExt cx="2036802" cy="2036802"/>
          </a:xfrm>
        </p:grpSpPr>
        <p:sp>
          <p:nvSpPr>
            <p:cNvPr id="34" name="椭圆 33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0070C0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  <p:grpSp>
          <p:nvGrpSpPr>
            <p:cNvPr id="35" name="组合 34"/>
            <p:cNvGrpSpPr>
              <a:grpSpLocks noChangeAspect="1"/>
            </p:cNvGrpSpPr>
            <p:nvPr/>
          </p:nvGrpSpPr>
          <p:grpSpPr>
            <a:xfrm>
              <a:off x="8518659" y="1890295"/>
              <a:ext cx="1310642" cy="1124283"/>
              <a:chOff x="5084763" y="971548"/>
              <a:chExt cx="323865" cy="277813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36" name="Freeform 301"/>
              <p:cNvSpPr>
                <a:spLocks noEditPoints="1"/>
              </p:cNvSpPr>
              <p:nvPr/>
            </p:nvSpPr>
            <p:spPr bwMode="auto">
              <a:xfrm>
                <a:off x="5191140" y="1031873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37" name="Freeform 302"/>
              <p:cNvSpPr>
                <a:spLocks noEditPoints="1"/>
              </p:cNvSpPr>
              <p:nvPr/>
            </p:nvSpPr>
            <p:spPr bwMode="auto">
              <a:xfrm>
                <a:off x="5084781" y="971548"/>
                <a:ext cx="139701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38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微软雅黑" pitchFamily="34" charset="-122"/>
                  <a:cs typeface="+mn-cs"/>
                </a:endParaRPr>
              </a:p>
            </p:txBody>
          </p:sp>
        </p:grpSp>
      </p:grpSp>
      <p:sp>
        <p:nvSpPr>
          <p:cNvPr id="39" name="等腰三角形 38"/>
          <p:cNvSpPr/>
          <p:nvPr/>
        </p:nvSpPr>
        <p:spPr>
          <a:xfrm>
            <a:off x="880110" y="2257318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0" name="等腰三角形 39"/>
          <p:cNvSpPr/>
          <p:nvPr/>
        </p:nvSpPr>
        <p:spPr>
          <a:xfrm>
            <a:off x="2660724" y="915062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1" name="等腰三角形 40"/>
          <p:cNvSpPr/>
          <p:nvPr/>
        </p:nvSpPr>
        <p:spPr>
          <a:xfrm rot="3600000">
            <a:off x="1086908" y="2704511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2" name="等腰三角形 41"/>
          <p:cNvSpPr/>
          <p:nvPr/>
        </p:nvSpPr>
        <p:spPr>
          <a:xfrm flipV="1">
            <a:off x="1712460" y="2813582"/>
            <a:ext cx="1238921" cy="1068035"/>
          </a:xfrm>
          <a:prstGeom prst="triangle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3" name="等腰三角形 42"/>
          <p:cNvSpPr/>
          <p:nvPr/>
        </p:nvSpPr>
        <p:spPr>
          <a:xfrm>
            <a:off x="1161952" y="3324863"/>
            <a:ext cx="1531010" cy="1319836"/>
          </a:xfrm>
          <a:prstGeom prst="triangle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4" name="等腰三角形 43"/>
          <p:cNvSpPr/>
          <p:nvPr/>
        </p:nvSpPr>
        <p:spPr>
          <a:xfrm>
            <a:off x="895522" y="4707284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5" name="等腰三角形 44"/>
          <p:cNvSpPr/>
          <p:nvPr/>
        </p:nvSpPr>
        <p:spPr>
          <a:xfrm>
            <a:off x="694474" y="3509039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6" name="等腰三角形 45"/>
          <p:cNvSpPr/>
          <p:nvPr/>
        </p:nvSpPr>
        <p:spPr>
          <a:xfrm>
            <a:off x="871527" y="1192170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7" name="等腰三角形 46"/>
          <p:cNvSpPr/>
          <p:nvPr/>
        </p:nvSpPr>
        <p:spPr>
          <a:xfrm>
            <a:off x="1182440" y="1712856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8" name="等腰三角形 47"/>
          <p:cNvSpPr/>
          <p:nvPr/>
        </p:nvSpPr>
        <p:spPr>
          <a:xfrm rot="3600000">
            <a:off x="1585557" y="1565807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9" name="等腰三角形 48"/>
          <p:cNvSpPr/>
          <p:nvPr/>
        </p:nvSpPr>
        <p:spPr>
          <a:xfrm rot="3600000">
            <a:off x="2729694" y="1345594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50" name="等腰三角形 49"/>
          <p:cNvSpPr/>
          <p:nvPr/>
        </p:nvSpPr>
        <p:spPr>
          <a:xfrm rot="3600000">
            <a:off x="790265" y="3935339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51" name="等腰三角形 50"/>
          <p:cNvSpPr/>
          <p:nvPr/>
        </p:nvSpPr>
        <p:spPr>
          <a:xfrm rot="10800000">
            <a:off x="2876561" y="3431771"/>
            <a:ext cx="1000589" cy="862576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52" name="等腰三角形 51"/>
          <p:cNvSpPr/>
          <p:nvPr/>
        </p:nvSpPr>
        <p:spPr>
          <a:xfrm>
            <a:off x="2491484" y="3490160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53" name="等腰三角形 52"/>
          <p:cNvSpPr/>
          <p:nvPr/>
        </p:nvSpPr>
        <p:spPr>
          <a:xfrm flipV="1">
            <a:off x="2491484" y="4040043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54" name="等腰三角形 53"/>
          <p:cNvSpPr/>
          <p:nvPr/>
        </p:nvSpPr>
        <p:spPr>
          <a:xfrm rot="3600000">
            <a:off x="1110933" y="3393143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55" name="等腰三角形 54"/>
          <p:cNvSpPr/>
          <p:nvPr/>
        </p:nvSpPr>
        <p:spPr>
          <a:xfrm rot="3600000">
            <a:off x="1500995" y="4578334"/>
            <a:ext cx="909833" cy="784339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56" name="等腰三角形 55"/>
          <p:cNvSpPr/>
          <p:nvPr/>
        </p:nvSpPr>
        <p:spPr>
          <a:xfrm>
            <a:off x="3393456" y="4087964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57" name="等腰三角形 56"/>
          <p:cNvSpPr/>
          <p:nvPr/>
        </p:nvSpPr>
        <p:spPr>
          <a:xfrm>
            <a:off x="1556277" y="1665663"/>
            <a:ext cx="1238921" cy="1068035"/>
          </a:xfrm>
          <a:prstGeom prst="triangle">
            <a:avLst/>
          </a:prstGeom>
          <a:solidFill>
            <a:srgbClr val="0D79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58" name="文本框 53"/>
          <p:cNvSpPr txBox="1"/>
          <p:nvPr/>
        </p:nvSpPr>
        <p:spPr>
          <a:xfrm>
            <a:off x="1784335" y="2359162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文本一</a:t>
            </a:r>
          </a:p>
        </p:txBody>
      </p:sp>
      <p:sp>
        <p:nvSpPr>
          <p:cNvPr id="59" name="文本框 54"/>
          <p:cNvSpPr txBox="1"/>
          <p:nvPr/>
        </p:nvSpPr>
        <p:spPr>
          <a:xfrm>
            <a:off x="1951047" y="2979690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文本二</a:t>
            </a:r>
          </a:p>
        </p:txBody>
      </p:sp>
      <p:sp>
        <p:nvSpPr>
          <p:cNvPr id="60" name="文本框 55"/>
          <p:cNvSpPr txBox="1"/>
          <p:nvPr/>
        </p:nvSpPr>
        <p:spPr>
          <a:xfrm>
            <a:off x="1546585" y="4190084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文本三</a:t>
            </a:r>
          </a:p>
        </p:txBody>
      </p:sp>
      <p:sp>
        <p:nvSpPr>
          <p:cNvPr id="61" name="等腰三角形 60"/>
          <p:cNvSpPr/>
          <p:nvPr/>
        </p:nvSpPr>
        <p:spPr>
          <a:xfrm rot="18000000" flipV="1">
            <a:off x="2684949" y="5230003"/>
            <a:ext cx="532863" cy="459365"/>
          </a:xfrm>
          <a:prstGeom prst="triangle">
            <a:avLst/>
          </a:prstGeom>
          <a:solidFill>
            <a:srgbClr val="073C6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75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250"/>
                            </p:stCondLst>
                            <p:childTnLst>
                              <p:par>
                                <p:cTn id="6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4000"/>
                            </p:stCondLst>
                            <p:childTnLst>
                              <p:par>
                                <p:cTn id="1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/>
      <p:bldP spid="59" grpId="0"/>
      <p:bldP spid="60" grpId="0"/>
      <p:bldP spid="6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19"/>
          <p:cNvSpPr>
            <a:spLocks/>
          </p:cNvSpPr>
          <p:nvPr/>
        </p:nvSpPr>
        <p:spPr bwMode="auto">
          <a:xfrm>
            <a:off x="3017613" y="4564294"/>
            <a:ext cx="1924616" cy="1456994"/>
          </a:xfrm>
          <a:custGeom>
            <a:avLst/>
            <a:gdLst>
              <a:gd name="T0" fmla="*/ 476 w 542"/>
              <a:gd name="T1" fmla="*/ 410 h 410"/>
              <a:gd name="T2" fmla="*/ 476 w 542"/>
              <a:gd name="T3" fmla="*/ 121 h 410"/>
              <a:gd name="T4" fmla="*/ 422 w 542"/>
              <a:gd name="T5" fmla="*/ 67 h 410"/>
              <a:gd name="T6" fmla="*/ 0 w 542"/>
              <a:gd name="T7" fmla="*/ 67 h 410"/>
              <a:gd name="T8" fmla="*/ 0 w 542"/>
              <a:gd name="T9" fmla="*/ 0 h 410"/>
              <a:gd name="T10" fmla="*/ 422 w 542"/>
              <a:gd name="T11" fmla="*/ 0 h 410"/>
              <a:gd name="T12" fmla="*/ 542 w 542"/>
              <a:gd name="T13" fmla="*/ 121 h 410"/>
              <a:gd name="T14" fmla="*/ 542 w 542"/>
              <a:gd name="T15" fmla="*/ 410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2" h="410">
                <a:moveTo>
                  <a:pt x="476" y="410"/>
                </a:moveTo>
                <a:cubicBezTo>
                  <a:pt x="476" y="121"/>
                  <a:pt x="476" y="121"/>
                  <a:pt x="476" y="121"/>
                </a:cubicBezTo>
                <a:cubicBezTo>
                  <a:pt x="476" y="91"/>
                  <a:pt x="451" y="67"/>
                  <a:pt x="422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0"/>
                  <a:pt x="0" y="0"/>
                  <a:pt x="0" y="0"/>
                </a:cubicBezTo>
                <a:cubicBezTo>
                  <a:pt x="422" y="0"/>
                  <a:pt x="422" y="0"/>
                  <a:pt x="422" y="0"/>
                </a:cubicBezTo>
                <a:cubicBezTo>
                  <a:pt x="488" y="0"/>
                  <a:pt x="542" y="54"/>
                  <a:pt x="542" y="121"/>
                </a:cubicBezTo>
                <a:cubicBezTo>
                  <a:pt x="542" y="410"/>
                  <a:pt x="542" y="410"/>
                  <a:pt x="542" y="410"/>
                </a:cubicBezTo>
              </a:path>
            </a:pathLst>
          </a:custGeom>
          <a:solidFill>
            <a:srgbClr val="0D79CA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dirty="0">
              <a:ea typeface="微软雅黑" pitchFamily="34" charset="-122"/>
            </a:endParaRPr>
          </a:p>
        </p:txBody>
      </p:sp>
      <p:sp>
        <p:nvSpPr>
          <p:cNvPr id="23" name="Freeform 20"/>
          <p:cNvSpPr>
            <a:spLocks/>
          </p:cNvSpPr>
          <p:nvPr/>
        </p:nvSpPr>
        <p:spPr bwMode="auto">
          <a:xfrm>
            <a:off x="4824948" y="4610903"/>
            <a:ext cx="1399858" cy="550320"/>
          </a:xfrm>
          <a:custGeom>
            <a:avLst/>
            <a:gdLst>
              <a:gd name="T0" fmla="*/ 275 w 394"/>
              <a:gd name="T1" fmla="*/ 155 h 155"/>
              <a:gd name="T2" fmla="*/ 0 w 394"/>
              <a:gd name="T3" fmla="*/ 155 h 155"/>
              <a:gd name="T4" fmla="*/ 0 w 394"/>
              <a:gd name="T5" fmla="*/ 94 h 155"/>
              <a:gd name="T6" fmla="*/ 275 w 394"/>
              <a:gd name="T7" fmla="*/ 94 h 155"/>
              <a:gd name="T8" fmla="*/ 332 w 394"/>
              <a:gd name="T9" fmla="*/ 37 h 155"/>
              <a:gd name="T10" fmla="*/ 332 w 394"/>
              <a:gd name="T11" fmla="*/ 0 h 155"/>
              <a:gd name="T12" fmla="*/ 394 w 394"/>
              <a:gd name="T13" fmla="*/ 0 h 155"/>
              <a:gd name="T14" fmla="*/ 394 w 394"/>
              <a:gd name="T15" fmla="*/ 37 h 155"/>
              <a:gd name="T16" fmla="*/ 275 w 394"/>
              <a:gd name="T17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4" h="155">
                <a:moveTo>
                  <a:pt x="275" y="155"/>
                </a:moveTo>
                <a:cubicBezTo>
                  <a:pt x="0" y="155"/>
                  <a:pt x="0" y="155"/>
                  <a:pt x="0" y="155"/>
                </a:cubicBezTo>
                <a:cubicBezTo>
                  <a:pt x="0" y="94"/>
                  <a:pt x="0" y="94"/>
                  <a:pt x="0" y="94"/>
                </a:cubicBezTo>
                <a:cubicBezTo>
                  <a:pt x="275" y="94"/>
                  <a:pt x="275" y="94"/>
                  <a:pt x="275" y="94"/>
                </a:cubicBezTo>
                <a:cubicBezTo>
                  <a:pt x="307" y="94"/>
                  <a:pt x="332" y="68"/>
                  <a:pt x="332" y="37"/>
                </a:cubicBezTo>
                <a:cubicBezTo>
                  <a:pt x="332" y="0"/>
                  <a:pt x="332" y="0"/>
                  <a:pt x="332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37"/>
                  <a:pt x="394" y="37"/>
                  <a:pt x="394" y="37"/>
                </a:cubicBezTo>
                <a:cubicBezTo>
                  <a:pt x="394" y="102"/>
                  <a:pt x="341" y="155"/>
                  <a:pt x="275" y="155"/>
                </a:cubicBezTo>
                <a:close/>
              </a:path>
            </a:pathLst>
          </a:custGeom>
          <a:solidFill>
            <a:srgbClr val="0D79CA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dirty="0">
              <a:ea typeface="微软雅黑" pitchFamily="34" charset="-122"/>
            </a:endParaRPr>
          </a:p>
        </p:txBody>
      </p:sp>
      <p:sp>
        <p:nvSpPr>
          <p:cNvPr id="24" name="Freeform 21"/>
          <p:cNvSpPr>
            <a:spLocks/>
          </p:cNvSpPr>
          <p:nvPr/>
        </p:nvSpPr>
        <p:spPr bwMode="auto">
          <a:xfrm>
            <a:off x="5006887" y="2767483"/>
            <a:ext cx="1278065" cy="521752"/>
          </a:xfrm>
          <a:custGeom>
            <a:avLst/>
            <a:gdLst>
              <a:gd name="T0" fmla="*/ 250 w 360"/>
              <a:gd name="T1" fmla="*/ 147 h 147"/>
              <a:gd name="T2" fmla="*/ 0 w 360"/>
              <a:gd name="T3" fmla="*/ 147 h 147"/>
              <a:gd name="T4" fmla="*/ 0 w 360"/>
              <a:gd name="T5" fmla="*/ 102 h 147"/>
              <a:gd name="T6" fmla="*/ 250 w 360"/>
              <a:gd name="T7" fmla="*/ 102 h 147"/>
              <a:gd name="T8" fmla="*/ 315 w 360"/>
              <a:gd name="T9" fmla="*/ 37 h 147"/>
              <a:gd name="T10" fmla="*/ 315 w 360"/>
              <a:gd name="T11" fmla="*/ 0 h 147"/>
              <a:gd name="T12" fmla="*/ 360 w 360"/>
              <a:gd name="T13" fmla="*/ 0 h 147"/>
              <a:gd name="T14" fmla="*/ 360 w 360"/>
              <a:gd name="T15" fmla="*/ 37 h 147"/>
              <a:gd name="T16" fmla="*/ 250 w 360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0" h="147">
                <a:moveTo>
                  <a:pt x="250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02"/>
                  <a:pt x="0" y="102"/>
                  <a:pt x="0" y="102"/>
                </a:cubicBezTo>
                <a:cubicBezTo>
                  <a:pt x="250" y="102"/>
                  <a:pt x="250" y="102"/>
                  <a:pt x="250" y="102"/>
                </a:cubicBezTo>
                <a:cubicBezTo>
                  <a:pt x="286" y="102"/>
                  <a:pt x="315" y="73"/>
                  <a:pt x="315" y="37"/>
                </a:cubicBezTo>
                <a:cubicBezTo>
                  <a:pt x="315" y="0"/>
                  <a:pt x="315" y="0"/>
                  <a:pt x="315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37"/>
                  <a:pt x="360" y="37"/>
                  <a:pt x="360" y="37"/>
                </a:cubicBezTo>
                <a:cubicBezTo>
                  <a:pt x="360" y="98"/>
                  <a:pt x="311" y="147"/>
                  <a:pt x="250" y="147"/>
                </a:cubicBezTo>
                <a:close/>
              </a:path>
            </a:pathLst>
          </a:custGeom>
          <a:solidFill>
            <a:srgbClr val="0D79CA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dirty="0">
              <a:ea typeface="微软雅黑" pitchFamily="34" charset="-122"/>
            </a:endParaRPr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4089688" y="3406516"/>
            <a:ext cx="554831" cy="1282577"/>
          </a:xfrm>
          <a:custGeom>
            <a:avLst/>
            <a:gdLst>
              <a:gd name="T0" fmla="*/ 156 w 156"/>
              <a:gd name="T1" fmla="*/ 361 h 361"/>
              <a:gd name="T2" fmla="*/ 95 w 156"/>
              <a:gd name="T3" fmla="*/ 361 h 361"/>
              <a:gd name="T4" fmla="*/ 95 w 156"/>
              <a:gd name="T5" fmla="*/ 118 h 361"/>
              <a:gd name="T6" fmla="*/ 38 w 156"/>
              <a:gd name="T7" fmla="*/ 61 h 361"/>
              <a:gd name="T8" fmla="*/ 0 w 156"/>
              <a:gd name="T9" fmla="*/ 61 h 361"/>
              <a:gd name="T10" fmla="*/ 0 w 156"/>
              <a:gd name="T11" fmla="*/ 0 h 361"/>
              <a:gd name="T12" fmla="*/ 38 w 156"/>
              <a:gd name="T13" fmla="*/ 0 h 361"/>
              <a:gd name="T14" fmla="*/ 156 w 156"/>
              <a:gd name="T15" fmla="*/ 118 h 361"/>
              <a:gd name="T16" fmla="*/ 156 w 156"/>
              <a:gd name="T17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6" h="361">
                <a:moveTo>
                  <a:pt x="156" y="361"/>
                </a:moveTo>
                <a:cubicBezTo>
                  <a:pt x="95" y="361"/>
                  <a:pt x="95" y="361"/>
                  <a:pt x="95" y="361"/>
                </a:cubicBezTo>
                <a:cubicBezTo>
                  <a:pt x="95" y="118"/>
                  <a:pt x="95" y="118"/>
                  <a:pt x="95" y="118"/>
                </a:cubicBezTo>
                <a:cubicBezTo>
                  <a:pt x="95" y="87"/>
                  <a:pt x="69" y="61"/>
                  <a:pt x="38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0"/>
                  <a:pt x="0" y="0"/>
                  <a:pt x="0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103" y="0"/>
                  <a:pt x="156" y="53"/>
                  <a:pt x="156" y="118"/>
                </a:cubicBezTo>
                <a:lnTo>
                  <a:pt x="156" y="361"/>
                </a:lnTo>
                <a:close/>
              </a:path>
            </a:pathLst>
          </a:custGeom>
          <a:solidFill>
            <a:srgbClr val="0D79CA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dirty="0">
              <a:ea typeface="微软雅黑" pitchFamily="34" charset="-122"/>
            </a:endParaRPr>
          </a:p>
        </p:txBody>
      </p:sp>
      <p:sp>
        <p:nvSpPr>
          <p:cNvPr id="26" name="Freeform 23"/>
          <p:cNvSpPr>
            <a:spLocks/>
          </p:cNvSpPr>
          <p:nvPr/>
        </p:nvSpPr>
        <p:spPr bwMode="auto">
          <a:xfrm>
            <a:off x="5259491" y="3847073"/>
            <a:ext cx="1554728" cy="1243483"/>
          </a:xfrm>
          <a:custGeom>
            <a:avLst/>
            <a:gdLst>
              <a:gd name="T0" fmla="*/ 54 w 438"/>
              <a:gd name="T1" fmla="*/ 350 h 350"/>
              <a:gd name="T2" fmla="*/ 0 w 438"/>
              <a:gd name="T3" fmla="*/ 350 h 350"/>
              <a:gd name="T4" fmla="*/ 0 w 438"/>
              <a:gd name="T5" fmla="*/ 114 h 350"/>
              <a:gd name="T6" fmla="*/ 115 w 438"/>
              <a:gd name="T7" fmla="*/ 0 h 350"/>
              <a:gd name="T8" fmla="*/ 438 w 438"/>
              <a:gd name="T9" fmla="*/ 0 h 350"/>
              <a:gd name="T10" fmla="*/ 438 w 438"/>
              <a:gd name="T11" fmla="*/ 53 h 350"/>
              <a:gd name="T12" fmla="*/ 115 w 438"/>
              <a:gd name="T13" fmla="*/ 53 h 350"/>
              <a:gd name="T14" fmla="*/ 54 w 438"/>
              <a:gd name="T15" fmla="*/ 114 h 350"/>
              <a:gd name="T16" fmla="*/ 54 w 438"/>
              <a:gd name="T17" fmla="*/ 35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8" h="350">
                <a:moveTo>
                  <a:pt x="54" y="350"/>
                </a:moveTo>
                <a:cubicBezTo>
                  <a:pt x="0" y="350"/>
                  <a:pt x="0" y="350"/>
                  <a:pt x="0" y="350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2" y="0"/>
                  <a:pt x="115" y="0"/>
                </a:cubicBezTo>
                <a:cubicBezTo>
                  <a:pt x="438" y="0"/>
                  <a:pt x="438" y="0"/>
                  <a:pt x="438" y="0"/>
                </a:cubicBezTo>
                <a:cubicBezTo>
                  <a:pt x="438" y="53"/>
                  <a:pt x="438" y="53"/>
                  <a:pt x="438" y="53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81" y="53"/>
                  <a:pt x="54" y="80"/>
                  <a:pt x="54" y="114"/>
                </a:cubicBezTo>
                <a:lnTo>
                  <a:pt x="54" y="350"/>
                </a:lnTo>
                <a:close/>
              </a:path>
            </a:pathLst>
          </a:custGeom>
          <a:solidFill>
            <a:srgbClr val="0D79CA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dirty="0">
              <a:ea typeface="微软雅黑" pitchFamily="34" charset="-122"/>
            </a:endParaRPr>
          </a:p>
        </p:txBody>
      </p:sp>
      <p:sp>
        <p:nvSpPr>
          <p:cNvPr id="27" name="Freeform 24"/>
          <p:cNvSpPr>
            <a:spLocks/>
          </p:cNvSpPr>
          <p:nvPr/>
        </p:nvSpPr>
        <p:spPr bwMode="auto">
          <a:xfrm>
            <a:off x="3596505" y="2344971"/>
            <a:ext cx="1345727" cy="521752"/>
          </a:xfrm>
          <a:custGeom>
            <a:avLst/>
            <a:gdLst>
              <a:gd name="T0" fmla="*/ 379 w 379"/>
              <a:gd name="T1" fmla="*/ 147 h 147"/>
              <a:gd name="T2" fmla="*/ 110 w 379"/>
              <a:gd name="T3" fmla="*/ 147 h 147"/>
              <a:gd name="T4" fmla="*/ 0 w 379"/>
              <a:gd name="T5" fmla="*/ 37 h 147"/>
              <a:gd name="T6" fmla="*/ 0 w 379"/>
              <a:gd name="T7" fmla="*/ 0 h 147"/>
              <a:gd name="T8" fmla="*/ 45 w 379"/>
              <a:gd name="T9" fmla="*/ 0 h 147"/>
              <a:gd name="T10" fmla="*/ 45 w 379"/>
              <a:gd name="T11" fmla="*/ 37 h 147"/>
              <a:gd name="T12" fmla="*/ 110 w 379"/>
              <a:gd name="T13" fmla="*/ 102 h 147"/>
              <a:gd name="T14" fmla="*/ 379 w 379"/>
              <a:gd name="T15" fmla="*/ 102 h 147"/>
              <a:gd name="T16" fmla="*/ 379 w 379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9" h="147">
                <a:moveTo>
                  <a:pt x="379" y="147"/>
                </a:moveTo>
                <a:cubicBezTo>
                  <a:pt x="110" y="147"/>
                  <a:pt x="110" y="147"/>
                  <a:pt x="110" y="147"/>
                </a:cubicBezTo>
                <a:cubicBezTo>
                  <a:pt x="49" y="147"/>
                  <a:pt x="0" y="98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73"/>
                  <a:pt x="74" y="102"/>
                  <a:pt x="110" y="102"/>
                </a:cubicBezTo>
                <a:cubicBezTo>
                  <a:pt x="379" y="102"/>
                  <a:pt x="379" y="102"/>
                  <a:pt x="379" y="102"/>
                </a:cubicBezTo>
                <a:lnTo>
                  <a:pt x="379" y="147"/>
                </a:lnTo>
                <a:close/>
              </a:path>
            </a:pathLst>
          </a:custGeom>
          <a:solidFill>
            <a:srgbClr val="0D79CA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dirty="0">
              <a:ea typeface="微软雅黑" pitchFamily="34" charset="-122"/>
            </a:endParaRPr>
          </a:p>
        </p:txBody>
      </p:sp>
      <p:sp>
        <p:nvSpPr>
          <p:cNvPr id="28" name="Freeform 25"/>
          <p:cNvSpPr>
            <a:spLocks/>
          </p:cNvSpPr>
          <p:nvPr/>
        </p:nvSpPr>
        <p:spPr bwMode="auto">
          <a:xfrm>
            <a:off x="3476214" y="3690697"/>
            <a:ext cx="1054028" cy="536788"/>
          </a:xfrm>
          <a:custGeom>
            <a:avLst/>
            <a:gdLst>
              <a:gd name="T0" fmla="*/ 297 w 297"/>
              <a:gd name="T1" fmla="*/ 151 h 151"/>
              <a:gd name="T2" fmla="*/ 114 w 297"/>
              <a:gd name="T3" fmla="*/ 151 h 151"/>
              <a:gd name="T4" fmla="*/ 0 w 297"/>
              <a:gd name="T5" fmla="*/ 37 h 151"/>
              <a:gd name="T6" fmla="*/ 0 w 297"/>
              <a:gd name="T7" fmla="*/ 0 h 151"/>
              <a:gd name="T8" fmla="*/ 53 w 297"/>
              <a:gd name="T9" fmla="*/ 0 h 151"/>
              <a:gd name="T10" fmla="*/ 53 w 297"/>
              <a:gd name="T11" fmla="*/ 37 h 151"/>
              <a:gd name="T12" fmla="*/ 114 w 297"/>
              <a:gd name="T13" fmla="*/ 98 h 151"/>
              <a:gd name="T14" fmla="*/ 297 w 297"/>
              <a:gd name="T15" fmla="*/ 98 h 151"/>
              <a:gd name="T16" fmla="*/ 297 w 297"/>
              <a:gd name="T17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7" h="151">
                <a:moveTo>
                  <a:pt x="297" y="151"/>
                </a:moveTo>
                <a:cubicBezTo>
                  <a:pt x="114" y="151"/>
                  <a:pt x="114" y="151"/>
                  <a:pt x="114" y="151"/>
                </a:cubicBezTo>
                <a:cubicBezTo>
                  <a:pt x="51" y="151"/>
                  <a:pt x="0" y="100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71"/>
                  <a:pt x="81" y="98"/>
                  <a:pt x="114" y="98"/>
                </a:cubicBezTo>
                <a:cubicBezTo>
                  <a:pt x="297" y="98"/>
                  <a:pt x="297" y="98"/>
                  <a:pt x="297" y="98"/>
                </a:cubicBezTo>
                <a:lnTo>
                  <a:pt x="297" y="151"/>
                </a:lnTo>
                <a:close/>
              </a:path>
            </a:pathLst>
          </a:custGeom>
          <a:solidFill>
            <a:srgbClr val="0D79CA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dirty="0">
              <a:ea typeface="微软雅黑" pitchFamily="34" charset="-122"/>
            </a:endParaRPr>
          </a:p>
        </p:txBody>
      </p:sp>
      <p:sp>
        <p:nvSpPr>
          <p:cNvPr id="29" name="Freeform 26"/>
          <p:cNvSpPr>
            <a:spLocks/>
          </p:cNvSpPr>
          <p:nvPr/>
        </p:nvSpPr>
        <p:spPr bwMode="auto">
          <a:xfrm>
            <a:off x="4530241" y="2892283"/>
            <a:ext cx="536788" cy="1054028"/>
          </a:xfrm>
          <a:custGeom>
            <a:avLst/>
            <a:gdLst>
              <a:gd name="T0" fmla="*/ 37 w 151"/>
              <a:gd name="T1" fmla="*/ 297 h 297"/>
              <a:gd name="T2" fmla="*/ 0 w 151"/>
              <a:gd name="T3" fmla="*/ 297 h 297"/>
              <a:gd name="T4" fmla="*/ 0 w 151"/>
              <a:gd name="T5" fmla="*/ 244 h 297"/>
              <a:gd name="T6" fmla="*/ 37 w 151"/>
              <a:gd name="T7" fmla="*/ 244 h 297"/>
              <a:gd name="T8" fmla="*/ 98 w 151"/>
              <a:gd name="T9" fmla="*/ 183 h 297"/>
              <a:gd name="T10" fmla="*/ 98 w 151"/>
              <a:gd name="T11" fmla="*/ 0 h 297"/>
              <a:gd name="T12" fmla="*/ 151 w 151"/>
              <a:gd name="T13" fmla="*/ 0 h 297"/>
              <a:gd name="T14" fmla="*/ 151 w 151"/>
              <a:gd name="T15" fmla="*/ 183 h 297"/>
              <a:gd name="T16" fmla="*/ 37 w 151"/>
              <a:gd name="T17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" h="297">
                <a:moveTo>
                  <a:pt x="37" y="297"/>
                </a:moveTo>
                <a:cubicBezTo>
                  <a:pt x="0" y="297"/>
                  <a:pt x="0" y="297"/>
                  <a:pt x="0" y="297"/>
                </a:cubicBezTo>
                <a:cubicBezTo>
                  <a:pt x="0" y="244"/>
                  <a:pt x="0" y="244"/>
                  <a:pt x="0" y="244"/>
                </a:cubicBezTo>
                <a:cubicBezTo>
                  <a:pt x="37" y="244"/>
                  <a:pt x="37" y="244"/>
                  <a:pt x="37" y="244"/>
                </a:cubicBezTo>
                <a:cubicBezTo>
                  <a:pt x="71" y="244"/>
                  <a:pt x="98" y="216"/>
                  <a:pt x="98" y="183"/>
                </a:cubicBezTo>
                <a:cubicBezTo>
                  <a:pt x="98" y="0"/>
                  <a:pt x="98" y="0"/>
                  <a:pt x="98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183"/>
                  <a:pt x="151" y="183"/>
                  <a:pt x="151" y="183"/>
                </a:cubicBezTo>
                <a:cubicBezTo>
                  <a:pt x="151" y="246"/>
                  <a:pt x="100" y="297"/>
                  <a:pt x="37" y="297"/>
                </a:cubicBezTo>
                <a:close/>
              </a:path>
            </a:pathLst>
          </a:custGeom>
          <a:solidFill>
            <a:srgbClr val="0D79CA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dirty="0">
              <a:ea typeface="微软雅黑" pitchFamily="34" charset="-122"/>
            </a:endParaRPr>
          </a:p>
        </p:txBody>
      </p:sp>
      <p:sp>
        <p:nvSpPr>
          <p:cNvPr id="30" name="Freeform 27"/>
          <p:cNvSpPr>
            <a:spLocks/>
          </p:cNvSpPr>
          <p:nvPr/>
        </p:nvSpPr>
        <p:spPr bwMode="auto">
          <a:xfrm>
            <a:off x="4879080" y="1883363"/>
            <a:ext cx="539795" cy="1054028"/>
          </a:xfrm>
          <a:custGeom>
            <a:avLst/>
            <a:gdLst>
              <a:gd name="T0" fmla="*/ 53 w 152"/>
              <a:gd name="T1" fmla="*/ 297 h 297"/>
              <a:gd name="T2" fmla="*/ 0 w 152"/>
              <a:gd name="T3" fmla="*/ 297 h 297"/>
              <a:gd name="T4" fmla="*/ 0 w 152"/>
              <a:gd name="T5" fmla="*/ 114 h 297"/>
              <a:gd name="T6" fmla="*/ 114 w 152"/>
              <a:gd name="T7" fmla="*/ 0 h 297"/>
              <a:gd name="T8" fmla="*/ 152 w 152"/>
              <a:gd name="T9" fmla="*/ 0 h 297"/>
              <a:gd name="T10" fmla="*/ 152 w 152"/>
              <a:gd name="T11" fmla="*/ 53 h 297"/>
              <a:gd name="T12" fmla="*/ 114 w 152"/>
              <a:gd name="T13" fmla="*/ 53 h 297"/>
              <a:gd name="T14" fmla="*/ 53 w 152"/>
              <a:gd name="T15" fmla="*/ 114 h 297"/>
              <a:gd name="T16" fmla="*/ 53 w 152"/>
              <a:gd name="T17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2" h="297">
                <a:moveTo>
                  <a:pt x="53" y="297"/>
                </a:moveTo>
                <a:cubicBezTo>
                  <a:pt x="0" y="297"/>
                  <a:pt x="0" y="297"/>
                  <a:pt x="0" y="297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1" y="0"/>
                  <a:pt x="114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3"/>
                  <a:pt x="152" y="53"/>
                  <a:pt x="152" y="53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81" y="53"/>
                  <a:pt x="53" y="80"/>
                  <a:pt x="53" y="114"/>
                </a:cubicBezTo>
                <a:lnTo>
                  <a:pt x="53" y="297"/>
                </a:lnTo>
                <a:close/>
              </a:path>
            </a:pathLst>
          </a:custGeom>
          <a:solidFill>
            <a:srgbClr val="0D79CA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dirty="0">
              <a:ea typeface="微软雅黑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2865955" y="4528208"/>
            <a:ext cx="321771" cy="321771"/>
          </a:xfrm>
          <a:prstGeom prst="ellipse">
            <a:avLst/>
          </a:prstGeom>
          <a:solidFill>
            <a:srgbClr val="0D79CA"/>
          </a:solidFill>
          <a:ln w="762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3407548" y="3451802"/>
            <a:ext cx="321771" cy="321771"/>
          </a:xfrm>
          <a:prstGeom prst="ellipse">
            <a:avLst/>
          </a:prstGeom>
          <a:solidFill>
            <a:srgbClr val="0D79CA"/>
          </a:solidFill>
          <a:ln w="762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6644110" y="3785426"/>
            <a:ext cx="321771" cy="321771"/>
          </a:xfrm>
          <a:prstGeom prst="ellipse">
            <a:avLst/>
          </a:prstGeom>
          <a:solidFill>
            <a:srgbClr val="0D79CA"/>
          </a:solidFill>
          <a:ln w="762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6044872" y="2552750"/>
            <a:ext cx="321771" cy="321771"/>
          </a:xfrm>
          <a:prstGeom prst="ellipse">
            <a:avLst/>
          </a:prstGeom>
          <a:solidFill>
            <a:srgbClr val="0D79CA"/>
          </a:solidFill>
          <a:ln w="762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3512511" y="2095701"/>
            <a:ext cx="321771" cy="321771"/>
          </a:xfrm>
          <a:prstGeom prst="ellipse">
            <a:avLst/>
          </a:prstGeom>
          <a:solidFill>
            <a:srgbClr val="0D79CA"/>
          </a:solidFill>
          <a:ln w="762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6" name="TextBox 22"/>
          <p:cNvSpPr txBox="1"/>
          <p:nvPr/>
        </p:nvSpPr>
        <p:spPr>
          <a:xfrm>
            <a:off x="1557580" y="4353620"/>
            <a:ext cx="1248059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kumimoji="0" lang="en-US" altLang="zh-CN" sz="1050" b="0" i="0" u="none" strike="noStrike" kern="0" cap="none" spc="0" normalizeH="0" baseline="0" noProof="1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22"/>
          <p:cNvSpPr txBox="1"/>
          <p:nvPr/>
        </p:nvSpPr>
        <p:spPr>
          <a:xfrm>
            <a:off x="1557579" y="3228255"/>
            <a:ext cx="1801641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kumimoji="0" lang="en-US" altLang="zh-CN" sz="1050" b="0" i="0" u="none" strike="noStrike" kern="0" cap="none" spc="0" normalizeH="0" baseline="0" noProof="1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22"/>
          <p:cNvSpPr txBox="1"/>
          <p:nvPr/>
        </p:nvSpPr>
        <p:spPr>
          <a:xfrm>
            <a:off x="7071139" y="3614940"/>
            <a:ext cx="1217861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kumimoji="0" lang="en-US" altLang="zh-CN" sz="1050" b="0" i="0" u="none" strike="noStrike" kern="0" cap="none" spc="0" normalizeH="0" baseline="0" noProof="1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TextBox 22"/>
          <p:cNvSpPr txBox="1"/>
          <p:nvPr/>
        </p:nvSpPr>
        <p:spPr>
          <a:xfrm>
            <a:off x="6498320" y="2291211"/>
            <a:ext cx="1790678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kumimoji="0" lang="en-US" altLang="zh-CN" sz="1050" b="0" i="0" u="none" strike="noStrike" kern="0" cap="none" spc="0" normalizeH="0" baseline="0" noProof="1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22"/>
          <p:cNvSpPr txBox="1"/>
          <p:nvPr/>
        </p:nvSpPr>
        <p:spPr>
          <a:xfrm>
            <a:off x="1557577" y="1982001"/>
            <a:ext cx="189021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kumimoji="0" lang="en-US" altLang="zh-CN" sz="1050" b="0" i="0" u="none" strike="noStrike" kern="0" cap="none" spc="0" normalizeH="0" baseline="0" noProof="1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5243174" y="1796840"/>
            <a:ext cx="321771" cy="321771"/>
          </a:xfrm>
          <a:prstGeom prst="ellipse">
            <a:avLst/>
          </a:prstGeom>
          <a:solidFill>
            <a:srgbClr val="0D79CA"/>
          </a:solidFill>
          <a:ln w="762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700"/>
                            </p:stCondLst>
                            <p:childTnLst>
                              <p:par>
                                <p:cTn id="6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8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/>
      <p:bldP spid="39" grpId="0"/>
      <p:bldP spid="40" grpId="0"/>
      <p:bldP spid="41" grpId="0" animBg="1"/>
    </p:bld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23091</TotalTime>
  <Words>2770</Words>
  <Application>Microsoft Office PowerPoint</Application>
  <PresentationFormat>全屏显示(4:3)</PresentationFormat>
  <Paragraphs>270</Paragraphs>
  <Slides>32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34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2017-05-15T06:30:54Z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