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9"/>
  </p:notesMasterIdLst>
  <p:handoutMasterIdLst>
    <p:handoutMasterId r:id="rId30"/>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61" r:id="rId20"/>
    <p:sldId id="444" r:id="rId21"/>
    <p:sldId id="445" r:id="rId22"/>
    <p:sldId id="446" r:id="rId23"/>
    <p:sldId id="447" r:id="rId24"/>
    <p:sldId id="448" r:id="rId25"/>
    <p:sldId id="449" r:id="rId26"/>
    <p:sldId id="450" r:id="rId27"/>
    <p:sldId id="359" r:id="rId2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100" d="100"/>
          <a:sy n="100" d="100"/>
        </p:scale>
        <p:origin x="-942" y="-2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4"/>
          <p:cNvCxnSpPr>
            <a:cxnSpLocks noChangeShapeType="1"/>
          </p:cNvCxnSpPr>
          <p:nvPr/>
        </p:nvCxnSpPr>
        <p:spPr bwMode="auto">
          <a:xfrm>
            <a:off x="2075336" y="1335576"/>
            <a:ext cx="0" cy="3399234"/>
          </a:xfrm>
          <a:prstGeom prst="line">
            <a:avLst/>
          </a:prstGeom>
          <a:noFill/>
          <a:ln w="3175">
            <a:solidFill>
              <a:schemeClr val="bg1"/>
            </a:solidFill>
            <a:round/>
            <a:headEnd/>
            <a:tailEnd/>
          </a:ln>
          <a:extLst>
            <a:ext uri="{909E8E84-426E-40DD-AFC4-6F175D3DCCD1}">
              <a14:hiddenFill xmlns:a14="http://schemas.microsoft.com/office/drawing/2010/main">
                <a:noFill/>
              </a14:hiddenFill>
            </a:ext>
          </a:extLst>
        </p:spPr>
      </p:cxnSp>
      <p:sp>
        <p:nvSpPr>
          <p:cNvPr id="3" name="椭圆 5"/>
          <p:cNvSpPr>
            <a:spLocks noChangeArrowheads="1"/>
          </p:cNvSpPr>
          <p:nvPr/>
        </p:nvSpPr>
        <p:spPr bwMode="auto">
          <a:xfrm>
            <a:off x="1876503" y="1592782"/>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4" name="椭圆 6"/>
          <p:cNvSpPr>
            <a:spLocks noChangeArrowheads="1"/>
          </p:cNvSpPr>
          <p:nvPr/>
        </p:nvSpPr>
        <p:spPr bwMode="auto">
          <a:xfrm>
            <a:off x="1876503" y="2402656"/>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5" name="椭圆 7"/>
          <p:cNvSpPr>
            <a:spLocks noChangeArrowheads="1"/>
          </p:cNvSpPr>
          <p:nvPr/>
        </p:nvSpPr>
        <p:spPr bwMode="auto">
          <a:xfrm>
            <a:off x="1876503" y="3226105"/>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 name="椭圆 8"/>
          <p:cNvSpPr>
            <a:spLocks noChangeArrowheads="1"/>
          </p:cNvSpPr>
          <p:nvPr/>
        </p:nvSpPr>
        <p:spPr bwMode="auto">
          <a:xfrm>
            <a:off x="1876503" y="4121944"/>
            <a:ext cx="397669" cy="398151"/>
          </a:xfrm>
          <a:prstGeom prst="ellipse">
            <a:avLst/>
          </a:prstGeom>
          <a:solidFill>
            <a:srgbClr val="BF212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7" name="文本框 12"/>
          <p:cNvSpPr txBox="1">
            <a:spLocks noChangeArrowheads="1"/>
          </p:cNvSpPr>
          <p:nvPr/>
        </p:nvSpPr>
        <p:spPr bwMode="auto">
          <a:xfrm>
            <a:off x="2307508" y="1555842"/>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单击添加标题</a:t>
            </a:r>
            <a:endParaRPr lang="zh-CN" altLang="en-US" sz="2400" b="1" dirty="0">
              <a:solidFill>
                <a:schemeClr val="bg1"/>
              </a:solidFill>
              <a:latin typeface="微软雅黑" pitchFamily="34" charset="-122"/>
              <a:ea typeface="微软雅黑" pitchFamily="34" charset="-122"/>
            </a:endParaRPr>
          </a:p>
        </p:txBody>
      </p:sp>
      <p:sp>
        <p:nvSpPr>
          <p:cNvPr id="8" name="文本框 13"/>
          <p:cNvSpPr txBox="1">
            <a:spLocks noChangeArrowheads="1"/>
          </p:cNvSpPr>
          <p:nvPr/>
        </p:nvSpPr>
        <p:spPr bwMode="auto">
          <a:xfrm>
            <a:off x="2322988" y="2364277"/>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9" name="文本框 14"/>
          <p:cNvSpPr txBox="1">
            <a:spLocks noChangeArrowheads="1"/>
          </p:cNvSpPr>
          <p:nvPr/>
        </p:nvSpPr>
        <p:spPr bwMode="auto">
          <a:xfrm>
            <a:off x="2327750" y="3178665"/>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10" name="文本框 15"/>
          <p:cNvSpPr txBox="1">
            <a:spLocks noChangeArrowheads="1"/>
          </p:cNvSpPr>
          <p:nvPr/>
        </p:nvSpPr>
        <p:spPr bwMode="auto">
          <a:xfrm>
            <a:off x="2324178" y="4081158"/>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2400" b="1" dirty="0">
                <a:solidFill>
                  <a:schemeClr val="bg1"/>
                </a:solidFill>
                <a:latin typeface="微软雅黑" pitchFamily="34" charset="-122"/>
                <a:ea typeface="微软雅黑" pitchFamily="34" charset="-122"/>
              </a:rPr>
              <a:t>单击添加标题</a:t>
            </a:r>
          </a:p>
        </p:txBody>
      </p:sp>
      <p:sp>
        <p:nvSpPr>
          <p:cNvPr id="11" name="文本框 16"/>
          <p:cNvSpPr txBox="1">
            <a:spLocks noChangeArrowheads="1"/>
          </p:cNvSpPr>
          <p:nvPr/>
        </p:nvSpPr>
        <p:spPr bwMode="auto">
          <a:xfrm>
            <a:off x="4364908" y="1601086"/>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2" name="文本框 17"/>
          <p:cNvSpPr txBox="1">
            <a:spLocks noChangeArrowheads="1"/>
          </p:cNvSpPr>
          <p:nvPr/>
        </p:nvSpPr>
        <p:spPr bwMode="auto">
          <a:xfrm>
            <a:off x="4364909" y="2434524"/>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3" name="文本框 18"/>
          <p:cNvSpPr txBox="1">
            <a:spLocks noChangeArrowheads="1"/>
          </p:cNvSpPr>
          <p:nvPr/>
        </p:nvSpPr>
        <p:spPr bwMode="auto">
          <a:xfrm>
            <a:off x="4412653" y="3292964"/>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4" name="文本框 19"/>
          <p:cNvSpPr txBox="1">
            <a:spLocks noChangeArrowheads="1"/>
          </p:cNvSpPr>
          <p:nvPr/>
        </p:nvSpPr>
        <p:spPr bwMode="auto">
          <a:xfrm>
            <a:off x="4311331" y="4151405"/>
            <a:ext cx="202651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500" dirty="0">
                <a:solidFill>
                  <a:schemeClr val="bg1"/>
                </a:solidFill>
                <a:latin typeface="Arial" pitchFamily="34" charset="0"/>
                <a:ea typeface="微软雅黑" pitchFamily="34" charset="-122"/>
              </a:rPr>
              <a:t>Click to add a caption</a:t>
            </a:r>
            <a:endParaRPr lang="zh-CN" altLang="en-US" sz="1500" dirty="0">
              <a:solidFill>
                <a:schemeClr val="bg1"/>
              </a:solidFill>
              <a:latin typeface="Arial" pitchFamily="34" charset="0"/>
              <a:ea typeface="微软雅黑" pitchFamily="34" charset="-122"/>
            </a:endParaRPr>
          </a:p>
        </p:txBody>
      </p:sp>
      <p:sp>
        <p:nvSpPr>
          <p:cNvPr id="15" name="文本框 20"/>
          <p:cNvSpPr txBox="1">
            <a:spLocks noChangeArrowheads="1"/>
          </p:cNvSpPr>
          <p:nvPr/>
        </p:nvSpPr>
        <p:spPr bwMode="auto">
          <a:xfrm>
            <a:off x="4655421" y="4800294"/>
            <a:ext cx="30908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5400" dirty="0">
                <a:solidFill>
                  <a:srgbClr val="BF2121"/>
                </a:solidFill>
                <a:latin typeface="Impact" pitchFamily="34" charset="0"/>
                <a:ea typeface="张海山锐谐体"/>
                <a:cs typeface="张海山锐谐体"/>
              </a:rPr>
              <a:t>CONTENTS</a:t>
            </a:r>
            <a:endParaRPr lang="zh-CN" altLang="en-US" sz="5400" dirty="0">
              <a:solidFill>
                <a:srgbClr val="BF2121"/>
              </a:solidFill>
              <a:latin typeface="Impact" pitchFamily="34" charset="0"/>
              <a:ea typeface="张海山锐谐体"/>
              <a:cs typeface="张海山锐谐体"/>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
                                        </p:tgtEl>
                                        <p:attrNameLst>
                                          <p:attrName>ppt_y</p:attrName>
                                        </p:attrNameLst>
                                      </p:cBhvr>
                                      <p:tavLst>
                                        <p:tav tm="0">
                                          <p:val>
                                            <p:strVal val="#ppt_y"/>
                                          </p:val>
                                        </p:tav>
                                        <p:tav tm="100000">
                                          <p:val>
                                            <p:strVal val="#ppt_y"/>
                                          </p:val>
                                        </p:tav>
                                      </p:tavLst>
                                    </p:anim>
                                    <p:anim calcmode="lin" valueType="num">
                                      <p:cBhvr>
                                        <p:cTn id="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6"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arn(inHorizontal)">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0" fill="hold"/>
                                        <p:tgtEl>
                                          <p:spTgt spid="3"/>
                                        </p:tgtEl>
                                        <p:attrNameLst>
                                          <p:attrName>ppt_w</p:attrName>
                                        </p:attrNameLst>
                                      </p:cBhvr>
                                      <p:tavLst>
                                        <p:tav tm="0">
                                          <p:val>
                                            <p:strVal val="#ppt_w+.3"/>
                                          </p:val>
                                        </p:tav>
                                        <p:tav tm="100000">
                                          <p:val>
                                            <p:strVal val="#ppt_w"/>
                                          </p:val>
                                        </p:tav>
                                      </p:tavLst>
                                    </p:anim>
                                    <p:anim calcmode="lin" valueType="num">
                                      <p:cBhvr>
                                        <p:cTn id="22" dur="1000" fill="hold"/>
                                        <p:tgtEl>
                                          <p:spTgt spid="3"/>
                                        </p:tgtEl>
                                        <p:attrNameLst>
                                          <p:attrName>ppt_h</p:attrName>
                                        </p:attrNameLst>
                                      </p:cBhvr>
                                      <p:tavLst>
                                        <p:tav tm="0">
                                          <p:val>
                                            <p:strVal val="#ppt_h"/>
                                          </p:val>
                                        </p:tav>
                                        <p:tav tm="100000">
                                          <p:val>
                                            <p:strVal val="#ppt_h"/>
                                          </p:val>
                                        </p:tav>
                                      </p:tavLst>
                                    </p:anim>
                                    <p:animEffect transition="in" filter="fade">
                                      <p:cBhvr>
                                        <p:cTn id="23" dur="10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50" presetClass="entr" presetSubtype="0" decel="100000"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1000" fill="hold"/>
                                        <p:tgtEl>
                                          <p:spTgt spid="4"/>
                                        </p:tgtEl>
                                        <p:attrNameLst>
                                          <p:attrName>ppt_w</p:attrName>
                                        </p:attrNameLst>
                                      </p:cBhvr>
                                      <p:tavLst>
                                        <p:tav tm="0">
                                          <p:val>
                                            <p:strVal val="#ppt_w+.3"/>
                                          </p:val>
                                        </p:tav>
                                        <p:tav tm="100000">
                                          <p:val>
                                            <p:strVal val="#ppt_w"/>
                                          </p:val>
                                        </p:tav>
                                      </p:tavLst>
                                    </p:anim>
                                    <p:anim calcmode="lin" valueType="num">
                                      <p:cBhvr>
                                        <p:cTn id="37" dur="1000" fill="hold"/>
                                        <p:tgtEl>
                                          <p:spTgt spid="4"/>
                                        </p:tgtEl>
                                        <p:attrNameLst>
                                          <p:attrName>ppt_h</p:attrName>
                                        </p:attrNameLst>
                                      </p:cBhvr>
                                      <p:tavLst>
                                        <p:tav tm="0">
                                          <p:val>
                                            <p:strVal val="#ppt_h"/>
                                          </p:val>
                                        </p:tav>
                                        <p:tav tm="100000">
                                          <p:val>
                                            <p:strVal val="#ppt_h"/>
                                          </p:val>
                                        </p:tav>
                                      </p:tavLst>
                                    </p:anim>
                                    <p:animEffect transition="in" filter="fade">
                                      <p:cBhvr>
                                        <p:cTn id="38" dur="10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childTnLst>
                    </p:cTn>
                  </p:par>
                  <p:par>
                    <p:cTn id="47" fill="hold">
                      <p:stCondLst>
                        <p:cond delay="indefinite"/>
                      </p:stCondLst>
                      <p:childTnLst>
                        <p:par>
                          <p:cTn id="48" fill="hold">
                            <p:stCondLst>
                              <p:cond delay="0"/>
                            </p:stCondLst>
                            <p:childTnLst>
                              <p:par>
                                <p:cTn id="49" presetID="50" presetClass="entr" presetSubtype="0" decel="10000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1000" fill="hold"/>
                                        <p:tgtEl>
                                          <p:spTgt spid="5"/>
                                        </p:tgtEl>
                                        <p:attrNameLst>
                                          <p:attrName>ppt_w</p:attrName>
                                        </p:attrNameLst>
                                      </p:cBhvr>
                                      <p:tavLst>
                                        <p:tav tm="0">
                                          <p:val>
                                            <p:strVal val="#ppt_w+.3"/>
                                          </p:val>
                                        </p:tav>
                                        <p:tav tm="100000">
                                          <p:val>
                                            <p:strVal val="#ppt_w"/>
                                          </p:val>
                                        </p:tav>
                                      </p:tavLst>
                                    </p:anim>
                                    <p:anim calcmode="lin" valueType="num">
                                      <p:cBhvr>
                                        <p:cTn id="52" dur="1000" fill="hold"/>
                                        <p:tgtEl>
                                          <p:spTgt spid="5"/>
                                        </p:tgtEl>
                                        <p:attrNameLst>
                                          <p:attrName>ppt_h</p:attrName>
                                        </p:attrNameLst>
                                      </p:cBhvr>
                                      <p:tavLst>
                                        <p:tav tm="0">
                                          <p:val>
                                            <p:strVal val="#ppt_h"/>
                                          </p:val>
                                        </p:tav>
                                        <p:tav tm="100000">
                                          <p:val>
                                            <p:strVal val="#ppt_h"/>
                                          </p:val>
                                        </p:tav>
                                      </p:tavLst>
                                    </p:anim>
                                    <p:animEffect transition="in" filter="fade">
                                      <p:cBhvr>
                                        <p:cTn id="53" dur="1000"/>
                                        <p:tgtEl>
                                          <p:spTgt spid="5"/>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wipe(left)">
                                      <p:cBhvr>
                                        <p:cTn id="58" dur="500"/>
                                        <p:tgtEl>
                                          <p:spTgt spid="9"/>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left)">
                                      <p:cBhvr>
                                        <p:cTn id="61" dur="500"/>
                                        <p:tgtEl>
                                          <p:spTgt spid="13"/>
                                        </p:tgtEl>
                                      </p:cBhvr>
                                    </p:animEffect>
                                  </p:childTnLst>
                                </p:cTn>
                              </p:par>
                            </p:childTnLst>
                          </p:cTn>
                        </p:par>
                      </p:childTnLst>
                    </p:cTn>
                  </p:par>
                  <p:par>
                    <p:cTn id="62" fill="hold">
                      <p:stCondLst>
                        <p:cond delay="indefinite"/>
                      </p:stCondLst>
                      <p:childTnLst>
                        <p:par>
                          <p:cTn id="63" fill="hold">
                            <p:stCondLst>
                              <p:cond delay="0"/>
                            </p:stCondLst>
                            <p:childTnLst>
                              <p:par>
                                <p:cTn id="64" presetID="50" presetClass="entr" presetSubtype="0" decel="100000" fill="hold" grpId="0" nodeType="clickEffect">
                                  <p:stCondLst>
                                    <p:cond delay="0"/>
                                  </p:stCondLst>
                                  <p:childTnLst>
                                    <p:set>
                                      <p:cBhvr>
                                        <p:cTn id="65" dur="1" fill="hold">
                                          <p:stCondLst>
                                            <p:cond delay="0"/>
                                          </p:stCondLst>
                                        </p:cTn>
                                        <p:tgtEl>
                                          <p:spTgt spid="6"/>
                                        </p:tgtEl>
                                        <p:attrNameLst>
                                          <p:attrName>style.visibility</p:attrName>
                                        </p:attrNameLst>
                                      </p:cBhvr>
                                      <p:to>
                                        <p:strVal val="visible"/>
                                      </p:to>
                                    </p:set>
                                    <p:anim calcmode="lin" valueType="num">
                                      <p:cBhvr>
                                        <p:cTn id="66" dur="1000" fill="hold"/>
                                        <p:tgtEl>
                                          <p:spTgt spid="6"/>
                                        </p:tgtEl>
                                        <p:attrNameLst>
                                          <p:attrName>ppt_w</p:attrName>
                                        </p:attrNameLst>
                                      </p:cBhvr>
                                      <p:tavLst>
                                        <p:tav tm="0">
                                          <p:val>
                                            <p:strVal val="#ppt_w+.3"/>
                                          </p:val>
                                        </p:tav>
                                        <p:tav tm="100000">
                                          <p:val>
                                            <p:strVal val="#ppt_w"/>
                                          </p:val>
                                        </p:tav>
                                      </p:tavLst>
                                    </p:anim>
                                    <p:anim calcmode="lin" valueType="num">
                                      <p:cBhvr>
                                        <p:cTn id="67" dur="1000" fill="hold"/>
                                        <p:tgtEl>
                                          <p:spTgt spid="6"/>
                                        </p:tgtEl>
                                        <p:attrNameLst>
                                          <p:attrName>ppt_h</p:attrName>
                                        </p:attrNameLst>
                                      </p:cBhvr>
                                      <p:tavLst>
                                        <p:tav tm="0">
                                          <p:val>
                                            <p:strVal val="#ppt_h"/>
                                          </p:val>
                                        </p:tav>
                                        <p:tav tm="100000">
                                          <p:val>
                                            <p:strVal val="#ppt_h"/>
                                          </p:val>
                                        </p:tav>
                                      </p:tavLst>
                                    </p:anim>
                                    <p:animEffect transition="in" filter="fade">
                                      <p:cBhvr>
                                        <p:cTn id="68" dur="1000"/>
                                        <p:tgtEl>
                                          <p:spTgt spid="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left)">
                                      <p:cBhvr>
                                        <p:cTn id="73" dur="500"/>
                                        <p:tgtEl>
                                          <p:spTgt spid="10"/>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347864" y="1059794"/>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9" name="Freeform 42"/>
          <p:cNvSpPr>
            <a:spLocks noEditPoints="1" noChangeArrowheads="1"/>
          </p:cNvSpPr>
          <p:nvPr/>
        </p:nvSpPr>
        <p:spPr bwMode="auto">
          <a:xfrm>
            <a:off x="742952" y="2376874"/>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4B525A"/>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TextBox 57"/>
          <p:cNvSpPr txBox="1"/>
          <p:nvPr/>
        </p:nvSpPr>
        <p:spPr bwMode="auto">
          <a:xfrm>
            <a:off x="6044805" y="2161369"/>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1" name="TextBox 57"/>
          <p:cNvSpPr txBox="1"/>
          <p:nvPr/>
        </p:nvSpPr>
        <p:spPr bwMode="auto">
          <a:xfrm>
            <a:off x="6044805" y="2918607"/>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2" name="TextBox 57"/>
          <p:cNvSpPr txBox="1"/>
          <p:nvPr/>
        </p:nvSpPr>
        <p:spPr bwMode="auto">
          <a:xfrm>
            <a:off x="6044805" y="3675844"/>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13" name="TextBox 57"/>
          <p:cNvSpPr txBox="1"/>
          <p:nvPr/>
        </p:nvSpPr>
        <p:spPr bwMode="auto">
          <a:xfrm>
            <a:off x="6044805" y="4433082"/>
            <a:ext cx="2005013" cy="652102"/>
          </a:xfrm>
          <a:prstGeom prst="rect">
            <a:avLst/>
          </a:prstGeom>
          <a:noFill/>
        </p:spPr>
        <p:txBody>
          <a:bodyPr>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cs typeface="Arial" pitchFamily="34" charset="0"/>
              </a:rPr>
              <a:t>请在此处输入您的文本</a:t>
            </a:r>
            <a:endParaRPr kumimoji="0" lang="en-US" altLang="zh-CN" sz="1399"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283794" y="1368194"/>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6" name="椭圆 25"/>
          <p:cNvSpPr/>
          <p:nvPr/>
        </p:nvSpPr>
        <p:spPr>
          <a:xfrm>
            <a:off x="1484383" y="3594084"/>
            <a:ext cx="1863481" cy="1863481"/>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3698051" y="2190292"/>
            <a:ext cx="432354" cy="432476"/>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1</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28" name="直接连接符 27"/>
          <p:cNvCxnSpPr/>
          <p:nvPr/>
        </p:nvCxnSpPr>
        <p:spPr>
          <a:xfrm>
            <a:off x="4130794" y="2418856"/>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29" name="TextBox 22"/>
          <p:cNvSpPr txBox="1"/>
          <p:nvPr/>
        </p:nvSpPr>
        <p:spPr>
          <a:xfrm>
            <a:off x="1663673" y="4370759"/>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en-US"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椭圆 29"/>
          <p:cNvSpPr/>
          <p:nvPr/>
        </p:nvSpPr>
        <p:spPr>
          <a:xfrm>
            <a:off x="1484383" y="2082309"/>
            <a:ext cx="1863481" cy="1863481"/>
          </a:xfrm>
          <a:prstGeom prst="ellipse">
            <a:avLst/>
          </a:prstGeom>
          <a:solidFill>
            <a:srgbClr val="4B525A"/>
          </a:solidFill>
          <a:ln w="762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KSO_Shape"/>
          <p:cNvSpPr>
            <a:spLocks/>
          </p:cNvSpPr>
          <p:nvPr/>
        </p:nvSpPr>
        <p:spPr bwMode="auto">
          <a:xfrm>
            <a:off x="1787842" y="2613389"/>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2" name="标题 11"/>
          <p:cNvSpPr txBox="1">
            <a:spLocks/>
          </p:cNvSpPr>
          <p:nvPr/>
        </p:nvSpPr>
        <p:spPr>
          <a:xfrm>
            <a:off x="4902748" y="2253458"/>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33" name="椭圆 32"/>
          <p:cNvSpPr/>
          <p:nvPr/>
        </p:nvSpPr>
        <p:spPr>
          <a:xfrm>
            <a:off x="3698052" y="2730213"/>
            <a:ext cx="432354" cy="432476"/>
          </a:xfrm>
          <a:prstGeom prst="ellipse">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2</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34" name="直接连接符 33"/>
          <p:cNvCxnSpPr/>
          <p:nvPr/>
        </p:nvCxnSpPr>
        <p:spPr>
          <a:xfrm>
            <a:off x="4130795" y="2958776"/>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35" name="标题 11"/>
          <p:cNvSpPr txBox="1">
            <a:spLocks/>
          </p:cNvSpPr>
          <p:nvPr/>
        </p:nvSpPr>
        <p:spPr>
          <a:xfrm>
            <a:off x="4902749" y="2793379"/>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36" name="椭圆 35"/>
          <p:cNvSpPr/>
          <p:nvPr/>
        </p:nvSpPr>
        <p:spPr>
          <a:xfrm>
            <a:off x="3698052" y="3282729"/>
            <a:ext cx="432354" cy="432476"/>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3</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37" name="直接连接符 36"/>
          <p:cNvCxnSpPr/>
          <p:nvPr/>
        </p:nvCxnSpPr>
        <p:spPr>
          <a:xfrm>
            <a:off x="4130795" y="3511292"/>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38" name="标题 11"/>
          <p:cNvSpPr txBox="1">
            <a:spLocks/>
          </p:cNvSpPr>
          <p:nvPr/>
        </p:nvSpPr>
        <p:spPr>
          <a:xfrm>
            <a:off x="4902749" y="3345895"/>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39" name="椭圆 38"/>
          <p:cNvSpPr/>
          <p:nvPr/>
        </p:nvSpPr>
        <p:spPr>
          <a:xfrm>
            <a:off x="3698052" y="3822648"/>
            <a:ext cx="432354" cy="432476"/>
          </a:xfrm>
          <a:prstGeom prst="ellipse">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4</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0" name="直接连接符 39"/>
          <p:cNvCxnSpPr/>
          <p:nvPr/>
        </p:nvCxnSpPr>
        <p:spPr>
          <a:xfrm>
            <a:off x="4130795" y="4051211"/>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41" name="标题 11"/>
          <p:cNvSpPr txBox="1">
            <a:spLocks/>
          </p:cNvSpPr>
          <p:nvPr/>
        </p:nvSpPr>
        <p:spPr>
          <a:xfrm>
            <a:off x="4902750" y="3885814"/>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2" name="椭圆 41"/>
          <p:cNvSpPr/>
          <p:nvPr/>
        </p:nvSpPr>
        <p:spPr>
          <a:xfrm>
            <a:off x="3698052" y="4362567"/>
            <a:ext cx="432354" cy="432476"/>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5</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3" name="直接连接符 42"/>
          <p:cNvCxnSpPr/>
          <p:nvPr/>
        </p:nvCxnSpPr>
        <p:spPr>
          <a:xfrm>
            <a:off x="4130795" y="4591130"/>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44" name="标题 11"/>
          <p:cNvSpPr txBox="1">
            <a:spLocks/>
          </p:cNvSpPr>
          <p:nvPr/>
        </p:nvSpPr>
        <p:spPr>
          <a:xfrm>
            <a:off x="4902749" y="4425734"/>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45" name="椭圆 44"/>
          <p:cNvSpPr/>
          <p:nvPr/>
        </p:nvSpPr>
        <p:spPr>
          <a:xfrm>
            <a:off x="3698052" y="4902487"/>
            <a:ext cx="432354" cy="432476"/>
          </a:xfrm>
          <a:prstGeom prst="ellipse">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rPr>
              <a:t>6</a:t>
            </a:r>
            <a:endParaRPr kumimoji="0" lang="zh-CN" altLang="en-US" sz="1012" b="0" i="0" u="none" strike="noStrike" kern="0" cap="none" spc="0" normalizeH="0" baseline="0" noProof="0" dirty="0">
              <a:ln>
                <a:noFill/>
              </a:ln>
              <a:solidFill>
                <a:sysClr val="window" lastClr="FFFFFF"/>
              </a:solidFill>
              <a:effectLst/>
              <a:uLnTx/>
              <a:uFillTx/>
              <a:latin typeface="Impact MT Std" pitchFamily="34" charset="0"/>
              <a:ea typeface="微软雅黑" pitchFamily="34" charset="-122"/>
              <a:cs typeface="+mn-cs"/>
            </a:endParaRPr>
          </a:p>
        </p:txBody>
      </p:sp>
      <p:cxnSp>
        <p:nvCxnSpPr>
          <p:cNvPr id="46" name="直接连接符 45"/>
          <p:cNvCxnSpPr/>
          <p:nvPr/>
        </p:nvCxnSpPr>
        <p:spPr>
          <a:xfrm>
            <a:off x="4130795" y="5131050"/>
            <a:ext cx="755083" cy="0"/>
          </a:xfrm>
          <a:prstGeom prst="line">
            <a:avLst/>
          </a:prstGeom>
          <a:noFill/>
          <a:ln w="6350" cap="flat" cmpd="sng" algn="ctr">
            <a:solidFill>
              <a:sysClr val="window" lastClr="FFFFFF">
                <a:lumMod val="50000"/>
              </a:sysClr>
            </a:solidFill>
            <a:prstDash val="dash"/>
            <a:miter lim="800000"/>
            <a:tailEnd type="oval" w="sm" len="sm"/>
          </a:ln>
          <a:effectLst/>
        </p:spPr>
      </p:cxnSp>
      <p:sp>
        <p:nvSpPr>
          <p:cNvPr id="47" name="标题 11"/>
          <p:cNvSpPr txBox="1">
            <a:spLocks/>
          </p:cNvSpPr>
          <p:nvPr/>
        </p:nvSpPr>
        <p:spPr>
          <a:xfrm>
            <a:off x="4902750" y="4965653"/>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53" presetClass="entr" presetSubtype="528"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anim calcmode="lin" valueType="num">
                                      <p:cBhvr>
                                        <p:cTn id="15" dur="500" fill="hold"/>
                                        <p:tgtEl>
                                          <p:spTgt spid="31"/>
                                        </p:tgtEl>
                                        <p:attrNameLst>
                                          <p:attrName>ppt_x</p:attrName>
                                        </p:attrNameLst>
                                      </p:cBhvr>
                                      <p:tavLst>
                                        <p:tav tm="0">
                                          <p:val>
                                            <p:fltVal val="0.5"/>
                                          </p:val>
                                        </p:tav>
                                        <p:tav tm="100000">
                                          <p:val>
                                            <p:strVal val="#ppt_x"/>
                                          </p:val>
                                        </p:tav>
                                      </p:tavLst>
                                    </p:anim>
                                    <p:anim calcmode="lin" valueType="num">
                                      <p:cBhvr>
                                        <p:cTn id="16" dur="500" fill="hold"/>
                                        <p:tgtEl>
                                          <p:spTgt spid="31"/>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anim calcmode="lin" valueType="num">
                                      <p:cBhvr>
                                        <p:cTn id="22" dur="500" fill="hold"/>
                                        <p:tgtEl>
                                          <p:spTgt spid="30"/>
                                        </p:tgtEl>
                                        <p:attrNameLst>
                                          <p:attrName>ppt_x</p:attrName>
                                        </p:attrNameLst>
                                      </p:cBhvr>
                                      <p:tavLst>
                                        <p:tav tm="0">
                                          <p:val>
                                            <p:fltVal val="0.5"/>
                                          </p:val>
                                        </p:tav>
                                        <p:tav tm="100000">
                                          <p:val>
                                            <p:strVal val="#ppt_x"/>
                                          </p:val>
                                        </p:tav>
                                      </p:tavLst>
                                    </p:anim>
                                    <p:anim calcmode="lin" valueType="num">
                                      <p:cBhvr>
                                        <p:cTn id="23" dur="500" fill="hold"/>
                                        <p:tgtEl>
                                          <p:spTgt spid="30"/>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25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Effect transition="in" filter="fade">
                                      <p:cBhvr>
                                        <p:cTn id="28" dur="500"/>
                                        <p:tgtEl>
                                          <p:spTgt spid="29"/>
                                        </p:tgtEl>
                                      </p:cBhvr>
                                    </p:animEffect>
                                    <p:anim calcmode="lin" valueType="num">
                                      <p:cBhvr>
                                        <p:cTn id="29" dur="500" fill="hold"/>
                                        <p:tgtEl>
                                          <p:spTgt spid="29"/>
                                        </p:tgtEl>
                                        <p:attrNameLst>
                                          <p:attrName>ppt_x</p:attrName>
                                        </p:attrNameLst>
                                      </p:cBhvr>
                                      <p:tavLst>
                                        <p:tav tm="0">
                                          <p:val>
                                            <p:fltVal val="0.5"/>
                                          </p:val>
                                        </p:tav>
                                        <p:tav tm="100000">
                                          <p:val>
                                            <p:strVal val="#ppt_x"/>
                                          </p:val>
                                        </p:tav>
                                      </p:tavLst>
                                    </p:anim>
                                    <p:anim calcmode="lin" valueType="num">
                                      <p:cBhvr>
                                        <p:cTn id="30" dur="500" fill="hold"/>
                                        <p:tgtEl>
                                          <p:spTgt spid="29"/>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25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fltVal val="0"/>
                                          </p:val>
                                        </p:tav>
                                        <p:tav tm="100000">
                                          <p:val>
                                            <p:strVal val="#ppt_h"/>
                                          </p:val>
                                        </p:tav>
                                      </p:tavLst>
                                    </p:anim>
                                    <p:animEffect transition="in" filter="fade">
                                      <p:cBhvr>
                                        <p:cTn id="35" dur="500"/>
                                        <p:tgtEl>
                                          <p:spTgt spid="26"/>
                                        </p:tgtEl>
                                      </p:cBhvr>
                                    </p:animEffect>
                                    <p:anim calcmode="lin" valueType="num">
                                      <p:cBhvr>
                                        <p:cTn id="36" dur="500" fill="hold"/>
                                        <p:tgtEl>
                                          <p:spTgt spid="26"/>
                                        </p:tgtEl>
                                        <p:attrNameLst>
                                          <p:attrName>ppt_x</p:attrName>
                                        </p:attrNameLst>
                                      </p:cBhvr>
                                      <p:tavLst>
                                        <p:tav tm="0">
                                          <p:val>
                                            <p:fltVal val="0.5"/>
                                          </p:val>
                                        </p:tav>
                                        <p:tav tm="100000">
                                          <p:val>
                                            <p:strVal val="#ppt_x"/>
                                          </p:val>
                                        </p:tav>
                                      </p:tavLst>
                                    </p:anim>
                                    <p:anim calcmode="lin" valueType="num">
                                      <p:cBhvr>
                                        <p:cTn id="37" dur="500" fill="hold"/>
                                        <p:tgtEl>
                                          <p:spTgt spid="26"/>
                                        </p:tgtEl>
                                        <p:attrNameLst>
                                          <p:attrName>ppt_y</p:attrName>
                                        </p:attrNameLst>
                                      </p:cBhvr>
                                      <p:tavLst>
                                        <p:tav tm="0">
                                          <p:val>
                                            <p:fltVal val="0.5"/>
                                          </p:val>
                                        </p:tav>
                                        <p:tav tm="100000">
                                          <p:val>
                                            <p:strVal val="#ppt_y"/>
                                          </p:val>
                                        </p:tav>
                                      </p:tavLst>
                                    </p:anim>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500"/>
                                        <p:tgtEl>
                                          <p:spTgt spid="27"/>
                                        </p:tgtEl>
                                      </p:cBhvr>
                                    </p:animEffect>
                                  </p:childTnLst>
                                </p:cTn>
                              </p:par>
                            </p:childTnLst>
                          </p:cTn>
                        </p:par>
                        <p:par>
                          <p:cTn id="42" fill="hold">
                            <p:stCondLst>
                              <p:cond delay="1500"/>
                            </p:stCondLst>
                            <p:childTnLst>
                              <p:par>
                                <p:cTn id="43" presetID="22" presetClass="entr" presetSubtype="8"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p:stCondLst>
                              <p:cond delay="2000"/>
                            </p:stCondLst>
                            <p:childTnLst>
                              <p:par>
                                <p:cTn id="47" presetID="53" presetClass="entr" presetSubtype="16"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animEffect transition="in" filter="fade">
                                      <p:cBhvr>
                                        <p:cTn id="51" dur="500"/>
                                        <p:tgtEl>
                                          <p:spTgt spid="32"/>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par>
                          <p:cTn id="56" fill="hold">
                            <p:stCondLst>
                              <p:cond delay="300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par>
                          <p:cTn id="60" fill="hold">
                            <p:stCondLst>
                              <p:cond delay="3500"/>
                            </p:stCondLst>
                            <p:childTnLst>
                              <p:par>
                                <p:cTn id="61" presetID="53" presetClass="entr" presetSubtype="16" fill="hold" grpId="0" nodeType="afterEffect">
                                  <p:stCondLst>
                                    <p:cond delay="0"/>
                                  </p:stCondLst>
                                  <p:childTnLst>
                                    <p:set>
                                      <p:cBhvr>
                                        <p:cTn id="62" dur="1" fill="hold">
                                          <p:stCondLst>
                                            <p:cond delay="0"/>
                                          </p:stCondLst>
                                        </p:cTn>
                                        <p:tgtEl>
                                          <p:spTgt spid="35"/>
                                        </p:tgtEl>
                                        <p:attrNameLst>
                                          <p:attrName>style.visibility</p:attrName>
                                        </p:attrNameLst>
                                      </p:cBhvr>
                                      <p:to>
                                        <p:strVal val="visible"/>
                                      </p:to>
                                    </p:set>
                                    <p:anim calcmode="lin" valueType="num">
                                      <p:cBhvr>
                                        <p:cTn id="63" dur="500" fill="hold"/>
                                        <p:tgtEl>
                                          <p:spTgt spid="35"/>
                                        </p:tgtEl>
                                        <p:attrNameLst>
                                          <p:attrName>ppt_w</p:attrName>
                                        </p:attrNameLst>
                                      </p:cBhvr>
                                      <p:tavLst>
                                        <p:tav tm="0">
                                          <p:val>
                                            <p:fltVal val="0"/>
                                          </p:val>
                                        </p:tav>
                                        <p:tav tm="100000">
                                          <p:val>
                                            <p:strVal val="#ppt_w"/>
                                          </p:val>
                                        </p:tav>
                                      </p:tavLst>
                                    </p:anim>
                                    <p:anim calcmode="lin" valueType="num">
                                      <p:cBhvr>
                                        <p:cTn id="64" dur="500" fill="hold"/>
                                        <p:tgtEl>
                                          <p:spTgt spid="35"/>
                                        </p:tgtEl>
                                        <p:attrNameLst>
                                          <p:attrName>ppt_h</p:attrName>
                                        </p:attrNameLst>
                                      </p:cBhvr>
                                      <p:tavLst>
                                        <p:tav tm="0">
                                          <p:val>
                                            <p:fltVal val="0"/>
                                          </p:val>
                                        </p:tav>
                                        <p:tav tm="100000">
                                          <p:val>
                                            <p:strVal val="#ppt_h"/>
                                          </p:val>
                                        </p:tav>
                                      </p:tavLst>
                                    </p:anim>
                                    <p:animEffect transition="in" filter="fade">
                                      <p:cBhvr>
                                        <p:cTn id="65" dur="500"/>
                                        <p:tgtEl>
                                          <p:spTgt spid="35"/>
                                        </p:tgtEl>
                                      </p:cBhvr>
                                    </p:animEffect>
                                  </p:childTnLst>
                                </p:cTn>
                              </p:par>
                            </p:childTnLst>
                          </p:cTn>
                        </p:par>
                        <p:par>
                          <p:cTn id="66" fill="hold">
                            <p:stCondLst>
                              <p:cond delay="4000"/>
                            </p:stCondLst>
                            <p:childTnLst>
                              <p:par>
                                <p:cTn id="67" presetID="10" presetClass="entr" presetSubtype="0" fill="hold" grpId="0" nodeType="after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childTnLst>
                          </p:cTn>
                        </p:par>
                        <p:par>
                          <p:cTn id="70" fill="hold">
                            <p:stCondLst>
                              <p:cond delay="4500"/>
                            </p:stCondLst>
                            <p:childTnLst>
                              <p:par>
                                <p:cTn id="71" presetID="22" presetClass="entr" presetSubtype="8"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ipe(left)">
                                      <p:cBhvr>
                                        <p:cTn id="73" dur="500"/>
                                        <p:tgtEl>
                                          <p:spTgt spid="37"/>
                                        </p:tgtEl>
                                      </p:cBhvr>
                                    </p:animEffect>
                                  </p:childTnLst>
                                </p:cTn>
                              </p:par>
                            </p:childTnLst>
                          </p:cTn>
                        </p:par>
                        <p:par>
                          <p:cTn id="74" fill="hold">
                            <p:stCondLst>
                              <p:cond delay="5000"/>
                            </p:stCondLst>
                            <p:childTnLst>
                              <p:par>
                                <p:cTn id="75" presetID="5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5500"/>
                            </p:stCondLst>
                            <p:childTnLst>
                              <p:par>
                                <p:cTn id="81" presetID="10" presetClass="entr" presetSubtype="0"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par>
                          <p:cTn id="84" fill="hold">
                            <p:stCondLst>
                              <p:cond delay="6000"/>
                            </p:stCondLst>
                            <p:childTnLst>
                              <p:par>
                                <p:cTn id="85" presetID="22" presetClass="entr" presetSubtype="8" fill="hold"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par>
                          <p:cTn id="88" fill="hold">
                            <p:stCondLst>
                              <p:cond delay="6500"/>
                            </p:stCondLst>
                            <p:childTnLst>
                              <p:par>
                                <p:cTn id="89" presetID="53" presetClass="entr" presetSubtype="16"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 calcmode="lin" valueType="num">
                                      <p:cBhvr>
                                        <p:cTn id="91" dur="500" fill="hold"/>
                                        <p:tgtEl>
                                          <p:spTgt spid="41"/>
                                        </p:tgtEl>
                                        <p:attrNameLst>
                                          <p:attrName>ppt_w</p:attrName>
                                        </p:attrNameLst>
                                      </p:cBhvr>
                                      <p:tavLst>
                                        <p:tav tm="0">
                                          <p:val>
                                            <p:fltVal val="0"/>
                                          </p:val>
                                        </p:tav>
                                        <p:tav tm="100000">
                                          <p:val>
                                            <p:strVal val="#ppt_w"/>
                                          </p:val>
                                        </p:tav>
                                      </p:tavLst>
                                    </p:anim>
                                    <p:anim calcmode="lin" valueType="num">
                                      <p:cBhvr>
                                        <p:cTn id="92" dur="500" fill="hold"/>
                                        <p:tgtEl>
                                          <p:spTgt spid="41"/>
                                        </p:tgtEl>
                                        <p:attrNameLst>
                                          <p:attrName>ppt_h</p:attrName>
                                        </p:attrNameLst>
                                      </p:cBhvr>
                                      <p:tavLst>
                                        <p:tav tm="0">
                                          <p:val>
                                            <p:fltVal val="0"/>
                                          </p:val>
                                        </p:tav>
                                        <p:tav tm="100000">
                                          <p:val>
                                            <p:strVal val="#ppt_h"/>
                                          </p:val>
                                        </p:tav>
                                      </p:tavLst>
                                    </p:anim>
                                    <p:animEffect transition="in" filter="fade">
                                      <p:cBhvr>
                                        <p:cTn id="93" dur="500"/>
                                        <p:tgtEl>
                                          <p:spTgt spid="41"/>
                                        </p:tgtEl>
                                      </p:cBhvr>
                                    </p:animEffect>
                                  </p:childTnLst>
                                </p:cTn>
                              </p:par>
                            </p:childTnLst>
                          </p:cTn>
                        </p:par>
                        <p:par>
                          <p:cTn id="94" fill="hold">
                            <p:stCondLst>
                              <p:cond delay="7000"/>
                            </p:stCondLst>
                            <p:childTnLst>
                              <p:par>
                                <p:cTn id="95" presetID="10" presetClass="entr" presetSubtype="0" fill="hold" grpId="0"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fade">
                                      <p:cBhvr>
                                        <p:cTn id="97" dur="500"/>
                                        <p:tgtEl>
                                          <p:spTgt spid="42"/>
                                        </p:tgtEl>
                                      </p:cBhvr>
                                    </p:animEffect>
                                  </p:childTnLst>
                                </p:cTn>
                              </p:par>
                            </p:childTnLst>
                          </p:cTn>
                        </p:par>
                        <p:par>
                          <p:cTn id="98" fill="hold">
                            <p:stCondLst>
                              <p:cond delay="7500"/>
                            </p:stCondLst>
                            <p:childTnLst>
                              <p:par>
                                <p:cTn id="99" presetID="22" presetClass="entr" presetSubtype="8" fill="hold" nodeType="after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wipe(left)">
                                      <p:cBhvr>
                                        <p:cTn id="101" dur="500"/>
                                        <p:tgtEl>
                                          <p:spTgt spid="43"/>
                                        </p:tgtEl>
                                      </p:cBhvr>
                                    </p:animEffect>
                                  </p:childTnLst>
                                </p:cTn>
                              </p:par>
                            </p:childTnLst>
                          </p:cTn>
                        </p:par>
                        <p:par>
                          <p:cTn id="102" fill="hold">
                            <p:stCondLst>
                              <p:cond delay="8000"/>
                            </p:stCondLst>
                            <p:childTnLst>
                              <p:par>
                                <p:cTn id="103" presetID="53" presetClass="entr" presetSubtype="16"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p:cTn id="105" dur="500" fill="hold"/>
                                        <p:tgtEl>
                                          <p:spTgt spid="44"/>
                                        </p:tgtEl>
                                        <p:attrNameLst>
                                          <p:attrName>ppt_w</p:attrName>
                                        </p:attrNameLst>
                                      </p:cBhvr>
                                      <p:tavLst>
                                        <p:tav tm="0">
                                          <p:val>
                                            <p:fltVal val="0"/>
                                          </p:val>
                                        </p:tav>
                                        <p:tav tm="100000">
                                          <p:val>
                                            <p:strVal val="#ppt_w"/>
                                          </p:val>
                                        </p:tav>
                                      </p:tavLst>
                                    </p:anim>
                                    <p:anim calcmode="lin" valueType="num">
                                      <p:cBhvr>
                                        <p:cTn id="106" dur="500" fill="hold"/>
                                        <p:tgtEl>
                                          <p:spTgt spid="44"/>
                                        </p:tgtEl>
                                        <p:attrNameLst>
                                          <p:attrName>ppt_h</p:attrName>
                                        </p:attrNameLst>
                                      </p:cBhvr>
                                      <p:tavLst>
                                        <p:tav tm="0">
                                          <p:val>
                                            <p:fltVal val="0"/>
                                          </p:val>
                                        </p:tav>
                                        <p:tav tm="100000">
                                          <p:val>
                                            <p:strVal val="#ppt_h"/>
                                          </p:val>
                                        </p:tav>
                                      </p:tavLst>
                                    </p:anim>
                                    <p:animEffect transition="in" filter="fade">
                                      <p:cBhvr>
                                        <p:cTn id="107" dur="500"/>
                                        <p:tgtEl>
                                          <p:spTgt spid="44"/>
                                        </p:tgtEl>
                                      </p:cBhvr>
                                    </p:animEffect>
                                  </p:childTnLst>
                                </p:cTn>
                              </p:par>
                            </p:childTnLst>
                          </p:cTn>
                        </p:par>
                        <p:par>
                          <p:cTn id="108" fill="hold">
                            <p:stCondLst>
                              <p:cond delay="8500"/>
                            </p:stCondLst>
                            <p:childTnLst>
                              <p:par>
                                <p:cTn id="109" presetID="10" presetClass="entr" presetSubtype="0"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Effect transition="in" filter="fade">
                                      <p:cBhvr>
                                        <p:cTn id="111" dur="500"/>
                                        <p:tgtEl>
                                          <p:spTgt spid="45"/>
                                        </p:tgtEl>
                                      </p:cBhvr>
                                    </p:animEffect>
                                  </p:childTnLst>
                                </p:cTn>
                              </p:par>
                            </p:childTnLst>
                          </p:cTn>
                        </p:par>
                        <p:par>
                          <p:cTn id="112" fill="hold">
                            <p:stCondLst>
                              <p:cond delay="9000"/>
                            </p:stCondLst>
                            <p:childTnLst>
                              <p:par>
                                <p:cTn id="113" presetID="22" presetClass="entr" presetSubtype="8" fill="hold" nodeType="afterEffect">
                                  <p:stCondLst>
                                    <p:cond delay="0"/>
                                  </p:stCondLst>
                                  <p:childTnLst>
                                    <p:set>
                                      <p:cBhvr>
                                        <p:cTn id="114" dur="1" fill="hold">
                                          <p:stCondLst>
                                            <p:cond delay="0"/>
                                          </p:stCondLst>
                                        </p:cTn>
                                        <p:tgtEl>
                                          <p:spTgt spid="46"/>
                                        </p:tgtEl>
                                        <p:attrNameLst>
                                          <p:attrName>style.visibility</p:attrName>
                                        </p:attrNameLst>
                                      </p:cBhvr>
                                      <p:to>
                                        <p:strVal val="visible"/>
                                      </p:to>
                                    </p:set>
                                    <p:animEffect transition="in" filter="wipe(left)">
                                      <p:cBhvr>
                                        <p:cTn id="115" dur="500"/>
                                        <p:tgtEl>
                                          <p:spTgt spid="46"/>
                                        </p:tgtEl>
                                      </p:cBhvr>
                                    </p:animEffect>
                                  </p:childTnLst>
                                </p:cTn>
                              </p:par>
                            </p:childTnLst>
                          </p:cTn>
                        </p:par>
                        <p:par>
                          <p:cTn id="116" fill="hold">
                            <p:stCondLst>
                              <p:cond delay="9500"/>
                            </p:stCondLst>
                            <p:childTnLst>
                              <p:par>
                                <p:cTn id="117" presetID="53" presetClass="entr" presetSubtype="16" fill="hold" grpId="0" nodeType="afterEffect">
                                  <p:stCondLst>
                                    <p:cond delay="0"/>
                                  </p:stCondLst>
                                  <p:childTnLst>
                                    <p:set>
                                      <p:cBhvr>
                                        <p:cTn id="118" dur="1" fill="hold">
                                          <p:stCondLst>
                                            <p:cond delay="0"/>
                                          </p:stCondLst>
                                        </p:cTn>
                                        <p:tgtEl>
                                          <p:spTgt spid="47"/>
                                        </p:tgtEl>
                                        <p:attrNameLst>
                                          <p:attrName>style.visibility</p:attrName>
                                        </p:attrNameLst>
                                      </p:cBhvr>
                                      <p:to>
                                        <p:strVal val="visible"/>
                                      </p:to>
                                    </p:set>
                                    <p:anim calcmode="lin" valueType="num">
                                      <p:cBhvr>
                                        <p:cTn id="119" dur="500" fill="hold"/>
                                        <p:tgtEl>
                                          <p:spTgt spid="47"/>
                                        </p:tgtEl>
                                        <p:attrNameLst>
                                          <p:attrName>ppt_w</p:attrName>
                                        </p:attrNameLst>
                                      </p:cBhvr>
                                      <p:tavLst>
                                        <p:tav tm="0">
                                          <p:val>
                                            <p:fltVal val="0"/>
                                          </p:val>
                                        </p:tav>
                                        <p:tav tm="100000">
                                          <p:val>
                                            <p:strVal val="#ppt_w"/>
                                          </p:val>
                                        </p:tav>
                                      </p:tavLst>
                                    </p:anim>
                                    <p:anim calcmode="lin" valueType="num">
                                      <p:cBhvr>
                                        <p:cTn id="120" dur="500" fill="hold"/>
                                        <p:tgtEl>
                                          <p:spTgt spid="47"/>
                                        </p:tgtEl>
                                        <p:attrNameLst>
                                          <p:attrName>ppt_h</p:attrName>
                                        </p:attrNameLst>
                                      </p:cBhvr>
                                      <p:tavLst>
                                        <p:tav tm="0">
                                          <p:val>
                                            <p:fltVal val="0"/>
                                          </p:val>
                                        </p:tav>
                                        <p:tav tm="100000">
                                          <p:val>
                                            <p:strVal val="#ppt_h"/>
                                          </p:val>
                                        </p:tav>
                                      </p:tavLst>
                                    </p:anim>
                                    <p:animEffect transition="in" filter="fade">
                                      <p:cBhvr>
                                        <p:cTn id="12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p:bldP spid="27" grpId="0" animBg="1"/>
      <p:bldP spid="29" grpId="0"/>
      <p:bldP spid="30" grpId="0" animBg="1"/>
      <p:bldP spid="31" grpId="0" animBg="1"/>
      <p:bldP spid="32" grpId="0"/>
      <p:bldP spid="33" grpId="0" animBg="1"/>
      <p:bldP spid="35" grpId="0"/>
      <p:bldP spid="36" grpId="0" animBg="1"/>
      <p:bldP spid="38" grpId="0"/>
      <p:bldP spid="39" grpId="0" animBg="1"/>
      <p:bldP spid="41" grpId="0"/>
      <p:bldP spid="42" grpId="0" animBg="1"/>
      <p:bldP spid="44" grpId="0"/>
      <p:bldP spid="45" grpId="0" animBg="1"/>
      <p:bldP spid="4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318255" y="1277328"/>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8" name="TextBox 27"/>
          <p:cNvSpPr txBox="1"/>
          <p:nvPr/>
        </p:nvSpPr>
        <p:spPr>
          <a:xfrm>
            <a:off x="888239" y="3557138"/>
            <a:ext cx="2358008" cy="1015663"/>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9" name="TextBox 12"/>
          <p:cNvSpPr txBox="1"/>
          <p:nvPr/>
        </p:nvSpPr>
        <p:spPr>
          <a:xfrm>
            <a:off x="5478495" y="2652048"/>
            <a:ext cx="2664296"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grpSp>
        <p:nvGrpSpPr>
          <p:cNvPr id="30" name="组合 29"/>
          <p:cNvGrpSpPr/>
          <p:nvPr/>
        </p:nvGrpSpPr>
        <p:grpSpPr>
          <a:xfrm>
            <a:off x="3320367" y="2457339"/>
            <a:ext cx="1950375" cy="2806713"/>
            <a:chOff x="3349974" y="1285154"/>
            <a:chExt cx="1950375" cy="2806713"/>
          </a:xfrm>
        </p:grpSpPr>
        <p:sp>
          <p:nvSpPr>
            <p:cNvPr id="31" name="椭圆 30"/>
            <p:cNvSpPr/>
            <p:nvPr/>
          </p:nvSpPr>
          <p:spPr>
            <a:xfrm>
              <a:off x="4109499" y="3079537"/>
              <a:ext cx="1012330" cy="1012330"/>
            </a:xfrm>
            <a:prstGeom prst="ellipse">
              <a:avLst/>
            </a:prstGeom>
            <a:solidFill>
              <a:srgbClr val="E7E6E6">
                <a:lumMod val="90000"/>
              </a:srgbClr>
            </a:solidFill>
            <a:ln w="190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2" name="组合 31"/>
            <p:cNvGrpSpPr>
              <a:grpSpLocks noChangeAspect="1"/>
            </p:cNvGrpSpPr>
            <p:nvPr/>
          </p:nvGrpSpPr>
          <p:grpSpPr>
            <a:xfrm>
              <a:off x="4231045" y="3281920"/>
              <a:ext cx="740988" cy="555378"/>
              <a:chOff x="7419975" y="776288"/>
              <a:chExt cx="811213" cy="608013"/>
            </a:xfrm>
            <a:solidFill>
              <a:srgbClr val="FF0000"/>
            </a:solidFill>
          </p:grpSpPr>
          <p:sp>
            <p:nvSpPr>
              <p:cNvPr id="42" name="Freeform 49"/>
              <p:cNvSpPr>
                <a:spLocks/>
              </p:cNvSpPr>
              <p:nvPr/>
            </p:nvSpPr>
            <p:spPr bwMode="auto">
              <a:xfrm>
                <a:off x="7612063" y="776288"/>
                <a:ext cx="619125" cy="495300"/>
              </a:xfrm>
              <a:custGeom>
                <a:avLst/>
                <a:gdLst>
                  <a:gd name="T0" fmla="*/ 146 w 165"/>
                  <a:gd name="T1" fmla="*/ 19 h 132"/>
                  <a:gd name="T2" fmla="*/ 78 w 165"/>
                  <a:gd name="T3" fmla="*/ 19 h 132"/>
                  <a:gd name="T4" fmla="*/ 62 w 165"/>
                  <a:gd name="T5" fmla="*/ 0 h 132"/>
                  <a:gd name="T6" fmla="*/ 22 w 165"/>
                  <a:gd name="T7" fmla="*/ 0 h 132"/>
                  <a:gd name="T8" fmla="*/ 3 w 165"/>
                  <a:gd name="T9" fmla="*/ 10 h 132"/>
                  <a:gd name="T10" fmla="*/ 0 w 165"/>
                  <a:gd name="T11" fmla="*/ 20 h 132"/>
                  <a:gd name="T12" fmla="*/ 0 w 165"/>
                  <a:gd name="T13" fmla="*/ 21 h 132"/>
                  <a:gd name="T14" fmla="*/ 0 w 165"/>
                  <a:gd name="T15" fmla="*/ 23 h 132"/>
                  <a:gd name="T16" fmla="*/ 0 w 165"/>
                  <a:gd name="T17" fmla="*/ 25 h 132"/>
                  <a:gd name="T18" fmla="*/ 0 w 165"/>
                  <a:gd name="T19" fmla="*/ 54 h 132"/>
                  <a:gd name="T20" fmla="*/ 0 w 165"/>
                  <a:gd name="T21" fmla="*/ 100 h 132"/>
                  <a:gd name="T22" fmla="*/ 15 w 165"/>
                  <a:gd name="T23" fmla="*/ 89 h 132"/>
                  <a:gd name="T24" fmla="*/ 13 w 165"/>
                  <a:gd name="T25" fmla="*/ 78 h 132"/>
                  <a:gd name="T26" fmla="*/ 14 w 165"/>
                  <a:gd name="T27" fmla="*/ 67 h 132"/>
                  <a:gd name="T28" fmla="*/ 61 w 165"/>
                  <a:gd name="T29" fmla="*/ 30 h 132"/>
                  <a:gd name="T30" fmla="*/ 61 w 165"/>
                  <a:gd name="T31" fmla="*/ 30 h 132"/>
                  <a:gd name="T32" fmla="*/ 72 w 165"/>
                  <a:gd name="T33" fmla="*/ 31 h 132"/>
                  <a:gd name="T34" fmla="*/ 72 w 165"/>
                  <a:gd name="T35" fmla="*/ 31 h 132"/>
                  <a:gd name="T36" fmla="*/ 109 w 165"/>
                  <a:gd name="T37" fmla="*/ 78 h 132"/>
                  <a:gd name="T38" fmla="*/ 109 w 165"/>
                  <a:gd name="T39" fmla="*/ 78 h 132"/>
                  <a:gd name="T40" fmla="*/ 108 w 165"/>
                  <a:gd name="T41" fmla="*/ 89 h 132"/>
                  <a:gd name="T42" fmla="*/ 108 w 165"/>
                  <a:gd name="T43" fmla="*/ 89 h 132"/>
                  <a:gd name="T44" fmla="*/ 108 w 165"/>
                  <a:gd name="T45" fmla="*/ 89 h 132"/>
                  <a:gd name="T46" fmla="*/ 61 w 165"/>
                  <a:gd name="T47" fmla="*/ 126 h 132"/>
                  <a:gd name="T48" fmla="*/ 61 w 165"/>
                  <a:gd name="T49" fmla="*/ 126 h 132"/>
                  <a:gd name="T50" fmla="*/ 50 w 165"/>
                  <a:gd name="T51" fmla="*/ 125 h 132"/>
                  <a:gd name="T52" fmla="*/ 36 w 165"/>
                  <a:gd name="T53" fmla="*/ 119 h 132"/>
                  <a:gd name="T54" fmla="*/ 17 w 165"/>
                  <a:gd name="T55" fmla="*/ 132 h 132"/>
                  <a:gd name="T56" fmla="*/ 19 w 165"/>
                  <a:gd name="T57" fmla="*/ 132 h 132"/>
                  <a:gd name="T58" fmla="*/ 146 w 165"/>
                  <a:gd name="T59" fmla="*/ 132 h 132"/>
                  <a:gd name="T60" fmla="*/ 165 w 165"/>
                  <a:gd name="T61" fmla="*/ 114 h 132"/>
                  <a:gd name="T62" fmla="*/ 165 w 165"/>
                  <a:gd name="T63" fmla="*/ 38 h 132"/>
                  <a:gd name="T64" fmla="*/ 146 w 165"/>
                  <a:gd name="T65" fmla="*/ 1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5" h="132">
                    <a:moveTo>
                      <a:pt x="146" y="19"/>
                    </a:moveTo>
                    <a:cubicBezTo>
                      <a:pt x="78" y="19"/>
                      <a:pt x="78" y="19"/>
                      <a:pt x="78" y="19"/>
                    </a:cubicBezTo>
                    <a:cubicBezTo>
                      <a:pt x="77" y="8"/>
                      <a:pt x="69" y="0"/>
                      <a:pt x="62" y="0"/>
                    </a:cubicBezTo>
                    <a:cubicBezTo>
                      <a:pt x="22" y="0"/>
                      <a:pt x="22" y="0"/>
                      <a:pt x="22" y="0"/>
                    </a:cubicBezTo>
                    <a:cubicBezTo>
                      <a:pt x="12" y="0"/>
                      <a:pt x="6" y="4"/>
                      <a:pt x="3" y="10"/>
                    </a:cubicBezTo>
                    <a:cubicBezTo>
                      <a:pt x="1" y="13"/>
                      <a:pt x="0" y="17"/>
                      <a:pt x="0" y="20"/>
                    </a:cubicBezTo>
                    <a:cubicBezTo>
                      <a:pt x="0" y="21"/>
                      <a:pt x="0" y="21"/>
                      <a:pt x="0" y="21"/>
                    </a:cubicBezTo>
                    <a:cubicBezTo>
                      <a:pt x="0" y="22"/>
                      <a:pt x="0" y="22"/>
                      <a:pt x="0" y="23"/>
                    </a:cubicBezTo>
                    <a:cubicBezTo>
                      <a:pt x="0" y="24"/>
                      <a:pt x="0" y="24"/>
                      <a:pt x="0" y="25"/>
                    </a:cubicBezTo>
                    <a:cubicBezTo>
                      <a:pt x="0" y="54"/>
                      <a:pt x="0" y="54"/>
                      <a:pt x="0" y="54"/>
                    </a:cubicBezTo>
                    <a:cubicBezTo>
                      <a:pt x="0" y="54"/>
                      <a:pt x="0" y="82"/>
                      <a:pt x="0" y="100"/>
                    </a:cubicBezTo>
                    <a:cubicBezTo>
                      <a:pt x="15" y="89"/>
                      <a:pt x="15" y="89"/>
                      <a:pt x="15" y="89"/>
                    </a:cubicBezTo>
                    <a:cubicBezTo>
                      <a:pt x="14" y="86"/>
                      <a:pt x="13" y="82"/>
                      <a:pt x="13" y="78"/>
                    </a:cubicBezTo>
                    <a:cubicBezTo>
                      <a:pt x="13" y="74"/>
                      <a:pt x="14" y="71"/>
                      <a:pt x="14" y="67"/>
                    </a:cubicBezTo>
                    <a:cubicBezTo>
                      <a:pt x="20" y="45"/>
                      <a:pt x="39" y="30"/>
                      <a:pt x="61" y="30"/>
                    </a:cubicBezTo>
                    <a:cubicBezTo>
                      <a:pt x="61" y="30"/>
                      <a:pt x="61" y="30"/>
                      <a:pt x="61" y="30"/>
                    </a:cubicBezTo>
                    <a:cubicBezTo>
                      <a:pt x="65" y="30"/>
                      <a:pt x="68" y="30"/>
                      <a:pt x="72" y="31"/>
                    </a:cubicBezTo>
                    <a:cubicBezTo>
                      <a:pt x="72" y="31"/>
                      <a:pt x="72" y="31"/>
                      <a:pt x="72" y="31"/>
                    </a:cubicBezTo>
                    <a:cubicBezTo>
                      <a:pt x="94" y="37"/>
                      <a:pt x="109" y="56"/>
                      <a:pt x="109" y="78"/>
                    </a:cubicBezTo>
                    <a:cubicBezTo>
                      <a:pt x="109" y="78"/>
                      <a:pt x="109" y="78"/>
                      <a:pt x="109" y="78"/>
                    </a:cubicBezTo>
                    <a:cubicBezTo>
                      <a:pt x="109" y="82"/>
                      <a:pt x="109" y="85"/>
                      <a:pt x="108" y="89"/>
                    </a:cubicBezTo>
                    <a:cubicBezTo>
                      <a:pt x="108" y="89"/>
                      <a:pt x="108" y="89"/>
                      <a:pt x="108" y="89"/>
                    </a:cubicBezTo>
                    <a:cubicBezTo>
                      <a:pt x="108" y="89"/>
                      <a:pt x="108" y="89"/>
                      <a:pt x="108" y="89"/>
                    </a:cubicBezTo>
                    <a:cubicBezTo>
                      <a:pt x="103" y="111"/>
                      <a:pt x="83" y="126"/>
                      <a:pt x="61" y="126"/>
                    </a:cubicBezTo>
                    <a:cubicBezTo>
                      <a:pt x="61" y="126"/>
                      <a:pt x="61" y="126"/>
                      <a:pt x="61" y="126"/>
                    </a:cubicBezTo>
                    <a:cubicBezTo>
                      <a:pt x="58" y="126"/>
                      <a:pt x="54" y="126"/>
                      <a:pt x="50" y="125"/>
                    </a:cubicBezTo>
                    <a:cubicBezTo>
                      <a:pt x="45" y="124"/>
                      <a:pt x="40" y="121"/>
                      <a:pt x="36" y="119"/>
                    </a:cubicBezTo>
                    <a:cubicBezTo>
                      <a:pt x="17" y="132"/>
                      <a:pt x="17" y="132"/>
                      <a:pt x="17" y="132"/>
                    </a:cubicBezTo>
                    <a:cubicBezTo>
                      <a:pt x="17" y="132"/>
                      <a:pt x="18" y="132"/>
                      <a:pt x="19" y="132"/>
                    </a:cubicBezTo>
                    <a:cubicBezTo>
                      <a:pt x="146" y="132"/>
                      <a:pt x="146" y="132"/>
                      <a:pt x="146" y="132"/>
                    </a:cubicBezTo>
                    <a:cubicBezTo>
                      <a:pt x="157" y="132"/>
                      <a:pt x="165" y="124"/>
                      <a:pt x="165" y="114"/>
                    </a:cubicBezTo>
                    <a:cubicBezTo>
                      <a:pt x="165" y="38"/>
                      <a:pt x="165" y="38"/>
                      <a:pt x="165" y="38"/>
                    </a:cubicBezTo>
                    <a:cubicBezTo>
                      <a:pt x="165" y="27"/>
                      <a:pt x="157" y="19"/>
                      <a:pt x="146" y="19"/>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Freeform 50"/>
              <p:cNvSpPr>
                <a:spLocks noEditPoints="1"/>
              </p:cNvSpPr>
              <p:nvPr/>
            </p:nvSpPr>
            <p:spPr bwMode="auto">
              <a:xfrm>
                <a:off x="7419975" y="900113"/>
                <a:ext cx="593725" cy="484188"/>
              </a:xfrm>
              <a:custGeom>
                <a:avLst/>
                <a:gdLst>
                  <a:gd name="T0" fmla="*/ 158 w 158"/>
                  <a:gd name="T1" fmla="*/ 45 h 129"/>
                  <a:gd name="T2" fmla="*/ 123 w 158"/>
                  <a:gd name="T3" fmla="*/ 1 h 129"/>
                  <a:gd name="T4" fmla="*/ 112 w 158"/>
                  <a:gd name="T5" fmla="*/ 0 h 129"/>
                  <a:gd name="T6" fmla="*/ 112 w 158"/>
                  <a:gd name="T7" fmla="*/ 0 h 129"/>
                  <a:gd name="T8" fmla="*/ 112 w 158"/>
                  <a:gd name="T9" fmla="*/ 0 h 129"/>
                  <a:gd name="T10" fmla="*/ 68 w 158"/>
                  <a:gd name="T11" fmla="*/ 35 h 129"/>
                  <a:gd name="T12" fmla="*/ 67 w 158"/>
                  <a:gd name="T13" fmla="*/ 45 h 129"/>
                  <a:gd name="T14" fmla="*/ 68 w 158"/>
                  <a:gd name="T15" fmla="*/ 57 h 129"/>
                  <a:gd name="T16" fmla="*/ 68 w 158"/>
                  <a:gd name="T17" fmla="*/ 57 h 129"/>
                  <a:gd name="T18" fmla="*/ 51 w 158"/>
                  <a:gd name="T19" fmla="*/ 70 h 129"/>
                  <a:gd name="T20" fmla="*/ 6 w 158"/>
                  <a:gd name="T21" fmla="*/ 101 h 129"/>
                  <a:gd name="T22" fmla="*/ 0 w 158"/>
                  <a:gd name="T23" fmla="*/ 113 h 129"/>
                  <a:gd name="T24" fmla="*/ 0 w 158"/>
                  <a:gd name="T25" fmla="*/ 113 h 129"/>
                  <a:gd name="T26" fmla="*/ 0 w 158"/>
                  <a:gd name="T27" fmla="*/ 113 h 129"/>
                  <a:gd name="T28" fmla="*/ 3 w 158"/>
                  <a:gd name="T29" fmla="*/ 121 h 129"/>
                  <a:gd name="T30" fmla="*/ 4 w 158"/>
                  <a:gd name="T31" fmla="*/ 123 h 129"/>
                  <a:gd name="T32" fmla="*/ 16 w 158"/>
                  <a:gd name="T33" fmla="*/ 129 h 129"/>
                  <a:gd name="T34" fmla="*/ 16 w 158"/>
                  <a:gd name="T35" fmla="*/ 129 h 129"/>
                  <a:gd name="T36" fmla="*/ 16 w 158"/>
                  <a:gd name="T37" fmla="*/ 129 h 129"/>
                  <a:gd name="T38" fmla="*/ 24 w 158"/>
                  <a:gd name="T39" fmla="*/ 127 h 129"/>
                  <a:gd name="T40" fmla="*/ 26 w 158"/>
                  <a:gd name="T41" fmla="*/ 125 h 129"/>
                  <a:gd name="T42" fmla="*/ 26 w 158"/>
                  <a:gd name="T43" fmla="*/ 125 h 129"/>
                  <a:gd name="T44" fmla="*/ 64 w 158"/>
                  <a:gd name="T45" fmla="*/ 98 h 129"/>
                  <a:gd name="T46" fmla="*/ 87 w 158"/>
                  <a:gd name="T47" fmla="*/ 83 h 129"/>
                  <a:gd name="T48" fmla="*/ 87 w 158"/>
                  <a:gd name="T49" fmla="*/ 83 h 129"/>
                  <a:gd name="T50" fmla="*/ 102 w 158"/>
                  <a:gd name="T51" fmla="*/ 89 h 129"/>
                  <a:gd name="T52" fmla="*/ 112 w 158"/>
                  <a:gd name="T53" fmla="*/ 91 h 129"/>
                  <a:gd name="T54" fmla="*/ 112 w 158"/>
                  <a:gd name="T55" fmla="*/ 91 h 129"/>
                  <a:gd name="T56" fmla="*/ 156 w 158"/>
                  <a:gd name="T57" fmla="*/ 56 h 129"/>
                  <a:gd name="T58" fmla="*/ 156 w 158"/>
                  <a:gd name="T59" fmla="*/ 56 h 129"/>
                  <a:gd name="T60" fmla="*/ 156 w 158"/>
                  <a:gd name="T61" fmla="*/ 55 h 129"/>
                  <a:gd name="T62" fmla="*/ 158 w 158"/>
                  <a:gd name="T63" fmla="*/ 45 h 129"/>
                  <a:gd name="T64" fmla="*/ 48 w 158"/>
                  <a:gd name="T65" fmla="*/ 104 h 129"/>
                  <a:gd name="T66" fmla="*/ 47 w 158"/>
                  <a:gd name="T67" fmla="*/ 102 h 129"/>
                  <a:gd name="T68" fmla="*/ 48 w 158"/>
                  <a:gd name="T69" fmla="*/ 104 h 129"/>
                  <a:gd name="T70" fmla="*/ 24 w 158"/>
                  <a:gd name="T71" fmla="*/ 120 h 129"/>
                  <a:gd name="T72" fmla="*/ 19 w 158"/>
                  <a:gd name="T73" fmla="*/ 121 h 129"/>
                  <a:gd name="T74" fmla="*/ 11 w 158"/>
                  <a:gd name="T75" fmla="*/ 117 h 129"/>
                  <a:gd name="T76" fmla="*/ 10 w 158"/>
                  <a:gd name="T77" fmla="*/ 112 h 129"/>
                  <a:gd name="T78" fmla="*/ 14 w 158"/>
                  <a:gd name="T79" fmla="*/ 105 h 129"/>
                  <a:gd name="T80" fmla="*/ 38 w 158"/>
                  <a:gd name="T81" fmla="*/ 88 h 129"/>
                  <a:gd name="T82" fmla="*/ 43 w 158"/>
                  <a:gd name="T83" fmla="*/ 87 h 129"/>
                  <a:gd name="T84" fmla="*/ 51 w 158"/>
                  <a:gd name="T85" fmla="*/ 91 h 129"/>
                  <a:gd name="T86" fmla="*/ 52 w 158"/>
                  <a:gd name="T87" fmla="*/ 96 h 129"/>
                  <a:gd name="T88" fmla="*/ 48 w 158"/>
                  <a:gd name="T89" fmla="*/ 104 h 129"/>
                  <a:gd name="T90" fmla="*/ 113 w 158"/>
                  <a:gd name="T91" fmla="*/ 74 h 129"/>
                  <a:gd name="T92" fmla="*/ 83 w 158"/>
                  <a:gd name="T93" fmla="*/ 44 h 129"/>
                  <a:gd name="T94" fmla="*/ 113 w 158"/>
                  <a:gd name="T95" fmla="*/ 14 h 129"/>
                  <a:gd name="T96" fmla="*/ 143 w 158"/>
                  <a:gd name="T97" fmla="*/ 44 h 129"/>
                  <a:gd name="T98" fmla="*/ 113 w 158"/>
                  <a:gd name="T99" fmla="*/ 7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129">
                    <a:moveTo>
                      <a:pt x="158" y="45"/>
                    </a:moveTo>
                    <a:cubicBezTo>
                      <a:pt x="158" y="24"/>
                      <a:pt x="144" y="6"/>
                      <a:pt x="123" y="1"/>
                    </a:cubicBezTo>
                    <a:cubicBezTo>
                      <a:pt x="119" y="0"/>
                      <a:pt x="116" y="0"/>
                      <a:pt x="112" y="0"/>
                    </a:cubicBezTo>
                    <a:cubicBezTo>
                      <a:pt x="112" y="0"/>
                      <a:pt x="112" y="0"/>
                      <a:pt x="112" y="0"/>
                    </a:cubicBezTo>
                    <a:cubicBezTo>
                      <a:pt x="112" y="0"/>
                      <a:pt x="112" y="0"/>
                      <a:pt x="112" y="0"/>
                    </a:cubicBezTo>
                    <a:cubicBezTo>
                      <a:pt x="91" y="0"/>
                      <a:pt x="73" y="14"/>
                      <a:pt x="68" y="35"/>
                    </a:cubicBezTo>
                    <a:cubicBezTo>
                      <a:pt x="67" y="38"/>
                      <a:pt x="67" y="42"/>
                      <a:pt x="67" y="45"/>
                    </a:cubicBezTo>
                    <a:cubicBezTo>
                      <a:pt x="67" y="49"/>
                      <a:pt x="67" y="53"/>
                      <a:pt x="68" y="57"/>
                    </a:cubicBezTo>
                    <a:cubicBezTo>
                      <a:pt x="68" y="57"/>
                      <a:pt x="68" y="57"/>
                      <a:pt x="68" y="57"/>
                    </a:cubicBezTo>
                    <a:cubicBezTo>
                      <a:pt x="51" y="70"/>
                      <a:pt x="51" y="70"/>
                      <a:pt x="51" y="70"/>
                    </a:cubicBezTo>
                    <a:cubicBezTo>
                      <a:pt x="6" y="101"/>
                      <a:pt x="6" y="101"/>
                      <a:pt x="6" y="101"/>
                    </a:cubicBezTo>
                    <a:cubicBezTo>
                      <a:pt x="2" y="104"/>
                      <a:pt x="0" y="109"/>
                      <a:pt x="0" y="113"/>
                    </a:cubicBezTo>
                    <a:cubicBezTo>
                      <a:pt x="0" y="113"/>
                      <a:pt x="0" y="113"/>
                      <a:pt x="0" y="113"/>
                    </a:cubicBezTo>
                    <a:cubicBezTo>
                      <a:pt x="0" y="113"/>
                      <a:pt x="0" y="113"/>
                      <a:pt x="0" y="113"/>
                    </a:cubicBezTo>
                    <a:cubicBezTo>
                      <a:pt x="0" y="116"/>
                      <a:pt x="1" y="119"/>
                      <a:pt x="3" y="121"/>
                    </a:cubicBezTo>
                    <a:cubicBezTo>
                      <a:pt x="4" y="123"/>
                      <a:pt x="4" y="123"/>
                      <a:pt x="4" y="123"/>
                    </a:cubicBezTo>
                    <a:cubicBezTo>
                      <a:pt x="7" y="127"/>
                      <a:pt x="12" y="129"/>
                      <a:pt x="16" y="129"/>
                    </a:cubicBezTo>
                    <a:cubicBezTo>
                      <a:pt x="16" y="129"/>
                      <a:pt x="16" y="129"/>
                      <a:pt x="16" y="129"/>
                    </a:cubicBezTo>
                    <a:cubicBezTo>
                      <a:pt x="16" y="129"/>
                      <a:pt x="16" y="129"/>
                      <a:pt x="16" y="129"/>
                    </a:cubicBezTo>
                    <a:cubicBezTo>
                      <a:pt x="19" y="129"/>
                      <a:pt x="22" y="129"/>
                      <a:pt x="24" y="127"/>
                    </a:cubicBezTo>
                    <a:cubicBezTo>
                      <a:pt x="26" y="125"/>
                      <a:pt x="26" y="125"/>
                      <a:pt x="26" y="125"/>
                    </a:cubicBezTo>
                    <a:cubicBezTo>
                      <a:pt x="26" y="125"/>
                      <a:pt x="26" y="125"/>
                      <a:pt x="26" y="125"/>
                    </a:cubicBezTo>
                    <a:cubicBezTo>
                      <a:pt x="64" y="98"/>
                      <a:pt x="64" y="98"/>
                      <a:pt x="64" y="98"/>
                    </a:cubicBezTo>
                    <a:cubicBezTo>
                      <a:pt x="87" y="83"/>
                      <a:pt x="87" y="83"/>
                      <a:pt x="87" y="83"/>
                    </a:cubicBezTo>
                    <a:cubicBezTo>
                      <a:pt x="87" y="83"/>
                      <a:pt x="87" y="83"/>
                      <a:pt x="87" y="83"/>
                    </a:cubicBezTo>
                    <a:cubicBezTo>
                      <a:pt x="92" y="86"/>
                      <a:pt x="96" y="88"/>
                      <a:pt x="102" y="89"/>
                    </a:cubicBezTo>
                    <a:cubicBezTo>
                      <a:pt x="105" y="90"/>
                      <a:pt x="109" y="91"/>
                      <a:pt x="112" y="91"/>
                    </a:cubicBezTo>
                    <a:cubicBezTo>
                      <a:pt x="112" y="91"/>
                      <a:pt x="112" y="91"/>
                      <a:pt x="112" y="91"/>
                    </a:cubicBezTo>
                    <a:cubicBezTo>
                      <a:pt x="133" y="91"/>
                      <a:pt x="151" y="76"/>
                      <a:pt x="156" y="56"/>
                    </a:cubicBezTo>
                    <a:cubicBezTo>
                      <a:pt x="156" y="56"/>
                      <a:pt x="156" y="56"/>
                      <a:pt x="156" y="56"/>
                    </a:cubicBezTo>
                    <a:cubicBezTo>
                      <a:pt x="156" y="55"/>
                      <a:pt x="156" y="55"/>
                      <a:pt x="156" y="55"/>
                    </a:cubicBezTo>
                    <a:cubicBezTo>
                      <a:pt x="157" y="52"/>
                      <a:pt x="158" y="48"/>
                      <a:pt x="158" y="45"/>
                    </a:cubicBezTo>
                    <a:close/>
                    <a:moveTo>
                      <a:pt x="48" y="104"/>
                    </a:moveTo>
                    <a:cubicBezTo>
                      <a:pt x="47" y="102"/>
                      <a:pt x="47" y="102"/>
                      <a:pt x="47" y="102"/>
                    </a:cubicBezTo>
                    <a:cubicBezTo>
                      <a:pt x="48" y="104"/>
                      <a:pt x="48" y="104"/>
                      <a:pt x="48" y="104"/>
                    </a:cubicBezTo>
                    <a:cubicBezTo>
                      <a:pt x="24" y="120"/>
                      <a:pt x="24" y="120"/>
                      <a:pt x="24" y="120"/>
                    </a:cubicBezTo>
                    <a:cubicBezTo>
                      <a:pt x="22" y="121"/>
                      <a:pt x="21" y="121"/>
                      <a:pt x="19" y="121"/>
                    </a:cubicBezTo>
                    <a:cubicBezTo>
                      <a:pt x="16" y="121"/>
                      <a:pt x="13" y="120"/>
                      <a:pt x="11" y="117"/>
                    </a:cubicBezTo>
                    <a:cubicBezTo>
                      <a:pt x="10" y="116"/>
                      <a:pt x="10" y="114"/>
                      <a:pt x="10" y="112"/>
                    </a:cubicBezTo>
                    <a:cubicBezTo>
                      <a:pt x="10" y="109"/>
                      <a:pt x="11" y="106"/>
                      <a:pt x="14" y="105"/>
                    </a:cubicBezTo>
                    <a:cubicBezTo>
                      <a:pt x="38" y="88"/>
                      <a:pt x="38" y="88"/>
                      <a:pt x="38" y="88"/>
                    </a:cubicBezTo>
                    <a:cubicBezTo>
                      <a:pt x="40" y="87"/>
                      <a:pt x="41" y="87"/>
                      <a:pt x="43" y="87"/>
                    </a:cubicBezTo>
                    <a:cubicBezTo>
                      <a:pt x="46" y="87"/>
                      <a:pt x="49" y="88"/>
                      <a:pt x="51" y="91"/>
                    </a:cubicBezTo>
                    <a:cubicBezTo>
                      <a:pt x="52" y="92"/>
                      <a:pt x="52" y="94"/>
                      <a:pt x="52" y="96"/>
                    </a:cubicBezTo>
                    <a:cubicBezTo>
                      <a:pt x="52" y="99"/>
                      <a:pt x="51" y="102"/>
                      <a:pt x="48" y="104"/>
                    </a:cubicBezTo>
                    <a:close/>
                    <a:moveTo>
                      <a:pt x="113" y="74"/>
                    </a:moveTo>
                    <a:cubicBezTo>
                      <a:pt x="96" y="74"/>
                      <a:pt x="83" y="61"/>
                      <a:pt x="83" y="44"/>
                    </a:cubicBezTo>
                    <a:cubicBezTo>
                      <a:pt x="83" y="27"/>
                      <a:pt x="96" y="14"/>
                      <a:pt x="113" y="14"/>
                    </a:cubicBezTo>
                    <a:cubicBezTo>
                      <a:pt x="130" y="14"/>
                      <a:pt x="143" y="27"/>
                      <a:pt x="143" y="44"/>
                    </a:cubicBezTo>
                    <a:cubicBezTo>
                      <a:pt x="143" y="61"/>
                      <a:pt x="130" y="74"/>
                      <a:pt x="113" y="74"/>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Freeform 51"/>
              <p:cNvSpPr>
                <a:spLocks/>
              </p:cNvSpPr>
              <p:nvPr/>
            </p:nvSpPr>
            <p:spPr bwMode="auto">
              <a:xfrm>
                <a:off x="7791450" y="1092200"/>
                <a:ext cx="136525" cy="66675"/>
              </a:xfrm>
              <a:custGeom>
                <a:avLst/>
                <a:gdLst>
                  <a:gd name="T0" fmla="*/ 34 w 36"/>
                  <a:gd name="T1" fmla="*/ 0 h 18"/>
                  <a:gd name="T2" fmla="*/ 31 w 36"/>
                  <a:gd name="T3" fmla="*/ 2 h 18"/>
                  <a:gd name="T4" fmla="*/ 13 w 36"/>
                  <a:gd name="T5" fmla="*/ 13 h 18"/>
                  <a:gd name="T6" fmla="*/ 4 w 36"/>
                  <a:gd name="T7" fmla="*/ 11 h 18"/>
                  <a:gd name="T8" fmla="*/ 1 w 36"/>
                  <a:gd name="T9" fmla="*/ 12 h 18"/>
                  <a:gd name="T10" fmla="*/ 2 w 36"/>
                  <a:gd name="T11" fmla="*/ 15 h 18"/>
                  <a:gd name="T12" fmla="*/ 2 w 36"/>
                  <a:gd name="T13" fmla="*/ 15 h 18"/>
                  <a:gd name="T14" fmla="*/ 13 w 36"/>
                  <a:gd name="T15" fmla="*/ 18 h 18"/>
                  <a:gd name="T16" fmla="*/ 13 w 36"/>
                  <a:gd name="T17" fmla="*/ 18 h 18"/>
                  <a:gd name="T18" fmla="*/ 36 w 36"/>
                  <a:gd name="T19" fmla="*/ 3 h 18"/>
                  <a:gd name="T20" fmla="*/ 34 w 36"/>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 h="18">
                    <a:moveTo>
                      <a:pt x="34" y="0"/>
                    </a:moveTo>
                    <a:cubicBezTo>
                      <a:pt x="33" y="0"/>
                      <a:pt x="31" y="0"/>
                      <a:pt x="31" y="2"/>
                    </a:cubicBezTo>
                    <a:cubicBezTo>
                      <a:pt x="28" y="8"/>
                      <a:pt x="21" y="13"/>
                      <a:pt x="13" y="13"/>
                    </a:cubicBezTo>
                    <a:cubicBezTo>
                      <a:pt x="10" y="13"/>
                      <a:pt x="7" y="12"/>
                      <a:pt x="4" y="11"/>
                    </a:cubicBezTo>
                    <a:cubicBezTo>
                      <a:pt x="3" y="10"/>
                      <a:pt x="1" y="11"/>
                      <a:pt x="1" y="12"/>
                    </a:cubicBezTo>
                    <a:cubicBezTo>
                      <a:pt x="0" y="13"/>
                      <a:pt x="1" y="15"/>
                      <a:pt x="2" y="15"/>
                    </a:cubicBezTo>
                    <a:cubicBezTo>
                      <a:pt x="2" y="15"/>
                      <a:pt x="2" y="15"/>
                      <a:pt x="2" y="15"/>
                    </a:cubicBezTo>
                    <a:cubicBezTo>
                      <a:pt x="6" y="17"/>
                      <a:pt x="9" y="18"/>
                      <a:pt x="13" y="18"/>
                    </a:cubicBezTo>
                    <a:cubicBezTo>
                      <a:pt x="13" y="18"/>
                      <a:pt x="13" y="18"/>
                      <a:pt x="13" y="18"/>
                    </a:cubicBezTo>
                    <a:cubicBezTo>
                      <a:pt x="23" y="18"/>
                      <a:pt x="32" y="12"/>
                      <a:pt x="36" y="3"/>
                    </a:cubicBezTo>
                    <a:cubicBezTo>
                      <a:pt x="36" y="2"/>
                      <a:pt x="35" y="1"/>
                      <a:pt x="34" y="0"/>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3" name="椭圆 32"/>
            <p:cNvSpPr/>
            <p:nvPr/>
          </p:nvSpPr>
          <p:spPr>
            <a:xfrm>
              <a:off x="3349974" y="1932564"/>
              <a:ext cx="1012330" cy="1012330"/>
            </a:xfrm>
            <a:prstGeom prst="ellipse">
              <a:avLst/>
            </a:prstGeom>
            <a:solidFill>
              <a:srgbClr val="E7E6E6">
                <a:lumMod val="90000"/>
              </a:srgbClr>
            </a:solidFill>
            <a:ln w="190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椭圆 33"/>
            <p:cNvSpPr/>
            <p:nvPr/>
          </p:nvSpPr>
          <p:spPr>
            <a:xfrm>
              <a:off x="4288019" y="1285154"/>
              <a:ext cx="1012330" cy="1012330"/>
            </a:xfrm>
            <a:prstGeom prst="ellipse">
              <a:avLst/>
            </a:prstGeom>
            <a:solidFill>
              <a:srgbClr val="E7E6E6">
                <a:lumMod val="90000"/>
              </a:srgbClr>
            </a:solidFill>
            <a:ln w="19050" cap="flat" cmpd="sng" algn="ctr">
              <a:solidFill>
                <a:srgbClr val="44546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Freeform 375"/>
            <p:cNvSpPr>
              <a:spLocks noEditPoints="1"/>
            </p:cNvSpPr>
            <p:nvPr/>
          </p:nvSpPr>
          <p:spPr bwMode="auto">
            <a:xfrm>
              <a:off x="3565512" y="2115572"/>
              <a:ext cx="613569" cy="589186"/>
            </a:xfrm>
            <a:custGeom>
              <a:avLst/>
              <a:gdLst>
                <a:gd name="T0" fmla="*/ 32 w 64"/>
                <a:gd name="T1" fmla="*/ 9 h 61"/>
                <a:gd name="T2" fmla="*/ 22 w 64"/>
                <a:gd name="T3" fmla="*/ 20 h 61"/>
                <a:gd name="T4" fmla="*/ 21 w 64"/>
                <a:gd name="T5" fmla="*/ 46 h 61"/>
                <a:gd name="T6" fmla="*/ 29 w 64"/>
                <a:gd name="T7" fmla="*/ 46 h 61"/>
                <a:gd name="T8" fmla="*/ 29 w 64"/>
                <a:gd name="T9" fmla="*/ 36 h 61"/>
                <a:gd name="T10" fmla="*/ 34 w 64"/>
                <a:gd name="T11" fmla="*/ 36 h 61"/>
                <a:gd name="T12" fmla="*/ 35 w 64"/>
                <a:gd name="T13" fmla="*/ 46 h 61"/>
                <a:gd name="T14" fmla="*/ 42 w 64"/>
                <a:gd name="T15" fmla="*/ 46 h 61"/>
                <a:gd name="T16" fmla="*/ 41 w 64"/>
                <a:gd name="T17" fmla="*/ 20 h 61"/>
                <a:gd name="T18" fmla="*/ 32 w 64"/>
                <a:gd name="T19" fmla="*/ 9 h 61"/>
                <a:gd name="T20" fmla="*/ 35 w 64"/>
                <a:gd name="T21" fmla="*/ 54 h 61"/>
                <a:gd name="T22" fmla="*/ 35 w 64"/>
                <a:gd name="T23" fmla="*/ 61 h 61"/>
                <a:gd name="T24" fmla="*/ 28 w 64"/>
                <a:gd name="T25" fmla="*/ 61 h 61"/>
                <a:gd name="T26" fmla="*/ 28 w 64"/>
                <a:gd name="T27" fmla="*/ 54 h 61"/>
                <a:gd name="T28" fmla="*/ 18 w 64"/>
                <a:gd name="T29" fmla="*/ 54 h 61"/>
                <a:gd name="T30" fmla="*/ 19 w 64"/>
                <a:gd name="T31" fmla="*/ 59 h 61"/>
                <a:gd name="T32" fmla="*/ 19 w 64"/>
                <a:gd name="T33" fmla="*/ 61 h 61"/>
                <a:gd name="T34" fmla="*/ 17 w 64"/>
                <a:gd name="T35" fmla="*/ 61 h 61"/>
                <a:gd name="T36" fmla="*/ 3 w 64"/>
                <a:gd name="T37" fmla="*/ 61 h 61"/>
                <a:gd name="T38" fmla="*/ 1 w 64"/>
                <a:gd name="T39" fmla="*/ 61 h 61"/>
                <a:gd name="T40" fmla="*/ 1 w 64"/>
                <a:gd name="T41" fmla="*/ 59 h 61"/>
                <a:gd name="T42" fmla="*/ 3 w 64"/>
                <a:gd name="T43" fmla="*/ 45 h 61"/>
                <a:gd name="T44" fmla="*/ 12 w 64"/>
                <a:gd name="T45" fmla="*/ 37 h 61"/>
                <a:gd name="T46" fmla="*/ 15 w 64"/>
                <a:gd name="T47" fmla="*/ 18 h 61"/>
                <a:gd name="T48" fmla="*/ 30 w 64"/>
                <a:gd name="T49" fmla="*/ 1 h 61"/>
                <a:gd name="T50" fmla="*/ 32 w 64"/>
                <a:gd name="T51" fmla="*/ 0 h 61"/>
                <a:gd name="T52" fmla="*/ 33 w 64"/>
                <a:gd name="T53" fmla="*/ 1 h 61"/>
                <a:gd name="T54" fmla="*/ 49 w 64"/>
                <a:gd name="T55" fmla="*/ 18 h 61"/>
                <a:gd name="T56" fmla="*/ 51 w 64"/>
                <a:gd name="T57" fmla="*/ 37 h 61"/>
                <a:gd name="T58" fmla="*/ 61 w 64"/>
                <a:gd name="T59" fmla="*/ 45 h 61"/>
                <a:gd name="T60" fmla="*/ 63 w 64"/>
                <a:gd name="T61" fmla="*/ 59 h 61"/>
                <a:gd name="T62" fmla="*/ 63 w 64"/>
                <a:gd name="T63" fmla="*/ 61 h 61"/>
                <a:gd name="T64" fmla="*/ 61 w 64"/>
                <a:gd name="T65" fmla="*/ 61 h 61"/>
                <a:gd name="T66" fmla="*/ 47 w 64"/>
                <a:gd name="T67" fmla="*/ 61 h 61"/>
                <a:gd name="T68" fmla="*/ 45 w 64"/>
                <a:gd name="T69" fmla="*/ 61 h 61"/>
                <a:gd name="T70" fmla="*/ 45 w 64"/>
                <a:gd name="T71" fmla="*/ 59 h 61"/>
                <a:gd name="T72" fmla="*/ 45 w 64"/>
                <a:gd name="T73" fmla="*/ 54 h 61"/>
                <a:gd name="T74" fmla="*/ 35 w 64"/>
                <a:gd name="T75" fmla="*/ 54 h 61"/>
                <a:gd name="T76" fmla="*/ 50 w 64"/>
                <a:gd name="T77" fmla="*/ 47 h 61"/>
                <a:gd name="T78" fmla="*/ 49 w 64"/>
                <a:gd name="T79" fmla="*/ 57 h 61"/>
                <a:gd name="T80" fmla="*/ 59 w 64"/>
                <a:gd name="T81" fmla="*/ 57 h 61"/>
                <a:gd name="T82" fmla="*/ 57 w 64"/>
                <a:gd name="T83" fmla="*/ 47 h 61"/>
                <a:gd name="T84" fmla="*/ 51 w 64"/>
                <a:gd name="T85" fmla="*/ 41 h 61"/>
                <a:gd name="T86" fmla="*/ 50 w 64"/>
                <a:gd name="T87" fmla="*/ 47 h 61"/>
                <a:gd name="T88" fmla="*/ 15 w 64"/>
                <a:gd name="T89" fmla="*/ 57 h 61"/>
                <a:gd name="T90" fmla="*/ 14 w 64"/>
                <a:gd name="T91" fmla="*/ 49 h 61"/>
                <a:gd name="T92" fmla="*/ 13 w 64"/>
                <a:gd name="T93" fmla="*/ 41 h 61"/>
                <a:gd name="T94" fmla="*/ 6 w 64"/>
                <a:gd name="T95" fmla="*/ 47 h 61"/>
                <a:gd name="T96" fmla="*/ 4 w 64"/>
                <a:gd name="T97" fmla="*/ 57 h 61"/>
                <a:gd name="T98" fmla="*/ 15 w 64"/>
                <a:gd name="T99" fmla="*/ 57 h 61"/>
                <a:gd name="T100" fmla="*/ 32 w 64"/>
                <a:gd name="T101" fmla="*/ 22 h 61"/>
                <a:gd name="T102" fmla="*/ 37 w 64"/>
                <a:gd name="T103" fmla="*/ 27 h 61"/>
                <a:gd name="T104" fmla="*/ 32 w 64"/>
                <a:gd name="T105" fmla="*/ 32 h 61"/>
                <a:gd name="T106" fmla="*/ 27 w 64"/>
                <a:gd name="T107" fmla="*/ 27 h 61"/>
                <a:gd name="T108" fmla="*/ 32 w 64"/>
                <a:gd name="T109" fmla="*/ 2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 h="61">
                  <a:moveTo>
                    <a:pt x="32" y="9"/>
                  </a:moveTo>
                  <a:cubicBezTo>
                    <a:pt x="27" y="11"/>
                    <a:pt x="24" y="15"/>
                    <a:pt x="22" y="20"/>
                  </a:cubicBezTo>
                  <a:cubicBezTo>
                    <a:pt x="20" y="27"/>
                    <a:pt x="20" y="35"/>
                    <a:pt x="21" y="46"/>
                  </a:cubicBezTo>
                  <a:cubicBezTo>
                    <a:pt x="29" y="46"/>
                    <a:pt x="29" y="46"/>
                    <a:pt x="29" y="46"/>
                  </a:cubicBezTo>
                  <a:cubicBezTo>
                    <a:pt x="29" y="43"/>
                    <a:pt x="29" y="40"/>
                    <a:pt x="29" y="36"/>
                  </a:cubicBezTo>
                  <a:cubicBezTo>
                    <a:pt x="31" y="36"/>
                    <a:pt x="32" y="36"/>
                    <a:pt x="34" y="36"/>
                  </a:cubicBezTo>
                  <a:cubicBezTo>
                    <a:pt x="34" y="40"/>
                    <a:pt x="34" y="43"/>
                    <a:pt x="35" y="46"/>
                  </a:cubicBezTo>
                  <a:cubicBezTo>
                    <a:pt x="42" y="46"/>
                    <a:pt x="42" y="46"/>
                    <a:pt x="42" y="46"/>
                  </a:cubicBezTo>
                  <a:cubicBezTo>
                    <a:pt x="44" y="35"/>
                    <a:pt x="43" y="27"/>
                    <a:pt x="41" y="20"/>
                  </a:cubicBezTo>
                  <a:cubicBezTo>
                    <a:pt x="40" y="15"/>
                    <a:pt x="36" y="11"/>
                    <a:pt x="32" y="9"/>
                  </a:cubicBezTo>
                  <a:close/>
                  <a:moveTo>
                    <a:pt x="35" y="54"/>
                  </a:moveTo>
                  <a:cubicBezTo>
                    <a:pt x="35" y="56"/>
                    <a:pt x="35" y="58"/>
                    <a:pt x="35" y="61"/>
                  </a:cubicBezTo>
                  <a:cubicBezTo>
                    <a:pt x="33" y="61"/>
                    <a:pt x="30" y="61"/>
                    <a:pt x="28" y="61"/>
                  </a:cubicBezTo>
                  <a:cubicBezTo>
                    <a:pt x="28" y="58"/>
                    <a:pt x="28" y="56"/>
                    <a:pt x="28" y="54"/>
                  </a:cubicBezTo>
                  <a:cubicBezTo>
                    <a:pt x="18" y="54"/>
                    <a:pt x="18" y="54"/>
                    <a:pt x="18" y="54"/>
                  </a:cubicBezTo>
                  <a:cubicBezTo>
                    <a:pt x="19" y="59"/>
                    <a:pt x="19" y="59"/>
                    <a:pt x="19" y="59"/>
                  </a:cubicBezTo>
                  <a:cubicBezTo>
                    <a:pt x="19" y="61"/>
                    <a:pt x="19" y="61"/>
                    <a:pt x="19" y="61"/>
                  </a:cubicBezTo>
                  <a:cubicBezTo>
                    <a:pt x="17" y="61"/>
                    <a:pt x="17" y="61"/>
                    <a:pt x="17" y="61"/>
                  </a:cubicBezTo>
                  <a:cubicBezTo>
                    <a:pt x="3" y="61"/>
                    <a:pt x="3" y="61"/>
                    <a:pt x="3" y="61"/>
                  </a:cubicBezTo>
                  <a:cubicBezTo>
                    <a:pt x="1" y="61"/>
                    <a:pt x="1" y="61"/>
                    <a:pt x="1" y="61"/>
                  </a:cubicBezTo>
                  <a:cubicBezTo>
                    <a:pt x="1" y="59"/>
                    <a:pt x="1" y="59"/>
                    <a:pt x="1" y="59"/>
                  </a:cubicBezTo>
                  <a:cubicBezTo>
                    <a:pt x="0" y="54"/>
                    <a:pt x="1" y="49"/>
                    <a:pt x="3" y="45"/>
                  </a:cubicBezTo>
                  <a:cubicBezTo>
                    <a:pt x="5" y="42"/>
                    <a:pt x="8" y="39"/>
                    <a:pt x="12" y="37"/>
                  </a:cubicBezTo>
                  <a:cubicBezTo>
                    <a:pt x="12" y="29"/>
                    <a:pt x="13" y="23"/>
                    <a:pt x="15" y="18"/>
                  </a:cubicBezTo>
                  <a:cubicBezTo>
                    <a:pt x="17" y="9"/>
                    <a:pt x="23" y="4"/>
                    <a:pt x="30" y="1"/>
                  </a:cubicBezTo>
                  <a:cubicBezTo>
                    <a:pt x="32" y="0"/>
                    <a:pt x="32" y="0"/>
                    <a:pt x="32" y="0"/>
                  </a:cubicBezTo>
                  <a:cubicBezTo>
                    <a:pt x="33" y="1"/>
                    <a:pt x="33" y="1"/>
                    <a:pt x="33" y="1"/>
                  </a:cubicBezTo>
                  <a:cubicBezTo>
                    <a:pt x="41" y="4"/>
                    <a:pt x="46" y="9"/>
                    <a:pt x="49" y="18"/>
                  </a:cubicBezTo>
                  <a:cubicBezTo>
                    <a:pt x="51" y="23"/>
                    <a:pt x="51" y="29"/>
                    <a:pt x="51" y="37"/>
                  </a:cubicBezTo>
                  <a:cubicBezTo>
                    <a:pt x="55" y="39"/>
                    <a:pt x="59" y="42"/>
                    <a:pt x="61" y="45"/>
                  </a:cubicBezTo>
                  <a:cubicBezTo>
                    <a:pt x="63" y="49"/>
                    <a:pt x="64" y="54"/>
                    <a:pt x="63" y="59"/>
                  </a:cubicBezTo>
                  <a:cubicBezTo>
                    <a:pt x="63" y="61"/>
                    <a:pt x="63" y="61"/>
                    <a:pt x="63" y="61"/>
                  </a:cubicBezTo>
                  <a:cubicBezTo>
                    <a:pt x="61" y="61"/>
                    <a:pt x="61" y="61"/>
                    <a:pt x="61" y="61"/>
                  </a:cubicBezTo>
                  <a:cubicBezTo>
                    <a:pt x="47" y="61"/>
                    <a:pt x="47" y="61"/>
                    <a:pt x="47" y="61"/>
                  </a:cubicBezTo>
                  <a:cubicBezTo>
                    <a:pt x="45" y="61"/>
                    <a:pt x="45" y="61"/>
                    <a:pt x="45" y="61"/>
                  </a:cubicBezTo>
                  <a:cubicBezTo>
                    <a:pt x="45" y="59"/>
                    <a:pt x="45" y="59"/>
                    <a:pt x="45" y="59"/>
                  </a:cubicBezTo>
                  <a:cubicBezTo>
                    <a:pt x="45" y="54"/>
                    <a:pt x="45" y="54"/>
                    <a:pt x="45" y="54"/>
                  </a:cubicBezTo>
                  <a:cubicBezTo>
                    <a:pt x="35" y="54"/>
                    <a:pt x="35" y="54"/>
                    <a:pt x="35" y="54"/>
                  </a:cubicBezTo>
                  <a:close/>
                  <a:moveTo>
                    <a:pt x="50" y="47"/>
                  </a:moveTo>
                  <a:cubicBezTo>
                    <a:pt x="49" y="57"/>
                    <a:pt x="49" y="57"/>
                    <a:pt x="49" y="57"/>
                  </a:cubicBezTo>
                  <a:cubicBezTo>
                    <a:pt x="59" y="57"/>
                    <a:pt x="59" y="57"/>
                    <a:pt x="59" y="57"/>
                  </a:cubicBezTo>
                  <a:cubicBezTo>
                    <a:pt x="59" y="53"/>
                    <a:pt x="59" y="50"/>
                    <a:pt x="57" y="47"/>
                  </a:cubicBezTo>
                  <a:cubicBezTo>
                    <a:pt x="56" y="45"/>
                    <a:pt x="54" y="43"/>
                    <a:pt x="51" y="41"/>
                  </a:cubicBezTo>
                  <a:cubicBezTo>
                    <a:pt x="51" y="43"/>
                    <a:pt x="50" y="45"/>
                    <a:pt x="50" y="47"/>
                  </a:cubicBezTo>
                  <a:close/>
                  <a:moveTo>
                    <a:pt x="15" y="57"/>
                  </a:moveTo>
                  <a:cubicBezTo>
                    <a:pt x="14" y="49"/>
                    <a:pt x="14" y="49"/>
                    <a:pt x="14" y="49"/>
                  </a:cubicBezTo>
                  <a:cubicBezTo>
                    <a:pt x="13" y="46"/>
                    <a:pt x="13" y="43"/>
                    <a:pt x="13" y="41"/>
                  </a:cubicBezTo>
                  <a:cubicBezTo>
                    <a:pt x="10" y="43"/>
                    <a:pt x="8" y="45"/>
                    <a:pt x="6" y="47"/>
                  </a:cubicBezTo>
                  <a:cubicBezTo>
                    <a:pt x="5" y="50"/>
                    <a:pt x="4" y="53"/>
                    <a:pt x="4" y="57"/>
                  </a:cubicBezTo>
                  <a:cubicBezTo>
                    <a:pt x="15" y="57"/>
                    <a:pt x="15" y="57"/>
                    <a:pt x="15" y="57"/>
                  </a:cubicBezTo>
                  <a:close/>
                  <a:moveTo>
                    <a:pt x="32" y="22"/>
                  </a:moveTo>
                  <a:cubicBezTo>
                    <a:pt x="35" y="22"/>
                    <a:pt x="37" y="24"/>
                    <a:pt x="37" y="27"/>
                  </a:cubicBezTo>
                  <a:cubicBezTo>
                    <a:pt x="37" y="30"/>
                    <a:pt x="35" y="32"/>
                    <a:pt x="32" y="32"/>
                  </a:cubicBezTo>
                  <a:cubicBezTo>
                    <a:pt x="29" y="32"/>
                    <a:pt x="27" y="30"/>
                    <a:pt x="27" y="27"/>
                  </a:cubicBezTo>
                  <a:cubicBezTo>
                    <a:pt x="27" y="24"/>
                    <a:pt x="29" y="22"/>
                    <a:pt x="32" y="22"/>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6" name="组合 35"/>
            <p:cNvGrpSpPr>
              <a:grpSpLocks noChangeAspect="1"/>
            </p:cNvGrpSpPr>
            <p:nvPr/>
          </p:nvGrpSpPr>
          <p:grpSpPr>
            <a:xfrm>
              <a:off x="4434377" y="1510121"/>
              <a:ext cx="689824" cy="537130"/>
              <a:chOff x="4265839" y="-1204913"/>
              <a:chExt cx="809399" cy="630238"/>
            </a:xfrm>
            <a:solidFill>
              <a:srgbClr val="FF0000"/>
            </a:solidFill>
          </p:grpSpPr>
          <p:sp>
            <p:nvSpPr>
              <p:cNvPr id="37" name="Freeform 6"/>
              <p:cNvSpPr>
                <a:spLocks/>
              </p:cNvSpPr>
              <p:nvPr/>
            </p:nvSpPr>
            <p:spPr bwMode="auto">
              <a:xfrm>
                <a:off x="4343400" y="-954088"/>
                <a:ext cx="676275" cy="222250"/>
              </a:xfrm>
              <a:custGeom>
                <a:avLst/>
                <a:gdLst>
                  <a:gd name="T0" fmla="*/ 159 w 180"/>
                  <a:gd name="T1" fmla="*/ 17 h 59"/>
                  <a:gd name="T2" fmla="*/ 96 w 180"/>
                  <a:gd name="T3" fmla="*/ 17 h 59"/>
                  <a:gd name="T4" fmla="*/ 96 w 180"/>
                  <a:gd name="T5" fmla="*/ 7 h 59"/>
                  <a:gd name="T6" fmla="*/ 90 w 180"/>
                  <a:gd name="T7" fmla="*/ 0 h 59"/>
                  <a:gd name="T8" fmla="*/ 84 w 180"/>
                  <a:gd name="T9" fmla="*/ 7 h 59"/>
                  <a:gd name="T10" fmla="*/ 84 w 180"/>
                  <a:gd name="T11" fmla="*/ 17 h 59"/>
                  <a:gd name="T12" fmla="*/ 21 w 180"/>
                  <a:gd name="T13" fmla="*/ 17 h 59"/>
                  <a:gd name="T14" fmla="*/ 0 w 180"/>
                  <a:gd name="T15" fmla="*/ 38 h 59"/>
                  <a:gd name="T16" fmla="*/ 0 w 180"/>
                  <a:gd name="T17" fmla="*/ 52 h 59"/>
                  <a:gd name="T18" fmla="*/ 6 w 180"/>
                  <a:gd name="T19" fmla="*/ 59 h 59"/>
                  <a:gd name="T20" fmla="*/ 13 w 180"/>
                  <a:gd name="T21" fmla="*/ 52 h 59"/>
                  <a:gd name="T22" fmla="*/ 13 w 180"/>
                  <a:gd name="T23" fmla="*/ 38 h 59"/>
                  <a:gd name="T24" fmla="*/ 21 w 180"/>
                  <a:gd name="T25" fmla="*/ 30 h 59"/>
                  <a:gd name="T26" fmla="*/ 84 w 180"/>
                  <a:gd name="T27" fmla="*/ 30 h 59"/>
                  <a:gd name="T28" fmla="*/ 84 w 180"/>
                  <a:gd name="T29" fmla="*/ 47 h 59"/>
                  <a:gd name="T30" fmla="*/ 90 w 180"/>
                  <a:gd name="T31" fmla="*/ 53 h 59"/>
                  <a:gd name="T32" fmla="*/ 96 w 180"/>
                  <a:gd name="T33" fmla="*/ 47 h 59"/>
                  <a:gd name="T34" fmla="*/ 96 w 180"/>
                  <a:gd name="T35" fmla="*/ 30 h 59"/>
                  <a:gd name="T36" fmla="*/ 159 w 180"/>
                  <a:gd name="T37" fmla="*/ 30 h 59"/>
                  <a:gd name="T38" fmla="*/ 168 w 180"/>
                  <a:gd name="T39" fmla="*/ 38 h 59"/>
                  <a:gd name="T40" fmla="*/ 168 w 180"/>
                  <a:gd name="T41" fmla="*/ 52 h 59"/>
                  <a:gd name="T42" fmla="*/ 174 w 180"/>
                  <a:gd name="T43" fmla="*/ 59 h 59"/>
                  <a:gd name="T44" fmla="*/ 180 w 180"/>
                  <a:gd name="T45" fmla="*/ 52 h 59"/>
                  <a:gd name="T46" fmla="*/ 180 w 180"/>
                  <a:gd name="T47" fmla="*/ 38 h 59"/>
                  <a:gd name="T48" fmla="*/ 159 w 180"/>
                  <a:gd name="T49"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59">
                    <a:moveTo>
                      <a:pt x="159" y="17"/>
                    </a:moveTo>
                    <a:cubicBezTo>
                      <a:pt x="96" y="17"/>
                      <a:pt x="96" y="17"/>
                      <a:pt x="96" y="17"/>
                    </a:cubicBezTo>
                    <a:cubicBezTo>
                      <a:pt x="96" y="7"/>
                      <a:pt x="96" y="7"/>
                      <a:pt x="96" y="7"/>
                    </a:cubicBezTo>
                    <a:cubicBezTo>
                      <a:pt x="96" y="3"/>
                      <a:pt x="94" y="0"/>
                      <a:pt x="90" y="0"/>
                    </a:cubicBezTo>
                    <a:cubicBezTo>
                      <a:pt x="87" y="0"/>
                      <a:pt x="84" y="3"/>
                      <a:pt x="84" y="7"/>
                    </a:cubicBezTo>
                    <a:cubicBezTo>
                      <a:pt x="84" y="17"/>
                      <a:pt x="84" y="17"/>
                      <a:pt x="84" y="17"/>
                    </a:cubicBezTo>
                    <a:cubicBezTo>
                      <a:pt x="21" y="17"/>
                      <a:pt x="21" y="17"/>
                      <a:pt x="21" y="17"/>
                    </a:cubicBezTo>
                    <a:cubicBezTo>
                      <a:pt x="9" y="17"/>
                      <a:pt x="0" y="27"/>
                      <a:pt x="0" y="38"/>
                    </a:cubicBezTo>
                    <a:cubicBezTo>
                      <a:pt x="0" y="52"/>
                      <a:pt x="0" y="52"/>
                      <a:pt x="0" y="52"/>
                    </a:cubicBezTo>
                    <a:cubicBezTo>
                      <a:pt x="0" y="56"/>
                      <a:pt x="3" y="59"/>
                      <a:pt x="6" y="59"/>
                    </a:cubicBezTo>
                    <a:cubicBezTo>
                      <a:pt x="10" y="59"/>
                      <a:pt x="13" y="56"/>
                      <a:pt x="13" y="52"/>
                    </a:cubicBezTo>
                    <a:cubicBezTo>
                      <a:pt x="13" y="38"/>
                      <a:pt x="13" y="38"/>
                      <a:pt x="13" y="38"/>
                    </a:cubicBezTo>
                    <a:cubicBezTo>
                      <a:pt x="13" y="34"/>
                      <a:pt x="16" y="30"/>
                      <a:pt x="21" y="30"/>
                    </a:cubicBezTo>
                    <a:cubicBezTo>
                      <a:pt x="84" y="30"/>
                      <a:pt x="84" y="30"/>
                      <a:pt x="84" y="30"/>
                    </a:cubicBezTo>
                    <a:cubicBezTo>
                      <a:pt x="84" y="47"/>
                      <a:pt x="84" y="47"/>
                      <a:pt x="84" y="47"/>
                    </a:cubicBezTo>
                    <a:cubicBezTo>
                      <a:pt x="84" y="51"/>
                      <a:pt x="87" y="53"/>
                      <a:pt x="90" y="53"/>
                    </a:cubicBezTo>
                    <a:cubicBezTo>
                      <a:pt x="94" y="53"/>
                      <a:pt x="96" y="51"/>
                      <a:pt x="96" y="47"/>
                    </a:cubicBezTo>
                    <a:cubicBezTo>
                      <a:pt x="96" y="30"/>
                      <a:pt x="96" y="30"/>
                      <a:pt x="96" y="30"/>
                    </a:cubicBezTo>
                    <a:cubicBezTo>
                      <a:pt x="159" y="30"/>
                      <a:pt x="159" y="30"/>
                      <a:pt x="159" y="30"/>
                    </a:cubicBezTo>
                    <a:cubicBezTo>
                      <a:pt x="164" y="30"/>
                      <a:pt x="168" y="34"/>
                      <a:pt x="168" y="38"/>
                    </a:cubicBezTo>
                    <a:cubicBezTo>
                      <a:pt x="168" y="52"/>
                      <a:pt x="168" y="52"/>
                      <a:pt x="168" y="52"/>
                    </a:cubicBezTo>
                    <a:cubicBezTo>
                      <a:pt x="168" y="56"/>
                      <a:pt x="170" y="59"/>
                      <a:pt x="174" y="59"/>
                    </a:cubicBezTo>
                    <a:cubicBezTo>
                      <a:pt x="177" y="59"/>
                      <a:pt x="180" y="56"/>
                      <a:pt x="180" y="52"/>
                    </a:cubicBezTo>
                    <a:cubicBezTo>
                      <a:pt x="180" y="38"/>
                      <a:pt x="180" y="38"/>
                      <a:pt x="180" y="38"/>
                    </a:cubicBezTo>
                    <a:cubicBezTo>
                      <a:pt x="180" y="27"/>
                      <a:pt x="171" y="17"/>
                      <a:pt x="159" y="17"/>
                    </a:cubicBezTo>
                    <a:close/>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Freeform 7"/>
              <p:cNvSpPr>
                <a:spLocks/>
              </p:cNvSpPr>
              <p:nvPr/>
            </p:nvSpPr>
            <p:spPr bwMode="auto">
              <a:xfrm>
                <a:off x="4265839"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Freeform 8"/>
              <p:cNvSpPr>
                <a:spLocks/>
              </p:cNvSpPr>
              <p:nvPr/>
            </p:nvSpPr>
            <p:spPr bwMode="auto">
              <a:xfrm>
                <a:off x="4576763"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Freeform 9"/>
              <p:cNvSpPr>
                <a:spLocks/>
              </p:cNvSpPr>
              <p:nvPr/>
            </p:nvSpPr>
            <p:spPr bwMode="auto">
              <a:xfrm>
                <a:off x="4865688" y="-706438"/>
                <a:ext cx="209550" cy="131763"/>
              </a:xfrm>
              <a:custGeom>
                <a:avLst/>
                <a:gdLst>
                  <a:gd name="T0" fmla="*/ 0 w 56"/>
                  <a:gd name="T1" fmla="*/ 25 h 35"/>
                  <a:gd name="T2" fmla="*/ 12 w 56"/>
                  <a:gd name="T3" fmla="*/ 35 h 35"/>
                  <a:gd name="T4" fmla="*/ 44 w 56"/>
                  <a:gd name="T5" fmla="*/ 35 h 35"/>
                  <a:gd name="T6" fmla="*/ 56 w 56"/>
                  <a:gd name="T7" fmla="*/ 25 h 35"/>
                  <a:gd name="T8" fmla="*/ 56 w 56"/>
                  <a:gd name="T9" fmla="*/ 10 h 35"/>
                  <a:gd name="T10" fmla="*/ 44 w 56"/>
                  <a:gd name="T11" fmla="*/ 0 h 35"/>
                  <a:gd name="T12" fmla="*/ 12 w 56"/>
                  <a:gd name="T13" fmla="*/ 0 h 35"/>
                  <a:gd name="T14" fmla="*/ 0 w 56"/>
                  <a:gd name="T15" fmla="*/ 10 h 35"/>
                  <a:gd name="T16" fmla="*/ 0 w 56"/>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5">
                    <a:moveTo>
                      <a:pt x="0" y="25"/>
                    </a:moveTo>
                    <a:cubicBezTo>
                      <a:pt x="0" y="31"/>
                      <a:pt x="5" y="35"/>
                      <a:pt x="12" y="35"/>
                    </a:cubicBezTo>
                    <a:cubicBezTo>
                      <a:pt x="44" y="35"/>
                      <a:pt x="44" y="35"/>
                      <a:pt x="44" y="35"/>
                    </a:cubicBezTo>
                    <a:cubicBezTo>
                      <a:pt x="51" y="35"/>
                      <a:pt x="56" y="31"/>
                      <a:pt x="56" y="25"/>
                    </a:cubicBezTo>
                    <a:cubicBezTo>
                      <a:pt x="56" y="10"/>
                      <a:pt x="56" y="10"/>
                      <a:pt x="56" y="10"/>
                    </a:cubicBezTo>
                    <a:cubicBezTo>
                      <a:pt x="56" y="4"/>
                      <a:pt x="51" y="0"/>
                      <a:pt x="44" y="0"/>
                    </a:cubicBezTo>
                    <a:cubicBezTo>
                      <a:pt x="12" y="0"/>
                      <a:pt x="12" y="0"/>
                      <a:pt x="12" y="0"/>
                    </a:cubicBezTo>
                    <a:cubicBezTo>
                      <a:pt x="5" y="0"/>
                      <a:pt x="0" y="4"/>
                      <a:pt x="0" y="10"/>
                    </a:cubicBezTo>
                    <a:cubicBezTo>
                      <a:pt x="0" y="25"/>
                      <a:pt x="0" y="25"/>
                      <a:pt x="0" y="25"/>
                    </a:cubicBezTo>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Freeform 10"/>
              <p:cNvSpPr>
                <a:spLocks/>
              </p:cNvSpPr>
              <p:nvPr/>
            </p:nvSpPr>
            <p:spPr bwMode="auto">
              <a:xfrm>
                <a:off x="4486501" y="-1204913"/>
                <a:ext cx="390525" cy="228600"/>
              </a:xfrm>
              <a:custGeom>
                <a:avLst/>
                <a:gdLst>
                  <a:gd name="T0" fmla="*/ 104 w 104"/>
                  <a:gd name="T1" fmla="*/ 49 h 61"/>
                  <a:gd name="T2" fmla="*/ 90 w 104"/>
                  <a:gd name="T3" fmla="*/ 61 h 61"/>
                  <a:gd name="T4" fmla="*/ 14 w 104"/>
                  <a:gd name="T5" fmla="*/ 61 h 61"/>
                  <a:gd name="T6" fmla="*/ 0 w 104"/>
                  <a:gd name="T7" fmla="*/ 49 h 61"/>
                  <a:gd name="T8" fmla="*/ 0 w 104"/>
                  <a:gd name="T9" fmla="*/ 12 h 61"/>
                  <a:gd name="T10" fmla="*/ 14 w 104"/>
                  <a:gd name="T11" fmla="*/ 0 h 61"/>
                  <a:gd name="T12" fmla="*/ 90 w 104"/>
                  <a:gd name="T13" fmla="*/ 0 h 61"/>
                  <a:gd name="T14" fmla="*/ 104 w 104"/>
                  <a:gd name="T15" fmla="*/ 12 h 61"/>
                  <a:gd name="T16" fmla="*/ 104 w 104"/>
                  <a:gd name="T17"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61">
                    <a:moveTo>
                      <a:pt x="104" y="49"/>
                    </a:moveTo>
                    <a:cubicBezTo>
                      <a:pt x="104" y="56"/>
                      <a:pt x="98" y="61"/>
                      <a:pt x="90" y="61"/>
                    </a:cubicBezTo>
                    <a:cubicBezTo>
                      <a:pt x="14" y="61"/>
                      <a:pt x="14" y="61"/>
                      <a:pt x="14" y="61"/>
                    </a:cubicBezTo>
                    <a:cubicBezTo>
                      <a:pt x="6" y="61"/>
                      <a:pt x="0" y="56"/>
                      <a:pt x="0" y="49"/>
                    </a:cubicBezTo>
                    <a:cubicBezTo>
                      <a:pt x="0" y="12"/>
                      <a:pt x="0" y="12"/>
                      <a:pt x="0" y="12"/>
                    </a:cubicBezTo>
                    <a:cubicBezTo>
                      <a:pt x="0" y="5"/>
                      <a:pt x="6" y="0"/>
                      <a:pt x="14" y="0"/>
                    </a:cubicBezTo>
                    <a:cubicBezTo>
                      <a:pt x="90" y="0"/>
                      <a:pt x="90" y="0"/>
                      <a:pt x="90" y="0"/>
                    </a:cubicBezTo>
                    <a:cubicBezTo>
                      <a:pt x="98" y="0"/>
                      <a:pt x="104" y="5"/>
                      <a:pt x="104" y="12"/>
                    </a:cubicBezTo>
                    <a:cubicBezTo>
                      <a:pt x="104" y="49"/>
                      <a:pt x="104" y="49"/>
                      <a:pt x="104" y="49"/>
                    </a:cubicBezTo>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5" name="TextBox 33"/>
          <p:cNvSpPr txBox="1"/>
          <p:nvPr/>
        </p:nvSpPr>
        <p:spPr>
          <a:xfrm>
            <a:off x="5478495" y="4251722"/>
            <a:ext cx="2664296"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46" name="矩形 45"/>
          <p:cNvSpPr/>
          <p:nvPr/>
        </p:nvSpPr>
        <p:spPr>
          <a:xfrm>
            <a:off x="8169082" y="2682305"/>
            <a:ext cx="45719" cy="874831"/>
          </a:xfrm>
          <a:prstGeom prst="rect">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矩形 46"/>
          <p:cNvSpPr/>
          <p:nvPr/>
        </p:nvSpPr>
        <p:spPr>
          <a:xfrm>
            <a:off x="8169082" y="4251722"/>
            <a:ext cx="45719" cy="874831"/>
          </a:xfrm>
          <a:prstGeom prst="rect">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矩形 47"/>
          <p:cNvSpPr/>
          <p:nvPr/>
        </p:nvSpPr>
        <p:spPr>
          <a:xfrm>
            <a:off x="834470" y="3610867"/>
            <a:ext cx="53771" cy="1078270"/>
          </a:xfrm>
          <a:prstGeom prst="rect">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矩形 48"/>
          <p:cNvSpPr/>
          <p:nvPr/>
        </p:nvSpPr>
        <p:spPr>
          <a:xfrm>
            <a:off x="2007265" y="3261364"/>
            <a:ext cx="134367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endParaRPr>
          </a:p>
        </p:txBody>
      </p:sp>
      <p:sp>
        <p:nvSpPr>
          <p:cNvPr id="50" name="矩形 49"/>
          <p:cNvSpPr/>
          <p:nvPr/>
        </p:nvSpPr>
        <p:spPr>
          <a:xfrm>
            <a:off x="5478495" y="2362945"/>
            <a:ext cx="134367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endParaRPr>
          </a:p>
        </p:txBody>
      </p:sp>
      <p:sp>
        <p:nvSpPr>
          <p:cNvPr id="51" name="矩形 50"/>
          <p:cNvSpPr/>
          <p:nvPr/>
        </p:nvSpPr>
        <p:spPr>
          <a:xfrm>
            <a:off x="5478495" y="3947801"/>
            <a:ext cx="134367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500"/>
                                  </p:stCondLst>
                                  <p:childTnLst>
                                    <p:set>
                                      <p:cBhvr>
                                        <p:cTn id="11" dur="1" fill="hold">
                                          <p:stCondLst>
                                            <p:cond delay="0"/>
                                          </p:stCondLst>
                                        </p:cTn>
                                        <p:tgtEl>
                                          <p:spTgt spid="30"/>
                                        </p:tgtEl>
                                        <p:attrNameLst>
                                          <p:attrName>style.visibility</p:attrName>
                                        </p:attrNameLst>
                                      </p:cBhvr>
                                      <p:to>
                                        <p:strVal val="visible"/>
                                      </p:to>
                                    </p:set>
                                    <p:anim calcmode="lin" valueType="num">
                                      <p:cBhvr>
                                        <p:cTn id="12" dur="750" fill="hold"/>
                                        <p:tgtEl>
                                          <p:spTgt spid="30"/>
                                        </p:tgtEl>
                                        <p:attrNameLst>
                                          <p:attrName>ppt_w</p:attrName>
                                        </p:attrNameLst>
                                      </p:cBhvr>
                                      <p:tavLst>
                                        <p:tav tm="0">
                                          <p:val>
                                            <p:fltVal val="0"/>
                                          </p:val>
                                        </p:tav>
                                        <p:tav tm="100000">
                                          <p:val>
                                            <p:strVal val="#ppt_w"/>
                                          </p:val>
                                        </p:tav>
                                      </p:tavLst>
                                    </p:anim>
                                    <p:anim calcmode="lin" valueType="num">
                                      <p:cBhvr>
                                        <p:cTn id="13" dur="750" fill="hold"/>
                                        <p:tgtEl>
                                          <p:spTgt spid="30"/>
                                        </p:tgtEl>
                                        <p:attrNameLst>
                                          <p:attrName>ppt_h</p:attrName>
                                        </p:attrNameLst>
                                      </p:cBhvr>
                                      <p:tavLst>
                                        <p:tav tm="0">
                                          <p:val>
                                            <p:fltVal val="0"/>
                                          </p:val>
                                        </p:tav>
                                        <p:tav tm="100000">
                                          <p:val>
                                            <p:strVal val="#ppt_h"/>
                                          </p:val>
                                        </p:tav>
                                      </p:tavLst>
                                    </p:anim>
                                    <p:anim calcmode="lin" valueType="num">
                                      <p:cBhvr>
                                        <p:cTn id="14" dur="750" fill="hold"/>
                                        <p:tgtEl>
                                          <p:spTgt spid="30"/>
                                        </p:tgtEl>
                                        <p:attrNameLst>
                                          <p:attrName>style.rotation</p:attrName>
                                        </p:attrNameLst>
                                      </p:cBhvr>
                                      <p:tavLst>
                                        <p:tav tm="0">
                                          <p:val>
                                            <p:fltVal val="90"/>
                                          </p:val>
                                        </p:tav>
                                        <p:tav tm="100000">
                                          <p:val>
                                            <p:fltVal val="0"/>
                                          </p:val>
                                        </p:tav>
                                      </p:tavLst>
                                    </p:anim>
                                    <p:animEffect transition="in" filter="fade">
                                      <p:cBhvr>
                                        <p:cTn id="15" dur="750"/>
                                        <p:tgtEl>
                                          <p:spTgt spid="30"/>
                                        </p:tgtEl>
                                      </p:cBhvr>
                                    </p:animEffect>
                                  </p:childTnLst>
                                </p:cTn>
                              </p:par>
                              <p:par>
                                <p:cTn id="16" presetID="22" presetClass="entr" presetSubtype="8" fill="hold" grpId="0" nodeType="withEffect">
                                  <p:stCondLst>
                                    <p:cond delay="1500"/>
                                  </p:stCondLst>
                                  <p:childTnLst>
                                    <p:set>
                                      <p:cBhvr>
                                        <p:cTn id="17" dur="1" fill="hold">
                                          <p:stCondLst>
                                            <p:cond delay="0"/>
                                          </p:stCondLst>
                                        </p:cTn>
                                        <p:tgtEl>
                                          <p:spTgt spid="29"/>
                                        </p:tgtEl>
                                        <p:attrNameLst>
                                          <p:attrName>style.visibility</p:attrName>
                                        </p:attrNameLst>
                                      </p:cBhvr>
                                      <p:to>
                                        <p:strVal val="visible"/>
                                      </p:to>
                                    </p:set>
                                    <p:animEffect transition="in" filter="wipe(left)">
                                      <p:cBhvr>
                                        <p:cTn id="18" dur="500"/>
                                        <p:tgtEl>
                                          <p:spTgt spid="29"/>
                                        </p:tgtEl>
                                      </p:cBhvr>
                                    </p:animEffect>
                                  </p:childTnLst>
                                </p:cTn>
                              </p:par>
                              <p:par>
                                <p:cTn id="19" presetID="22" presetClass="entr" presetSubtype="8" fill="hold" grpId="0" nodeType="withEffect">
                                  <p:stCondLst>
                                    <p:cond delay="1500"/>
                                  </p:stCondLst>
                                  <p:childTnLst>
                                    <p:set>
                                      <p:cBhvr>
                                        <p:cTn id="20" dur="1" fill="hold">
                                          <p:stCondLst>
                                            <p:cond delay="0"/>
                                          </p:stCondLst>
                                        </p:cTn>
                                        <p:tgtEl>
                                          <p:spTgt spid="45"/>
                                        </p:tgtEl>
                                        <p:attrNameLst>
                                          <p:attrName>style.visibility</p:attrName>
                                        </p:attrNameLst>
                                      </p:cBhvr>
                                      <p:to>
                                        <p:strVal val="visible"/>
                                      </p:to>
                                    </p:set>
                                    <p:animEffect transition="in" filter="wipe(left)">
                                      <p:cBhvr>
                                        <p:cTn id="21" dur="500"/>
                                        <p:tgtEl>
                                          <p:spTgt spid="45"/>
                                        </p:tgtEl>
                                      </p:cBhvr>
                                    </p:animEffect>
                                  </p:childTnLst>
                                </p:cTn>
                              </p:par>
                              <p:par>
                                <p:cTn id="22" presetID="22" presetClass="entr" presetSubtype="4" fill="hold" grpId="0" nodeType="withEffect">
                                  <p:stCondLst>
                                    <p:cond delay="2000"/>
                                  </p:stCondLst>
                                  <p:childTnLst>
                                    <p:set>
                                      <p:cBhvr>
                                        <p:cTn id="23" dur="1" fill="hold">
                                          <p:stCondLst>
                                            <p:cond delay="0"/>
                                          </p:stCondLst>
                                        </p:cTn>
                                        <p:tgtEl>
                                          <p:spTgt spid="46"/>
                                        </p:tgtEl>
                                        <p:attrNameLst>
                                          <p:attrName>style.visibility</p:attrName>
                                        </p:attrNameLst>
                                      </p:cBhvr>
                                      <p:to>
                                        <p:strVal val="visible"/>
                                      </p:to>
                                    </p:set>
                                    <p:animEffect transition="in" filter="wipe(down)">
                                      <p:cBhvr>
                                        <p:cTn id="24" dur="500"/>
                                        <p:tgtEl>
                                          <p:spTgt spid="46"/>
                                        </p:tgtEl>
                                      </p:cBhvr>
                                    </p:animEffect>
                                  </p:childTnLst>
                                </p:cTn>
                              </p:par>
                              <p:par>
                                <p:cTn id="25" presetID="22" presetClass="entr" presetSubtype="4" fill="hold" grpId="0" nodeType="withEffect">
                                  <p:stCondLst>
                                    <p:cond delay="200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50"/>
                                        </p:tgtEl>
                                        <p:attrNameLst>
                                          <p:attrName>style.visibility</p:attrName>
                                        </p:attrNameLst>
                                      </p:cBhvr>
                                      <p:to>
                                        <p:strVal val="visible"/>
                                      </p:to>
                                    </p:set>
                                    <p:animEffect transition="in" filter="wipe(left)">
                                      <p:cBhvr>
                                        <p:cTn id="30" dur="500"/>
                                        <p:tgtEl>
                                          <p:spTgt spid="50"/>
                                        </p:tgtEl>
                                      </p:cBhvr>
                                    </p:animEffect>
                                  </p:childTnLst>
                                </p:cTn>
                              </p:par>
                              <p:par>
                                <p:cTn id="31" presetID="22" presetClass="entr" presetSubtype="8" fill="hold" grpId="0" nodeType="withEffect">
                                  <p:stCondLst>
                                    <p:cond delay="150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par>
                                <p:cTn id="34" presetID="22" presetClass="entr" presetSubtype="2" fill="hold" grpId="0" nodeType="withEffect">
                                  <p:stCondLst>
                                    <p:cond delay="150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500"/>
                                        <p:tgtEl>
                                          <p:spTgt spid="28"/>
                                        </p:tgtEl>
                                      </p:cBhvr>
                                    </p:animEffect>
                                  </p:childTnLst>
                                </p:cTn>
                              </p:par>
                              <p:par>
                                <p:cTn id="37" presetID="22" presetClass="entr" presetSubtype="4" fill="hold" grpId="0" nodeType="withEffect">
                                  <p:stCondLst>
                                    <p:cond delay="200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par>
                                <p:cTn id="40" presetID="22" presetClass="entr" presetSubtype="2" fill="hold" grpId="0" nodeType="withEffect">
                                  <p:stCondLst>
                                    <p:cond delay="1500"/>
                                  </p:stCondLst>
                                  <p:childTnLst>
                                    <p:set>
                                      <p:cBhvr>
                                        <p:cTn id="41" dur="1" fill="hold">
                                          <p:stCondLst>
                                            <p:cond delay="0"/>
                                          </p:stCondLst>
                                        </p:cTn>
                                        <p:tgtEl>
                                          <p:spTgt spid="49"/>
                                        </p:tgtEl>
                                        <p:attrNameLst>
                                          <p:attrName>style.visibility</p:attrName>
                                        </p:attrNameLst>
                                      </p:cBhvr>
                                      <p:to>
                                        <p:strVal val="visible"/>
                                      </p:to>
                                    </p:set>
                                    <p:animEffect transition="in" filter="wipe(right)">
                                      <p:cBhvr>
                                        <p:cTn id="4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45" grpId="0"/>
      <p:bldP spid="46" grpId="0" animBg="1"/>
      <p:bldP spid="47" grpId="0" animBg="1"/>
      <p:bldP spid="48" grpId="0" animBg="1"/>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3347864" y="1359854"/>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grpSp>
        <p:nvGrpSpPr>
          <p:cNvPr id="17" name="Group 5"/>
          <p:cNvGrpSpPr>
            <a:grpSpLocks noChangeAspect="1"/>
          </p:cNvGrpSpPr>
          <p:nvPr/>
        </p:nvGrpSpPr>
        <p:grpSpPr bwMode="auto">
          <a:xfrm>
            <a:off x="3669953" y="2283435"/>
            <a:ext cx="1804094" cy="3354508"/>
            <a:chOff x="1220" y="788"/>
            <a:chExt cx="955" cy="1843"/>
          </a:xfrm>
        </p:grpSpPr>
        <p:sp>
          <p:nvSpPr>
            <p:cNvPr id="18" name="Freeform 7"/>
            <p:cNvSpPr>
              <a:spLocks/>
            </p:cNvSpPr>
            <p:nvPr/>
          </p:nvSpPr>
          <p:spPr bwMode="auto">
            <a:xfrm>
              <a:off x="1220" y="788"/>
              <a:ext cx="955" cy="1843"/>
            </a:xfrm>
            <a:custGeom>
              <a:avLst/>
              <a:gdLst>
                <a:gd name="T0" fmla="*/ 560 w 560"/>
                <a:gd name="T1" fmla="*/ 1006 h 1080"/>
                <a:gd name="T2" fmla="*/ 487 w 560"/>
                <a:gd name="T3" fmla="*/ 1080 h 1080"/>
                <a:gd name="T4" fmla="*/ 73 w 560"/>
                <a:gd name="T5" fmla="*/ 1080 h 1080"/>
                <a:gd name="T6" fmla="*/ 0 w 560"/>
                <a:gd name="T7" fmla="*/ 1006 h 1080"/>
                <a:gd name="T8" fmla="*/ 0 w 560"/>
                <a:gd name="T9" fmla="*/ 73 h 1080"/>
                <a:gd name="T10" fmla="*/ 73 w 560"/>
                <a:gd name="T11" fmla="*/ 0 h 1080"/>
                <a:gd name="T12" fmla="*/ 487 w 560"/>
                <a:gd name="T13" fmla="*/ 0 h 1080"/>
                <a:gd name="T14" fmla="*/ 560 w 560"/>
                <a:gd name="T15" fmla="*/ 73 h 1080"/>
                <a:gd name="T16" fmla="*/ 560 w 560"/>
                <a:gd name="T17" fmla="*/ 1006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0" h="1080">
                  <a:moveTo>
                    <a:pt x="560" y="1006"/>
                  </a:moveTo>
                  <a:cubicBezTo>
                    <a:pt x="560" y="1047"/>
                    <a:pt x="527" y="1080"/>
                    <a:pt x="487" y="1080"/>
                  </a:cubicBezTo>
                  <a:cubicBezTo>
                    <a:pt x="73" y="1080"/>
                    <a:pt x="73" y="1080"/>
                    <a:pt x="73" y="1080"/>
                  </a:cubicBezTo>
                  <a:cubicBezTo>
                    <a:pt x="33" y="1080"/>
                    <a:pt x="0" y="1047"/>
                    <a:pt x="0" y="1006"/>
                  </a:cubicBezTo>
                  <a:cubicBezTo>
                    <a:pt x="0" y="73"/>
                    <a:pt x="0" y="73"/>
                    <a:pt x="0" y="73"/>
                  </a:cubicBezTo>
                  <a:cubicBezTo>
                    <a:pt x="0" y="33"/>
                    <a:pt x="33" y="0"/>
                    <a:pt x="73" y="0"/>
                  </a:cubicBezTo>
                  <a:cubicBezTo>
                    <a:pt x="487" y="0"/>
                    <a:pt x="487" y="0"/>
                    <a:pt x="487" y="0"/>
                  </a:cubicBezTo>
                  <a:cubicBezTo>
                    <a:pt x="527" y="0"/>
                    <a:pt x="560" y="33"/>
                    <a:pt x="560" y="73"/>
                  </a:cubicBezTo>
                  <a:lnTo>
                    <a:pt x="560" y="1006"/>
                  </a:ln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Rectangle 8"/>
            <p:cNvSpPr>
              <a:spLocks noChangeArrowheads="1"/>
            </p:cNvSpPr>
            <p:nvPr/>
          </p:nvSpPr>
          <p:spPr bwMode="auto">
            <a:xfrm flipH="1">
              <a:off x="1278" y="1025"/>
              <a:ext cx="839" cy="1302"/>
            </a:xfrm>
            <a:prstGeom prst="rect">
              <a:avLst/>
            </a:prstGeom>
            <a:blipFill>
              <a:blip r:embed="rId2"/>
              <a:stretch>
                <a:fillRect/>
              </a:stretch>
            </a:blipFill>
            <a:ln w="9525">
              <a:solidFill>
                <a:sysClr val="window" lastClr="FFFFFF">
                  <a:lumMod val="95000"/>
                </a:sysClr>
              </a:solidFill>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Oval 9"/>
            <p:cNvSpPr>
              <a:spLocks noChangeArrowheads="1"/>
            </p:cNvSpPr>
            <p:nvPr/>
          </p:nvSpPr>
          <p:spPr bwMode="auto">
            <a:xfrm>
              <a:off x="1614" y="2382"/>
              <a:ext cx="167" cy="169"/>
            </a:xfrm>
            <a:prstGeom prst="ellipse">
              <a:avLst/>
            </a:pr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Freeform 10"/>
            <p:cNvSpPr>
              <a:spLocks/>
            </p:cNvSpPr>
            <p:nvPr/>
          </p:nvSpPr>
          <p:spPr bwMode="auto">
            <a:xfrm>
              <a:off x="1531" y="897"/>
              <a:ext cx="334" cy="5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2" name="TextBox 10"/>
          <p:cNvSpPr txBox="1"/>
          <p:nvPr/>
        </p:nvSpPr>
        <p:spPr>
          <a:xfrm>
            <a:off x="5802170" y="2772557"/>
            <a:ext cx="2730271" cy="1169551"/>
          </a:xfrm>
          <a:prstGeom prst="rect">
            <a:avLst/>
          </a:prstGeom>
          <a:noFill/>
        </p:spPr>
        <p:txBody>
          <a:bodyPr vert="horz"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3" name="TextBox 11"/>
          <p:cNvSpPr txBox="1"/>
          <p:nvPr/>
        </p:nvSpPr>
        <p:spPr>
          <a:xfrm>
            <a:off x="611560" y="3924685"/>
            <a:ext cx="2736304" cy="1169551"/>
          </a:xfrm>
          <a:prstGeom prst="rect">
            <a:avLst/>
          </a:prstGeom>
          <a:noFill/>
        </p:spPr>
        <p:txBody>
          <a:bodyPr vert="horz"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4" name="Oval 9"/>
          <p:cNvSpPr>
            <a:spLocks noChangeArrowheads="1"/>
          </p:cNvSpPr>
          <p:nvPr/>
        </p:nvSpPr>
        <p:spPr bwMode="auto">
          <a:xfrm>
            <a:off x="1565181" y="2965109"/>
            <a:ext cx="829062" cy="815560"/>
          </a:xfrm>
          <a:prstGeom prst="ellipse">
            <a:avLst/>
          </a:prstGeom>
          <a:noFill/>
          <a:ln w="19050" cap="flat" cmpd="sng" algn="ctr">
            <a:solidFill>
              <a:srgbClr val="44546A">
                <a:lumMod val="50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Oval 9"/>
          <p:cNvSpPr>
            <a:spLocks noChangeArrowheads="1"/>
          </p:cNvSpPr>
          <p:nvPr/>
        </p:nvSpPr>
        <p:spPr bwMode="auto">
          <a:xfrm>
            <a:off x="6660001" y="4261253"/>
            <a:ext cx="829062" cy="815560"/>
          </a:xfrm>
          <a:prstGeom prst="ellipse">
            <a:avLst/>
          </a:prstGeom>
          <a:noFill/>
          <a:ln w="19050" cap="flat" cmpd="sng" algn="ctr">
            <a:solidFill>
              <a:srgbClr val="44546A">
                <a:lumMod val="50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6" name="组合 25"/>
          <p:cNvGrpSpPr/>
          <p:nvPr/>
        </p:nvGrpSpPr>
        <p:grpSpPr>
          <a:xfrm>
            <a:off x="1713818" y="3158112"/>
            <a:ext cx="535580" cy="429552"/>
            <a:chOff x="3800628" y="1595448"/>
            <a:chExt cx="460300" cy="369175"/>
          </a:xfrm>
          <a:solidFill>
            <a:srgbClr val="FF0000"/>
          </a:solidFill>
        </p:grpSpPr>
        <p:sp>
          <p:nvSpPr>
            <p:cNvPr id="27" name="任意多边形 26"/>
            <p:cNvSpPr/>
            <p:nvPr/>
          </p:nvSpPr>
          <p:spPr>
            <a:xfrm>
              <a:off x="3800628" y="1595448"/>
              <a:ext cx="326907" cy="296623"/>
            </a:xfrm>
            <a:custGeom>
              <a:avLst/>
              <a:gdLst>
                <a:gd name="connsiteX0" fmla="*/ 239603 w 352904"/>
                <a:gd name="connsiteY0" fmla="*/ 73741 h 320958"/>
                <a:gd name="connsiteX1" fmla="*/ 216743 w 352904"/>
                <a:gd name="connsiteY1" fmla="*/ 96601 h 320958"/>
                <a:gd name="connsiteX2" fmla="*/ 239603 w 352904"/>
                <a:gd name="connsiteY2" fmla="*/ 119461 h 320958"/>
                <a:gd name="connsiteX3" fmla="*/ 262463 w 352904"/>
                <a:gd name="connsiteY3" fmla="*/ 96601 h 320958"/>
                <a:gd name="connsiteX4" fmla="*/ 239603 w 352904"/>
                <a:gd name="connsiteY4" fmla="*/ 73741 h 320958"/>
                <a:gd name="connsiteX5" fmla="*/ 117334 w 352904"/>
                <a:gd name="connsiteY5" fmla="*/ 73157 h 320958"/>
                <a:gd name="connsiteX6" fmla="*/ 94474 w 352904"/>
                <a:gd name="connsiteY6" fmla="*/ 96017 h 320958"/>
                <a:gd name="connsiteX7" fmla="*/ 117334 w 352904"/>
                <a:gd name="connsiteY7" fmla="*/ 118877 h 320958"/>
                <a:gd name="connsiteX8" fmla="*/ 140194 w 352904"/>
                <a:gd name="connsiteY8" fmla="*/ 96017 h 320958"/>
                <a:gd name="connsiteX9" fmla="*/ 117334 w 352904"/>
                <a:gd name="connsiteY9" fmla="*/ 73157 h 320958"/>
                <a:gd name="connsiteX10" fmla="*/ 161445 w 352904"/>
                <a:gd name="connsiteY10" fmla="*/ 676 h 320958"/>
                <a:gd name="connsiteX11" fmla="*/ 273513 w 352904"/>
                <a:gd name="connsiteY11" fmla="*/ 23593 h 320958"/>
                <a:gd name="connsiteX12" fmla="*/ 352891 w 352904"/>
                <a:gd name="connsiteY12" fmla="*/ 122075 h 320958"/>
                <a:gd name="connsiteX13" fmla="*/ 352904 w 352904"/>
                <a:gd name="connsiteY13" fmla="*/ 128507 h 320958"/>
                <a:gd name="connsiteX14" fmla="*/ 315146 w 352904"/>
                <a:gd name="connsiteY14" fmla="*/ 129922 h 320958"/>
                <a:gd name="connsiteX15" fmla="*/ 268164 w 352904"/>
                <a:gd name="connsiteY15" fmla="*/ 145994 h 320958"/>
                <a:gd name="connsiteX16" fmla="*/ 197650 w 352904"/>
                <a:gd name="connsiteY16" fmla="*/ 278970 h 320958"/>
                <a:gd name="connsiteX17" fmla="*/ 207241 w 352904"/>
                <a:gd name="connsiteY17" fmla="*/ 300331 h 320958"/>
                <a:gd name="connsiteX18" fmla="*/ 171382 w 352904"/>
                <a:gd name="connsiteY18" fmla="*/ 304251 h 320958"/>
                <a:gd name="connsiteX19" fmla="*/ 112465 w 352904"/>
                <a:gd name="connsiteY19" fmla="*/ 293615 h 320958"/>
                <a:gd name="connsiteX20" fmla="*/ 51566 w 352904"/>
                <a:gd name="connsiteY20" fmla="*/ 320958 h 320958"/>
                <a:gd name="connsiteX21" fmla="*/ 55204 w 352904"/>
                <a:gd name="connsiteY21" fmla="*/ 262286 h 320958"/>
                <a:gd name="connsiteX22" fmla="*/ 56385 w 352904"/>
                <a:gd name="connsiteY22" fmla="*/ 41109 h 320958"/>
                <a:gd name="connsiteX23" fmla="*/ 161445 w 352904"/>
                <a:gd name="connsiteY23" fmla="*/ 676 h 32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904" h="320958">
                  <a:moveTo>
                    <a:pt x="239603" y="73741"/>
                  </a:moveTo>
                  <a:cubicBezTo>
                    <a:pt x="226978" y="73741"/>
                    <a:pt x="216743" y="83976"/>
                    <a:pt x="216743" y="96601"/>
                  </a:cubicBezTo>
                  <a:cubicBezTo>
                    <a:pt x="216743" y="109226"/>
                    <a:pt x="226978" y="119461"/>
                    <a:pt x="239603" y="119461"/>
                  </a:cubicBezTo>
                  <a:cubicBezTo>
                    <a:pt x="252228" y="119461"/>
                    <a:pt x="262463" y="109226"/>
                    <a:pt x="262463" y="96601"/>
                  </a:cubicBezTo>
                  <a:cubicBezTo>
                    <a:pt x="262463" y="83976"/>
                    <a:pt x="252228" y="73741"/>
                    <a:pt x="239603" y="73741"/>
                  </a:cubicBezTo>
                  <a:close/>
                  <a:moveTo>
                    <a:pt x="117334" y="73157"/>
                  </a:moveTo>
                  <a:cubicBezTo>
                    <a:pt x="104709" y="73157"/>
                    <a:pt x="94474" y="83392"/>
                    <a:pt x="94474" y="96017"/>
                  </a:cubicBezTo>
                  <a:cubicBezTo>
                    <a:pt x="94474" y="108642"/>
                    <a:pt x="104709" y="118877"/>
                    <a:pt x="117334" y="118877"/>
                  </a:cubicBezTo>
                  <a:cubicBezTo>
                    <a:pt x="129959" y="118877"/>
                    <a:pt x="140194" y="108642"/>
                    <a:pt x="140194" y="96017"/>
                  </a:cubicBezTo>
                  <a:cubicBezTo>
                    <a:pt x="140194" y="83392"/>
                    <a:pt x="129959" y="73157"/>
                    <a:pt x="117334" y="73157"/>
                  </a:cubicBezTo>
                  <a:close/>
                  <a:moveTo>
                    <a:pt x="161445" y="676"/>
                  </a:moveTo>
                  <a:cubicBezTo>
                    <a:pt x="199745" y="-2414"/>
                    <a:pt x="239214" y="5055"/>
                    <a:pt x="273513" y="23593"/>
                  </a:cubicBezTo>
                  <a:cubicBezTo>
                    <a:pt x="316394" y="46769"/>
                    <a:pt x="343628" y="82874"/>
                    <a:pt x="352891" y="122075"/>
                  </a:cubicBezTo>
                  <a:lnTo>
                    <a:pt x="352904" y="128507"/>
                  </a:lnTo>
                  <a:lnTo>
                    <a:pt x="315146" y="129922"/>
                  </a:lnTo>
                  <a:cubicBezTo>
                    <a:pt x="298889" y="132883"/>
                    <a:pt x="282999" y="138217"/>
                    <a:pt x="268164" y="145994"/>
                  </a:cubicBezTo>
                  <a:cubicBezTo>
                    <a:pt x="213736" y="174528"/>
                    <a:pt x="187797" y="228001"/>
                    <a:pt x="197650" y="278970"/>
                  </a:cubicBezTo>
                  <a:lnTo>
                    <a:pt x="207241" y="300331"/>
                  </a:lnTo>
                  <a:lnTo>
                    <a:pt x="171382" y="304251"/>
                  </a:lnTo>
                  <a:cubicBezTo>
                    <a:pt x="151598" y="303607"/>
                    <a:pt x="131691" y="300131"/>
                    <a:pt x="112465" y="293615"/>
                  </a:cubicBezTo>
                  <a:lnTo>
                    <a:pt x="51566" y="320958"/>
                  </a:lnTo>
                  <a:lnTo>
                    <a:pt x="55204" y="262286"/>
                  </a:lnTo>
                  <a:cubicBezTo>
                    <a:pt x="-18866" y="201954"/>
                    <a:pt x="-18326" y="100862"/>
                    <a:pt x="56385" y="41109"/>
                  </a:cubicBezTo>
                  <a:cubicBezTo>
                    <a:pt x="86012" y="17414"/>
                    <a:pt x="123145" y="3766"/>
                    <a:pt x="161445" y="676"/>
                  </a:cubicBezTo>
                  <a:close/>
                </a:path>
              </a:pathLst>
            </a:cu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任意多边形 27"/>
            <p:cNvSpPr/>
            <p:nvPr/>
          </p:nvSpPr>
          <p:spPr>
            <a:xfrm>
              <a:off x="3992844" y="1717577"/>
              <a:ext cx="268084" cy="247046"/>
            </a:xfrm>
            <a:custGeom>
              <a:avLst/>
              <a:gdLst>
                <a:gd name="connsiteX0" fmla="*/ 102711 w 289403"/>
                <a:gd name="connsiteY0" fmla="*/ 68763 h 267313"/>
                <a:gd name="connsiteX1" fmla="*/ 79851 w 289403"/>
                <a:gd name="connsiteY1" fmla="*/ 91623 h 267313"/>
                <a:gd name="connsiteX2" fmla="*/ 102711 w 289403"/>
                <a:gd name="connsiteY2" fmla="*/ 114483 h 267313"/>
                <a:gd name="connsiteX3" fmla="*/ 125571 w 289403"/>
                <a:gd name="connsiteY3" fmla="*/ 91623 h 267313"/>
                <a:gd name="connsiteX4" fmla="*/ 102711 w 289403"/>
                <a:gd name="connsiteY4" fmla="*/ 68763 h 267313"/>
                <a:gd name="connsiteX5" fmla="*/ 196923 w 289403"/>
                <a:gd name="connsiteY5" fmla="*/ 64783 h 267313"/>
                <a:gd name="connsiteX6" fmla="*/ 174063 w 289403"/>
                <a:gd name="connsiteY6" fmla="*/ 87643 h 267313"/>
                <a:gd name="connsiteX7" fmla="*/ 196923 w 289403"/>
                <a:gd name="connsiteY7" fmla="*/ 110503 h 267313"/>
                <a:gd name="connsiteX8" fmla="*/ 219783 w 289403"/>
                <a:gd name="connsiteY8" fmla="*/ 87643 h 267313"/>
                <a:gd name="connsiteX9" fmla="*/ 196923 w 289403"/>
                <a:gd name="connsiteY9" fmla="*/ 64783 h 267313"/>
                <a:gd name="connsiteX10" fmla="*/ 162659 w 289403"/>
                <a:gd name="connsiteY10" fmla="*/ 959 h 267313"/>
                <a:gd name="connsiteX11" fmla="*/ 246984 w 289403"/>
                <a:gd name="connsiteY11" fmla="*/ 36272 h 267313"/>
                <a:gd name="connsiteX12" fmla="*/ 241587 w 289403"/>
                <a:gd name="connsiteY12" fmla="*/ 216018 h 267313"/>
                <a:gd name="connsiteX13" fmla="*/ 245391 w 289403"/>
                <a:gd name="connsiteY13" fmla="*/ 267313 h 267313"/>
                <a:gd name="connsiteX14" fmla="*/ 194273 w 289403"/>
                <a:gd name="connsiteY14" fmla="*/ 240402 h 267313"/>
                <a:gd name="connsiteX15" fmla="*/ 23095 w 289403"/>
                <a:gd name="connsiteY15" fmla="*/ 191102 h 267313"/>
                <a:gd name="connsiteX16" fmla="*/ 70781 w 289403"/>
                <a:gd name="connsiteY16" fmla="*/ 17404 h 267313"/>
                <a:gd name="connsiteX17" fmla="*/ 162659 w 289403"/>
                <a:gd name="connsiteY17" fmla="*/ 959 h 267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89403" h="267313">
                  <a:moveTo>
                    <a:pt x="102711" y="68763"/>
                  </a:moveTo>
                  <a:cubicBezTo>
                    <a:pt x="90086" y="68763"/>
                    <a:pt x="79851" y="78998"/>
                    <a:pt x="79851" y="91623"/>
                  </a:cubicBezTo>
                  <a:cubicBezTo>
                    <a:pt x="79851" y="104248"/>
                    <a:pt x="90086" y="114483"/>
                    <a:pt x="102711" y="114483"/>
                  </a:cubicBezTo>
                  <a:cubicBezTo>
                    <a:pt x="115336" y="114483"/>
                    <a:pt x="125571" y="104248"/>
                    <a:pt x="125571" y="91623"/>
                  </a:cubicBezTo>
                  <a:cubicBezTo>
                    <a:pt x="125571" y="78998"/>
                    <a:pt x="115336" y="68763"/>
                    <a:pt x="102711" y="68763"/>
                  </a:cubicBezTo>
                  <a:close/>
                  <a:moveTo>
                    <a:pt x="196923" y="64783"/>
                  </a:moveTo>
                  <a:cubicBezTo>
                    <a:pt x="184298" y="64783"/>
                    <a:pt x="174063" y="75018"/>
                    <a:pt x="174063" y="87643"/>
                  </a:cubicBezTo>
                  <a:cubicBezTo>
                    <a:pt x="174063" y="100268"/>
                    <a:pt x="184298" y="110503"/>
                    <a:pt x="196923" y="110503"/>
                  </a:cubicBezTo>
                  <a:cubicBezTo>
                    <a:pt x="209548" y="110503"/>
                    <a:pt x="219783" y="100268"/>
                    <a:pt x="219783" y="87643"/>
                  </a:cubicBezTo>
                  <a:cubicBezTo>
                    <a:pt x="219783" y="75018"/>
                    <a:pt x="209548" y="64783"/>
                    <a:pt x="196923" y="64783"/>
                  </a:cubicBezTo>
                  <a:close/>
                  <a:moveTo>
                    <a:pt x="162659" y="959"/>
                  </a:moveTo>
                  <a:cubicBezTo>
                    <a:pt x="193753" y="4289"/>
                    <a:pt x="223587" y="16245"/>
                    <a:pt x="246984" y="36272"/>
                  </a:cubicBezTo>
                  <a:cubicBezTo>
                    <a:pt x="305610" y="86454"/>
                    <a:pt x="303147" y="168484"/>
                    <a:pt x="241587" y="216018"/>
                  </a:cubicBezTo>
                  <a:lnTo>
                    <a:pt x="245391" y="267313"/>
                  </a:lnTo>
                  <a:lnTo>
                    <a:pt x="194273" y="240402"/>
                  </a:lnTo>
                  <a:cubicBezTo>
                    <a:pt x="130775" y="260233"/>
                    <a:pt x="59710" y="239766"/>
                    <a:pt x="23095" y="191102"/>
                  </a:cubicBezTo>
                  <a:cubicBezTo>
                    <a:pt x="-21311" y="132084"/>
                    <a:pt x="323" y="53281"/>
                    <a:pt x="70781" y="17404"/>
                  </a:cubicBezTo>
                  <a:cubicBezTo>
                    <a:pt x="99213" y="2927"/>
                    <a:pt x="131566" y="-2370"/>
                    <a:pt x="162659" y="959"/>
                  </a:cubicBezTo>
                  <a:close/>
                </a:path>
              </a:pathLst>
            </a:cu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9" name="任意多边形 28"/>
          <p:cNvSpPr/>
          <p:nvPr/>
        </p:nvSpPr>
        <p:spPr>
          <a:xfrm flipH="1">
            <a:off x="6833235" y="4396024"/>
            <a:ext cx="482594" cy="438710"/>
          </a:xfrm>
          <a:custGeom>
            <a:avLst/>
            <a:gdLst>
              <a:gd name="connsiteX0" fmla="*/ 803003 w 1250950"/>
              <a:gd name="connsiteY0" fmla="*/ 863471 h 1139853"/>
              <a:gd name="connsiteX1" fmla="*/ 820326 w 1250950"/>
              <a:gd name="connsiteY1" fmla="*/ 865925 h 1139853"/>
              <a:gd name="connsiteX2" fmla="*/ 1090156 w 1250950"/>
              <a:gd name="connsiteY2" fmla="*/ 1025268 h 1139853"/>
              <a:gd name="connsiteX3" fmla="*/ 1098216 w 1250950"/>
              <a:gd name="connsiteY3" fmla="*/ 1056576 h 1139853"/>
              <a:gd name="connsiteX4" fmla="*/ 1098216 w 1250950"/>
              <a:gd name="connsiteY4" fmla="*/ 1056575 h 1139853"/>
              <a:gd name="connsiteX5" fmla="*/ 1066908 w 1250950"/>
              <a:gd name="connsiteY5" fmla="*/ 1064635 h 1139853"/>
              <a:gd name="connsiteX6" fmla="*/ 797078 w 1250950"/>
              <a:gd name="connsiteY6" fmla="*/ 905293 h 1139853"/>
              <a:gd name="connsiteX7" fmla="*/ 789018 w 1250950"/>
              <a:gd name="connsiteY7" fmla="*/ 873985 h 1139853"/>
              <a:gd name="connsiteX8" fmla="*/ 803003 w 1250950"/>
              <a:gd name="connsiteY8" fmla="*/ 863471 h 1139853"/>
              <a:gd name="connsiteX9" fmla="*/ 446224 w 1250950"/>
              <a:gd name="connsiteY9" fmla="*/ 862581 h 1139853"/>
              <a:gd name="connsiteX10" fmla="*/ 460274 w 1250950"/>
              <a:gd name="connsiteY10" fmla="*/ 873008 h 1139853"/>
              <a:gd name="connsiteX11" fmla="*/ 452409 w 1250950"/>
              <a:gd name="connsiteY11" fmla="*/ 904366 h 1139853"/>
              <a:gd name="connsiteX12" fmla="*/ 183572 w 1250950"/>
              <a:gd name="connsiteY12" fmla="*/ 1065379 h 1139853"/>
              <a:gd name="connsiteX13" fmla="*/ 152215 w 1250950"/>
              <a:gd name="connsiteY13" fmla="*/ 1057513 h 1139853"/>
              <a:gd name="connsiteX14" fmla="*/ 152216 w 1250950"/>
              <a:gd name="connsiteY14" fmla="*/ 1057514 h 1139853"/>
              <a:gd name="connsiteX15" fmla="*/ 160082 w 1250950"/>
              <a:gd name="connsiteY15" fmla="*/ 1026156 h 1139853"/>
              <a:gd name="connsiteX16" fmla="*/ 428917 w 1250950"/>
              <a:gd name="connsiteY16" fmla="*/ 865143 h 1139853"/>
              <a:gd name="connsiteX17" fmla="*/ 446224 w 1250950"/>
              <a:gd name="connsiteY17" fmla="*/ 862581 h 1139853"/>
              <a:gd name="connsiteX18" fmla="*/ 1250950 w 1250950"/>
              <a:gd name="connsiteY18" fmla="*/ 460461 h 1139853"/>
              <a:gd name="connsiteX19" fmla="*/ 640444 w 1250950"/>
              <a:gd name="connsiteY19" fmla="*/ 812938 h 1139853"/>
              <a:gd name="connsiteX20" fmla="*/ 625478 w 1250950"/>
              <a:gd name="connsiteY20" fmla="*/ 815382 h 1139853"/>
              <a:gd name="connsiteX21" fmla="*/ 626513 w 1250950"/>
              <a:gd name="connsiteY21" fmla="*/ 789509 h 1139853"/>
              <a:gd name="connsiteX22" fmla="*/ 625475 w 1250950"/>
              <a:gd name="connsiteY22" fmla="*/ 790124 h 1139853"/>
              <a:gd name="connsiteX23" fmla="*/ 624374 w 1250950"/>
              <a:gd name="connsiteY23" fmla="*/ 789472 h 1139853"/>
              <a:gd name="connsiteX24" fmla="*/ 625472 w 1250950"/>
              <a:gd name="connsiteY24" fmla="*/ 815381 h 1139853"/>
              <a:gd name="connsiteX25" fmla="*/ 610441 w 1250950"/>
              <a:gd name="connsiteY25" fmla="*/ 812900 h 1139853"/>
              <a:gd name="connsiteX26" fmla="*/ 0 w 1250950"/>
              <a:gd name="connsiteY26" fmla="*/ 460461 h 1139853"/>
              <a:gd name="connsiteX27" fmla="*/ 0 w 1250950"/>
              <a:gd name="connsiteY27" fmla="*/ 991154 h 1139853"/>
              <a:gd name="connsiteX28" fmla="*/ 148699 w 1250950"/>
              <a:gd name="connsiteY28" fmla="*/ 1139853 h 1139853"/>
              <a:gd name="connsiteX29" fmla="*/ 1102251 w 1250950"/>
              <a:gd name="connsiteY29" fmla="*/ 1139853 h 1139853"/>
              <a:gd name="connsiteX30" fmla="*/ 1250950 w 1250950"/>
              <a:gd name="connsiteY30" fmla="*/ 991154 h 1139853"/>
              <a:gd name="connsiteX31" fmla="*/ 627124 w 1250950"/>
              <a:gd name="connsiteY31" fmla="*/ 0 h 1139853"/>
              <a:gd name="connsiteX32" fmla="*/ 625476 w 1250950"/>
              <a:gd name="connsiteY32" fmla="*/ 254 h 1139853"/>
              <a:gd name="connsiteX33" fmla="*/ 623826 w 1250950"/>
              <a:gd name="connsiteY33" fmla="*/ 0 h 1139853"/>
              <a:gd name="connsiteX34" fmla="*/ 516466 w 1250950"/>
              <a:gd name="connsiteY34" fmla="*/ 33878 h 1139853"/>
              <a:gd name="connsiteX35" fmla="*/ 513210 w 1250950"/>
              <a:gd name="connsiteY35" fmla="*/ 37558 h 1139853"/>
              <a:gd name="connsiteX36" fmla="*/ 28743 w 1250950"/>
              <a:gd name="connsiteY36" fmla="*/ 358393 h 1139853"/>
              <a:gd name="connsiteX37" fmla="*/ 29589 w 1250950"/>
              <a:gd name="connsiteY37" fmla="*/ 359776 h 1139853"/>
              <a:gd name="connsiteX38" fmla="*/ 28088 w 1250950"/>
              <a:gd name="connsiteY38" fmla="*/ 360547 h 1139853"/>
              <a:gd name="connsiteX39" fmla="*/ 7537 w 1250950"/>
              <a:gd name="connsiteY39" fmla="*/ 383769 h 1139853"/>
              <a:gd name="connsiteX40" fmla="*/ 1043 w 1250950"/>
              <a:gd name="connsiteY40" fmla="*/ 408272 h 1139853"/>
              <a:gd name="connsiteX41" fmla="*/ 342824 w 1250950"/>
              <a:gd name="connsiteY41" fmla="*/ 605599 h 1139853"/>
              <a:gd name="connsiteX42" fmla="*/ 342108 w 1250950"/>
              <a:gd name="connsiteY42" fmla="*/ 603872 h 1139853"/>
              <a:gd name="connsiteX43" fmla="*/ 342108 w 1250950"/>
              <a:gd name="connsiteY43" fmla="*/ 412515 h 1139853"/>
              <a:gd name="connsiteX44" fmla="*/ 389949 w 1250950"/>
              <a:gd name="connsiteY44" fmla="*/ 364674 h 1139853"/>
              <a:gd name="connsiteX45" fmla="*/ 863386 w 1250950"/>
              <a:gd name="connsiteY45" fmla="*/ 364674 h 1139853"/>
              <a:gd name="connsiteX46" fmla="*/ 911227 w 1250950"/>
              <a:gd name="connsiteY46" fmla="*/ 412515 h 1139853"/>
              <a:gd name="connsiteX47" fmla="*/ 911227 w 1250950"/>
              <a:gd name="connsiteY47" fmla="*/ 603810 h 1139853"/>
              <a:gd name="connsiteX48" fmla="*/ 1249908 w 1250950"/>
              <a:gd name="connsiteY48" fmla="*/ 408272 h 1139853"/>
              <a:gd name="connsiteX49" fmla="*/ 1243414 w 1250950"/>
              <a:gd name="connsiteY49" fmla="*/ 383769 h 1139853"/>
              <a:gd name="connsiteX50" fmla="*/ 1222862 w 1250950"/>
              <a:gd name="connsiteY50" fmla="*/ 360547 h 1139853"/>
              <a:gd name="connsiteX51" fmla="*/ 1221361 w 1250950"/>
              <a:gd name="connsiteY51" fmla="*/ 359776 h 1139853"/>
              <a:gd name="connsiteX52" fmla="*/ 1222208 w 1250950"/>
              <a:gd name="connsiteY52" fmla="*/ 358393 h 1139853"/>
              <a:gd name="connsiteX53" fmla="*/ 737741 w 1250950"/>
              <a:gd name="connsiteY53" fmla="*/ 37558 h 1139853"/>
              <a:gd name="connsiteX54" fmla="*/ 734485 w 1250950"/>
              <a:gd name="connsiteY54" fmla="*/ 33878 h 1139853"/>
              <a:gd name="connsiteX55" fmla="*/ 627124 w 1250950"/>
              <a:gd name="connsiteY55" fmla="*/ 0 h 1139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50950" h="1139853">
                <a:moveTo>
                  <a:pt x="803003" y="863471"/>
                </a:moveTo>
                <a:cubicBezTo>
                  <a:pt x="808669" y="862013"/>
                  <a:pt x="814891" y="862715"/>
                  <a:pt x="820326" y="865925"/>
                </a:cubicBezTo>
                <a:cubicBezTo>
                  <a:pt x="910269" y="919039"/>
                  <a:pt x="1000213" y="972154"/>
                  <a:pt x="1090156" y="1025268"/>
                </a:cubicBezTo>
                <a:cubicBezTo>
                  <a:pt x="1101027" y="1031688"/>
                  <a:pt x="1104636" y="1045705"/>
                  <a:pt x="1098216" y="1056576"/>
                </a:cubicBezTo>
                <a:lnTo>
                  <a:pt x="1098216" y="1056575"/>
                </a:lnTo>
                <a:cubicBezTo>
                  <a:pt x="1091796" y="1067446"/>
                  <a:pt x="1077779" y="1071055"/>
                  <a:pt x="1066908" y="1064635"/>
                </a:cubicBezTo>
                <a:lnTo>
                  <a:pt x="797078" y="905293"/>
                </a:lnTo>
                <a:cubicBezTo>
                  <a:pt x="786207" y="898874"/>
                  <a:pt x="782599" y="884856"/>
                  <a:pt x="789018" y="873985"/>
                </a:cubicBezTo>
                <a:cubicBezTo>
                  <a:pt x="792228" y="868550"/>
                  <a:pt x="797337" y="864930"/>
                  <a:pt x="803003" y="863471"/>
                </a:cubicBezTo>
                <a:close/>
                <a:moveTo>
                  <a:pt x="446224" y="862581"/>
                </a:moveTo>
                <a:cubicBezTo>
                  <a:pt x="451899" y="864005"/>
                  <a:pt x="457031" y="867593"/>
                  <a:pt x="460274" y="873008"/>
                </a:cubicBezTo>
                <a:cubicBezTo>
                  <a:pt x="466761" y="883839"/>
                  <a:pt x="463239" y="897879"/>
                  <a:pt x="452409" y="904366"/>
                </a:cubicBezTo>
                <a:cubicBezTo>
                  <a:pt x="362797" y="958037"/>
                  <a:pt x="273184" y="1011708"/>
                  <a:pt x="183572" y="1065379"/>
                </a:cubicBezTo>
                <a:cubicBezTo>
                  <a:pt x="172741" y="1071866"/>
                  <a:pt x="158702" y="1068344"/>
                  <a:pt x="152215" y="1057513"/>
                </a:cubicBezTo>
                <a:lnTo>
                  <a:pt x="152216" y="1057514"/>
                </a:lnTo>
                <a:cubicBezTo>
                  <a:pt x="145729" y="1046683"/>
                  <a:pt x="149251" y="1032643"/>
                  <a:pt x="160082" y="1026156"/>
                </a:cubicBezTo>
                <a:lnTo>
                  <a:pt x="428917" y="865143"/>
                </a:lnTo>
                <a:cubicBezTo>
                  <a:pt x="434332" y="861899"/>
                  <a:pt x="440550" y="861158"/>
                  <a:pt x="446224" y="862581"/>
                </a:cubicBezTo>
                <a:close/>
                <a:moveTo>
                  <a:pt x="1250950" y="460461"/>
                </a:moveTo>
                <a:lnTo>
                  <a:pt x="640444" y="812938"/>
                </a:lnTo>
                <a:lnTo>
                  <a:pt x="625478" y="815382"/>
                </a:lnTo>
                <a:lnTo>
                  <a:pt x="626513" y="789509"/>
                </a:lnTo>
                <a:lnTo>
                  <a:pt x="625475" y="790124"/>
                </a:lnTo>
                <a:lnTo>
                  <a:pt x="624374" y="789472"/>
                </a:lnTo>
                <a:lnTo>
                  <a:pt x="625472" y="815381"/>
                </a:lnTo>
                <a:lnTo>
                  <a:pt x="610441" y="812900"/>
                </a:lnTo>
                <a:lnTo>
                  <a:pt x="0" y="460461"/>
                </a:lnTo>
                <a:lnTo>
                  <a:pt x="0" y="991154"/>
                </a:lnTo>
                <a:cubicBezTo>
                  <a:pt x="0" y="1073278"/>
                  <a:pt x="66575" y="1139853"/>
                  <a:pt x="148699" y="1139853"/>
                </a:cubicBezTo>
                <a:lnTo>
                  <a:pt x="1102251" y="1139853"/>
                </a:lnTo>
                <a:cubicBezTo>
                  <a:pt x="1184375" y="1139853"/>
                  <a:pt x="1250950" y="1073278"/>
                  <a:pt x="1250950" y="991154"/>
                </a:cubicBezTo>
                <a:close/>
                <a:moveTo>
                  <a:pt x="627124" y="0"/>
                </a:moveTo>
                <a:lnTo>
                  <a:pt x="625476" y="254"/>
                </a:lnTo>
                <a:lnTo>
                  <a:pt x="623826" y="0"/>
                </a:lnTo>
                <a:cubicBezTo>
                  <a:pt x="581900" y="0"/>
                  <a:pt x="543942" y="12947"/>
                  <a:pt x="516466" y="33878"/>
                </a:cubicBezTo>
                <a:lnTo>
                  <a:pt x="513210" y="37558"/>
                </a:lnTo>
                <a:lnTo>
                  <a:pt x="28743" y="358393"/>
                </a:lnTo>
                <a:lnTo>
                  <a:pt x="29589" y="359776"/>
                </a:lnTo>
                <a:lnTo>
                  <a:pt x="28088" y="360547"/>
                </a:lnTo>
                <a:cubicBezTo>
                  <a:pt x="19411" y="367157"/>
                  <a:pt x="12389" y="375028"/>
                  <a:pt x="7537" y="383769"/>
                </a:cubicBezTo>
                <a:lnTo>
                  <a:pt x="1043" y="408272"/>
                </a:lnTo>
                <a:lnTo>
                  <a:pt x="342824" y="605599"/>
                </a:lnTo>
                <a:lnTo>
                  <a:pt x="342108" y="603872"/>
                </a:lnTo>
                <a:lnTo>
                  <a:pt x="342108" y="412515"/>
                </a:lnTo>
                <a:cubicBezTo>
                  <a:pt x="342108" y="386093"/>
                  <a:pt x="363527" y="364674"/>
                  <a:pt x="389949" y="364674"/>
                </a:cubicBezTo>
                <a:lnTo>
                  <a:pt x="863386" y="364674"/>
                </a:lnTo>
                <a:cubicBezTo>
                  <a:pt x="889808" y="364674"/>
                  <a:pt x="911227" y="386093"/>
                  <a:pt x="911227" y="412515"/>
                </a:cubicBezTo>
                <a:lnTo>
                  <a:pt x="911227" y="603810"/>
                </a:lnTo>
                <a:lnTo>
                  <a:pt x="1249908" y="408272"/>
                </a:lnTo>
                <a:lnTo>
                  <a:pt x="1243414" y="383769"/>
                </a:lnTo>
                <a:cubicBezTo>
                  <a:pt x="1238561" y="375028"/>
                  <a:pt x="1231539" y="367157"/>
                  <a:pt x="1222862" y="360547"/>
                </a:cubicBezTo>
                <a:lnTo>
                  <a:pt x="1221361" y="359776"/>
                </a:lnTo>
                <a:lnTo>
                  <a:pt x="1222208" y="358393"/>
                </a:lnTo>
                <a:lnTo>
                  <a:pt x="737741" y="37558"/>
                </a:lnTo>
                <a:lnTo>
                  <a:pt x="734485" y="33878"/>
                </a:lnTo>
                <a:cubicBezTo>
                  <a:pt x="707008" y="12947"/>
                  <a:pt x="669051" y="0"/>
                  <a:pt x="627124" y="0"/>
                </a:cubicBezTo>
                <a:close/>
              </a:path>
            </a:pathLst>
          </a:cu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par>
                                <p:cTn id="17" presetID="49" presetClass="entr" presetSubtype="0" decel="100000" fill="hold" grpId="0" nodeType="withEffect">
                                  <p:stCondLst>
                                    <p:cond delay="50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 calcmode="lin" valueType="num">
                                      <p:cBhvr>
                                        <p:cTn id="21" dur="500" fill="hold"/>
                                        <p:tgtEl>
                                          <p:spTgt spid="24"/>
                                        </p:tgtEl>
                                        <p:attrNameLst>
                                          <p:attrName>style.rotation</p:attrName>
                                        </p:attrNameLst>
                                      </p:cBhvr>
                                      <p:tavLst>
                                        <p:tav tm="0">
                                          <p:val>
                                            <p:fltVal val="360"/>
                                          </p:val>
                                        </p:tav>
                                        <p:tav tm="100000">
                                          <p:val>
                                            <p:fltVal val="0"/>
                                          </p:val>
                                        </p:tav>
                                      </p:tavLst>
                                    </p:anim>
                                    <p:animEffect transition="in" filter="fade">
                                      <p:cBhvr>
                                        <p:cTn id="22" dur="500"/>
                                        <p:tgtEl>
                                          <p:spTgt spid="24"/>
                                        </p:tgtEl>
                                      </p:cBhvr>
                                    </p:animEffect>
                                  </p:childTnLst>
                                </p:cTn>
                              </p:par>
                              <p:par>
                                <p:cTn id="23" presetID="49" presetClass="entr" presetSubtype="0" decel="100000" fill="hold" grpId="0" nodeType="withEffect">
                                  <p:stCondLst>
                                    <p:cond delay="50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 calcmode="lin" valueType="num">
                                      <p:cBhvr>
                                        <p:cTn id="27" dur="500" fill="hold"/>
                                        <p:tgtEl>
                                          <p:spTgt spid="25"/>
                                        </p:tgtEl>
                                        <p:attrNameLst>
                                          <p:attrName>style.rotation</p:attrName>
                                        </p:attrNameLst>
                                      </p:cBhvr>
                                      <p:tavLst>
                                        <p:tav tm="0">
                                          <p:val>
                                            <p:fltVal val="360"/>
                                          </p:val>
                                        </p:tav>
                                        <p:tav tm="100000">
                                          <p:val>
                                            <p:fltVal val="0"/>
                                          </p:val>
                                        </p:tav>
                                      </p:tavLst>
                                    </p:anim>
                                    <p:animEffect transition="in" filter="fade">
                                      <p:cBhvr>
                                        <p:cTn id="28" dur="500"/>
                                        <p:tgtEl>
                                          <p:spTgt spid="25"/>
                                        </p:tgtEl>
                                      </p:cBhvr>
                                    </p:animEffect>
                                  </p:childTnLst>
                                </p:cTn>
                              </p:par>
                              <p:par>
                                <p:cTn id="29" presetID="49" presetClass="entr" presetSubtype="0" decel="100000" fill="hold" nodeType="withEffect">
                                  <p:stCondLst>
                                    <p:cond delay="5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 calcmode="lin" valueType="num">
                                      <p:cBhvr>
                                        <p:cTn id="33" dur="500" fill="hold"/>
                                        <p:tgtEl>
                                          <p:spTgt spid="26"/>
                                        </p:tgtEl>
                                        <p:attrNameLst>
                                          <p:attrName>style.rotation</p:attrName>
                                        </p:attrNameLst>
                                      </p:cBhvr>
                                      <p:tavLst>
                                        <p:tav tm="0">
                                          <p:val>
                                            <p:fltVal val="360"/>
                                          </p:val>
                                        </p:tav>
                                        <p:tav tm="100000">
                                          <p:val>
                                            <p:fltVal val="0"/>
                                          </p:val>
                                        </p:tav>
                                      </p:tavLst>
                                    </p:anim>
                                    <p:animEffect transition="in" filter="fade">
                                      <p:cBhvr>
                                        <p:cTn id="34" dur="500"/>
                                        <p:tgtEl>
                                          <p:spTgt spid="26"/>
                                        </p:tgtEl>
                                      </p:cBhvr>
                                    </p:animEffect>
                                  </p:childTnLst>
                                </p:cTn>
                              </p:par>
                              <p:par>
                                <p:cTn id="35" presetID="49" presetClass="entr" presetSubtype="0" decel="100000" fill="hold" grpId="0" nodeType="withEffect">
                                  <p:stCondLst>
                                    <p:cond delay="50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 calcmode="lin" valueType="num">
                                      <p:cBhvr>
                                        <p:cTn id="39" dur="500" fill="hold"/>
                                        <p:tgtEl>
                                          <p:spTgt spid="29"/>
                                        </p:tgtEl>
                                        <p:attrNameLst>
                                          <p:attrName>style.rotation</p:attrName>
                                        </p:attrNameLst>
                                      </p:cBhvr>
                                      <p:tavLst>
                                        <p:tav tm="0">
                                          <p:val>
                                            <p:fltVal val="360"/>
                                          </p:val>
                                        </p:tav>
                                        <p:tav tm="100000">
                                          <p:val>
                                            <p:fltVal val="0"/>
                                          </p:val>
                                        </p:tav>
                                      </p:tavLst>
                                    </p:anim>
                                    <p:animEffect transition="in" filter="fade">
                                      <p:cBhvr>
                                        <p:cTn id="40" dur="500"/>
                                        <p:tgtEl>
                                          <p:spTgt spid="29"/>
                                        </p:tgtEl>
                                      </p:cBhvr>
                                    </p:animEffect>
                                  </p:childTnLst>
                                </p:cTn>
                              </p:par>
                              <p:par>
                                <p:cTn id="41" presetID="53" presetClass="entr" presetSubtype="16" fill="hold" grpId="0" nodeType="withEffect">
                                  <p:stCondLst>
                                    <p:cond delay="10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par>
                                <p:cTn id="46" presetID="53" presetClass="entr" presetSubtype="16" fill="hold" grpId="0" nodeType="withEffect">
                                  <p:stCondLst>
                                    <p:cond delay="100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2" grpId="0"/>
      <p:bldP spid="23" grpId="0"/>
      <p:bldP spid="24" grpId="0" animBg="1"/>
      <p:bldP spid="25"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等腰三角形 8"/>
          <p:cNvSpPr>
            <a:spLocks noChangeArrowheads="1"/>
          </p:cNvSpPr>
          <p:nvPr/>
        </p:nvSpPr>
        <p:spPr bwMode="auto">
          <a:xfrm>
            <a:off x="2818211" y="1700808"/>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0" name="等腰三角形 8"/>
          <p:cNvSpPr>
            <a:spLocks noChangeArrowheads="1"/>
          </p:cNvSpPr>
          <p:nvPr/>
        </p:nvSpPr>
        <p:spPr bwMode="auto">
          <a:xfrm rot="10800000">
            <a:off x="2693195" y="2365176"/>
            <a:ext cx="3757613" cy="3238500"/>
          </a:xfrm>
          <a:prstGeom prst="triangle">
            <a:avLst>
              <a:gd name="adj" fmla="val 50000"/>
            </a:avLst>
          </a:prstGeom>
          <a:noFill/>
          <a:ln w="317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1" name="文本框 9"/>
          <p:cNvSpPr txBox="1">
            <a:spLocks noChangeArrowheads="1"/>
          </p:cNvSpPr>
          <p:nvPr/>
        </p:nvSpPr>
        <p:spPr bwMode="auto">
          <a:xfrm>
            <a:off x="3887390" y="2868811"/>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625"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cs typeface="Arial" pitchFamily="34" charset="0"/>
              </a:rPr>
              <a:t>03</a:t>
            </a:r>
            <a:endParaRPr kumimoji="0" lang="zh-CN" altLang="en-US" sz="8625" b="1" i="0" u="none" strike="noStrike" kern="0" cap="none" spc="0" normalizeH="0" baseline="0" noProof="0" dirty="0">
              <a:ln>
                <a:noFill/>
              </a:ln>
              <a:solidFill>
                <a:sysClr val="window" lastClr="FFFFFF"/>
              </a:solidFill>
              <a:effectLst/>
              <a:uLnTx/>
              <a:uFillTx/>
              <a:latin typeface="Arial" pitchFamily="34" charset="0"/>
              <a:ea typeface="宋体" pitchFamily="2" charset="-122"/>
              <a:cs typeface="Arial" pitchFamily="34" charset="0"/>
            </a:endParaRPr>
          </a:p>
        </p:txBody>
      </p:sp>
      <p:sp>
        <p:nvSpPr>
          <p:cNvPr id="12" name="文本框 10"/>
          <p:cNvSpPr txBox="1">
            <a:spLocks noChangeArrowheads="1"/>
          </p:cNvSpPr>
          <p:nvPr/>
        </p:nvSpPr>
        <p:spPr bwMode="auto">
          <a:xfrm>
            <a:off x="3573067" y="4135636"/>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3" name="组合 12"/>
          <p:cNvGrpSpPr/>
          <p:nvPr/>
        </p:nvGrpSpPr>
        <p:grpSpPr>
          <a:xfrm>
            <a:off x="2818211" y="4948833"/>
            <a:ext cx="3507581" cy="477440"/>
            <a:chOff x="2818210" y="3954067"/>
            <a:chExt cx="3507581" cy="477440"/>
          </a:xfrm>
        </p:grpSpPr>
        <p:sp>
          <p:nvSpPr>
            <p:cNvPr id="14"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5"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 lastClr="FFFFFF"/>
                  </a:solidFill>
                  <a:effectLst/>
                  <a:uLnTx/>
                  <a:uFillTx/>
                  <a:latin typeface="Arial" pitchFamily="34" charset="0"/>
                  <a:ea typeface="微软雅黑" pitchFamily="34" charset="-122"/>
                </a:rPr>
                <a:t>CULTURE LOCATION</a:t>
              </a:r>
              <a:endParaRPr kumimoji="0" lang="zh-CN" altLang="en-US" sz="1500" b="0" i="0" u="none" strike="noStrike" kern="0" cap="none" spc="0" normalizeH="0" baseline="0" noProof="0">
                <a:ln>
                  <a:noFill/>
                </a:ln>
                <a:solidFill>
                  <a:sysClr val="window" lastClr="FFFFFF"/>
                </a:solidFill>
                <a:effectLst/>
                <a:uLnTx/>
                <a:uFillTx/>
                <a:latin typeface="Arial" pitchFamily="34" charset="0"/>
                <a:ea typeface="微软雅黑"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矩形 47"/>
          <p:cNvSpPr/>
          <p:nvPr/>
        </p:nvSpPr>
        <p:spPr>
          <a:xfrm>
            <a:off x="3455876" y="1369910"/>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cxnSp>
        <p:nvCxnSpPr>
          <p:cNvPr id="49" name="Straight Connector 47"/>
          <p:cNvCxnSpPr/>
          <p:nvPr/>
        </p:nvCxnSpPr>
        <p:spPr>
          <a:xfrm>
            <a:off x="536608" y="3439991"/>
            <a:ext cx="8286808" cy="1588"/>
          </a:xfrm>
          <a:prstGeom prst="line">
            <a:avLst/>
          </a:prstGeom>
          <a:noFill/>
          <a:ln w="6350" cap="flat" cmpd="sng" algn="ctr">
            <a:solidFill>
              <a:srgbClr val="D20000"/>
            </a:solidFill>
            <a:prstDash val="sysDash"/>
            <a:miter lim="800000"/>
            <a:headEnd type="oval" w="med" len="med"/>
            <a:tailEnd type="oval" w="med" len="med"/>
          </a:ln>
          <a:effectLst/>
        </p:spPr>
      </p:cxnSp>
      <p:grpSp>
        <p:nvGrpSpPr>
          <p:cNvPr id="50" name="Group 71"/>
          <p:cNvGrpSpPr/>
          <p:nvPr/>
        </p:nvGrpSpPr>
        <p:grpSpPr>
          <a:xfrm>
            <a:off x="7108904" y="2862078"/>
            <a:ext cx="1643074" cy="2840980"/>
            <a:chOff x="7000892" y="1730046"/>
            <a:chExt cx="1643074" cy="2840980"/>
          </a:xfrm>
        </p:grpSpPr>
        <p:sp>
          <p:nvSpPr>
            <p:cNvPr id="51" name="Oval 65"/>
            <p:cNvSpPr/>
            <p:nvPr/>
          </p:nvSpPr>
          <p:spPr>
            <a:xfrm>
              <a:off x="7215206" y="1730046"/>
              <a:ext cx="1155824" cy="1155824"/>
            </a:xfrm>
            <a:prstGeom prst="ellipse">
              <a:avLst/>
            </a:prstGeom>
            <a:solidFill>
              <a:sysClr val="window" lastClr="FFFFFF"/>
            </a:solidFill>
            <a:ln w="3175" cap="flat" cmpd="sng" algn="ctr">
              <a:solidFill>
                <a:srgbClr val="4B525A"/>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52" name="Oval 51"/>
            <p:cNvSpPr/>
            <p:nvPr/>
          </p:nvSpPr>
          <p:spPr>
            <a:xfrm>
              <a:off x="7293469" y="1800797"/>
              <a:ext cx="1014322" cy="1014322"/>
            </a:xfrm>
            <a:prstGeom prst="ellipse">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53" name="Group 67"/>
            <p:cNvGrpSpPr/>
            <p:nvPr/>
          </p:nvGrpSpPr>
          <p:grpSpPr>
            <a:xfrm>
              <a:off x="7000892" y="3429006"/>
              <a:ext cx="1643074" cy="1142020"/>
              <a:chOff x="7000892" y="3429006"/>
              <a:chExt cx="1643074" cy="1142020"/>
            </a:xfrm>
          </p:grpSpPr>
          <p:sp>
            <p:nvSpPr>
              <p:cNvPr id="57" name="Rectangle 61"/>
              <p:cNvSpPr/>
              <p:nvPr/>
            </p:nvSpPr>
            <p:spPr>
              <a:xfrm>
                <a:off x="7000892" y="3786196"/>
                <a:ext cx="1643074" cy="7848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58" name="Rectangle 62"/>
              <p:cNvSpPr/>
              <p:nvPr/>
            </p:nvSpPr>
            <p:spPr>
              <a:xfrm>
                <a:off x="7450359" y="3429006"/>
                <a:ext cx="77617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步骤</a:t>
                </a:r>
                <a:r>
                  <a:rPr kumimoji="0" 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 4</a:t>
                </a:r>
                <a:endParaRPr kumimoji="0" lang="en-US" sz="16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54" name="Group 43"/>
            <p:cNvGrpSpPr/>
            <p:nvPr/>
          </p:nvGrpSpPr>
          <p:grpSpPr>
            <a:xfrm>
              <a:off x="7650675" y="1977754"/>
              <a:ext cx="381362" cy="554536"/>
              <a:chOff x="4593571" y="3077031"/>
              <a:chExt cx="252168" cy="366676"/>
            </a:xfrm>
            <a:solidFill>
              <a:sysClr val="window" lastClr="FFFFFF"/>
            </a:solidFill>
          </p:grpSpPr>
          <p:sp>
            <p:nvSpPr>
              <p:cNvPr id="55" name="AutoShape 30"/>
              <p:cNvSpPr>
                <a:spLocks/>
              </p:cNvSpPr>
              <p:nvPr/>
            </p:nvSpPr>
            <p:spPr bwMode="auto">
              <a:xfrm>
                <a:off x="4593571" y="3077031"/>
                <a:ext cx="252168" cy="366676"/>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56" name="AutoShape 31"/>
              <p:cNvSpPr>
                <a:spLocks/>
              </p:cNvSpPr>
              <p:nvPr/>
            </p:nvSpPr>
            <p:spPr bwMode="auto">
              <a:xfrm>
                <a:off x="4639875" y="3237219"/>
                <a:ext cx="162063" cy="131403"/>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grpSp>
      </p:grpSp>
      <p:grpSp>
        <p:nvGrpSpPr>
          <p:cNvPr id="59" name="Group 69"/>
          <p:cNvGrpSpPr/>
          <p:nvPr/>
        </p:nvGrpSpPr>
        <p:grpSpPr>
          <a:xfrm>
            <a:off x="2536872" y="2862078"/>
            <a:ext cx="1643074" cy="2840980"/>
            <a:chOff x="2428860" y="1730046"/>
            <a:chExt cx="1643074" cy="2840980"/>
          </a:xfrm>
        </p:grpSpPr>
        <p:sp>
          <p:nvSpPr>
            <p:cNvPr id="60" name="Oval 64"/>
            <p:cNvSpPr/>
            <p:nvPr/>
          </p:nvSpPr>
          <p:spPr>
            <a:xfrm>
              <a:off x="2643174" y="1730046"/>
              <a:ext cx="1155824" cy="1155824"/>
            </a:xfrm>
            <a:prstGeom prst="ellipse">
              <a:avLst/>
            </a:prstGeom>
            <a:solidFill>
              <a:sysClr val="window" lastClr="FFFFFF"/>
            </a:solidFill>
            <a:ln w="3175" cap="flat" cmpd="sng" algn="ctr">
              <a:solidFill>
                <a:srgbClr val="4B525A"/>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61" name="Oval 49"/>
            <p:cNvSpPr/>
            <p:nvPr/>
          </p:nvSpPr>
          <p:spPr>
            <a:xfrm>
              <a:off x="2721437" y="1800797"/>
              <a:ext cx="1014322" cy="1014322"/>
            </a:xfrm>
            <a:prstGeom prst="ellipse">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62" name="Group 53"/>
            <p:cNvGrpSpPr/>
            <p:nvPr/>
          </p:nvGrpSpPr>
          <p:grpSpPr>
            <a:xfrm>
              <a:off x="2428860" y="3429006"/>
              <a:ext cx="1643074" cy="1142020"/>
              <a:chOff x="2428860" y="3429006"/>
              <a:chExt cx="1643074" cy="1142020"/>
            </a:xfrm>
          </p:grpSpPr>
          <p:sp>
            <p:nvSpPr>
              <p:cNvPr id="68" name="Rectangle 57"/>
              <p:cNvSpPr/>
              <p:nvPr/>
            </p:nvSpPr>
            <p:spPr>
              <a:xfrm>
                <a:off x="2428860" y="3786196"/>
                <a:ext cx="1643074" cy="7848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69" name="Rectangle 58"/>
              <p:cNvSpPr/>
              <p:nvPr/>
            </p:nvSpPr>
            <p:spPr>
              <a:xfrm>
                <a:off x="2878327" y="3429006"/>
                <a:ext cx="77617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步骤</a:t>
                </a:r>
                <a:r>
                  <a:rPr kumimoji="0" 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 2</a:t>
                </a:r>
                <a:endParaRPr kumimoji="0" lang="en-US" sz="16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63" name="Group 45"/>
            <p:cNvGrpSpPr/>
            <p:nvPr/>
          </p:nvGrpSpPr>
          <p:grpSpPr>
            <a:xfrm>
              <a:off x="2978032" y="1977753"/>
              <a:ext cx="553590" cy="554540"/>
              <a:chOff x="3071802" y="3077031"/>
              <a:chExt cx="366050" cy="366677"/>
            </a:xfrm>
            <a:solidFill>
              <a:sysClr val="window" lastClr="FFFFFF"/>
            </a:solidFill>
          </p:grpSpPr>
          <p:sp>
            <p:nvSpPr>
              <p:cNvPr id="64" name="AutoShape 33"/>
              <p:cNvSpPr>
                <a:spLocks/>
              </p:cNvSpPr>
              <p:nvPr/>
            </p:nvSpPr>
            <p:spPr bwMode="auto">
              <a:xfrm>
                <a:off x="3071802" y="3214692"/>
                <a:ext cx="366050" cy="229016"/>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65" name="AutoShape 34"/>
              <p:cNvSpPr>
                <a:spLocks/>
              </p:cNvSpPr>
              <p:nvPr/>
            </p:nvSpPr>
            <p:spPr bwMode="auto">
              <a:xfrm>
                <a:off x="3163160" y="3123336"/>
                <a:ext cx="26281"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66" name="AutoShape 35"/>
              <p:cNvSpPr>
                <a:spLocks/>
              </p:cNvSpPr>
              <p:nvPr/>
            </p:nvSpPr>
            <p:spPr bwMode="auto">
              <a:xfrm>
                <a:off x="3300820" y="3123336"/>
                <a:ext cx="25655" cy="85724"/>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67" name="AutoShape 36"/>
              <p:cNvSpPr>
                <a:spLocks/>
              </p:cNvSpPr>
              <p:nvPr/>
            </p:nvSpPr>
            <p:spPr bwMode="auto">
              <a:xfrm>
                <a:off x="3243253" y="3077031"/>
                <a:ext cx="26281" cy="86350"/>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grpSp>
      </p:grpSp>
      <p:grpSp>
        <p:nvGrpSpPr>
          <p:cNvPr id="70" name="Group 68"/>
          <p:cNvGrpSpPr/>
          <p:nvPr/>
        </p:nvGrpSpPr>
        <p:grpSpPr>
          <a:xfrm>
            <a:off x="750922" y="2862078"/>
            <a:ext cx="1643074" cy="2840980"/>
            <a:chOff x="642910" y="1730046"/>
            <a:chExt cx="1643074" cy="2840980"/>
          </a:xfrm>
        </p:grpSpPr>
        <p:sp>
          <p:nvSpPr>
            <p:cNvPr id="71" name="Oval 63"/>
            <p:cNvSpPr/>
            <p:nvPr/>
          </p:nvSpPr>
          <p:spPr>
            <a:xfrm>
              <a:off x="857911" y="1730046"/>
              <a:ext cx="1155824" cy="1155824"/>
            </a:xfrm>
            <a:prstGeom prst="ellipse">
              <a:avLst/>
            </a:prstGeom>
            <a:solidFill>
              <a:sysClr val="window" lastClr="FFFFFF"/>
            </a:solidFill>
            <a:ln w="3175" cap="flat" cmpd="sng" algn="ctr">
              <a:solidFill>
                <a:srgbClr val="D20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72" name="Oval 48"/>
            <p:cNvSpPr/>
            <p:nvPr/>
          </p:nvSpPr>
          <p:spPr>
            <a:xfrm>
              <a:off x="935487" y="1800797"/>
              <a:ext cx="1014322" cy="1014322"/>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73" name="Group 52"/>
            <p:cNvGrpSpPr/>
            <p:nvPr/>
          </p:nvGrpSpPr>
          <p:grpSpPr>
            <a:xfrm>
              <a:off x="642910" y="3429006"/>
              <a:ext cx="1643074" cy="1142020"/>
              <a:chOff x="642910" y="3429006"/>
              <a:chExt cx="1643074" cy="1142020"/>
            </a:xfrm>
          </p:grpSpPr>
          <p:sp>
            <p:nvSpPr>
              <p:cNvPr id="81" name="Rectangle 55"/>
              <p:cNvSpPr/>
              <p:nvPr/>
            </p:nvSpPr>
            <p:spPr>
              <a:xfrm>
                <a:off x="642910" y="3786196"/>
                <a:ext cx="1643074" cy="7848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a:t>
                </a:r>
                <a:r>
                  <a:rPr kumimoji="0" lang="zh-CN" altLang="en-US" sz="9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生动尽量</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字</a:t>
                </a:r>
                <a:r>
                  <a:rPr kumimoji="0" lang="zh-CN" altLang="en-US" sz="9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以内。</a:t>
                </a:r>
                <a:endParaRPr kumimoji="0" lang="en-US" sz="9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82" name="Rectangle 56"/>
              <p:cNvSpPr/>
              <p:nvPr/>
            </p:nvSpPr>
            <p:spPr>
              <a:xfrm>
                <a:off x="1098789" y="3429006"/>
                <a:ext cx="77617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步骤</a:t>
                </a:r>
                <a:r>
                  <a:rPr kumimoji="0" 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 1</a:t>
                </a:r>
                <a:endParaRPr kumimoji="0" lang="en-US" sz="16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74" name="Group 46"/>
            <p:cNvGrpSpPr/>
            <p:nvPr/>
          </p:nvGrpSpPr>
          <p:grpSpPr>
            <a:xfrm>
              <a:off x="1192082" y="2049192"/>
              <a:ext cx="553592" cy="554536"/>
              <a:chOff x="2339702" y="3077032"/>
              <a:chExt cx="366051" cy="366676"/>
            </a:xfrm>
            <a:solidFill>
              <a:sysClr val="window" lastClr="FFFFFF"/>
            </a:solidFill>
          </p:grpSpPr>
          <p:sp>
            <p:nvSpPr>
              <p:cNvPr id="75" name="AutoShape 37"/>
              <p:cNvSpPr>
                <a:spLocks/>
              </p:cNvSpPr>
              <p:nvPr/>
            </p:nvSpPr>
            <p:spPr bwMode="auto">
              <a:xfrm>
                <a:off x="2339702" y="3111446"/>
                <a:ext cx="333513" cy="33226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76" name="AutoShape 38"/>
              <p:cNvSpPr>
                <a:spLocks/>
              </p:cNvSpPr>
              <p:nvPr/>
            </p:nvSpPr>
            <p:spPr bwMode="auto">
              <a:xfrm>
                <a:off x="2499888" y="3260370"/>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77" name="AutoShape 39"/>
              <p:cNvSpPr>
                <a:spLocks/>
              </p:cNvSpPr>
              <p:nvPr/>
            </p:nvSpPr>
            <p:spPr bwMode="auto">
              <a:xfrm>
                <a:off x="2648812" y="3077032"/>
                <a:ext cx="56941" cy="575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78" name="AutoShape 40"/>
              <p:cNvSpPr>
                <a:spLocks/>
              </p:cNvSpPr>
              <p:nvPr/>
            </p:nvSpPr>
            <p:spPr bwMode="auto">
              <a:xfrm>
                <a:off x="2431056" y="3249107"/>
                <a:ext cx="45678" cy="4567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79" name="AutoShape 41"/>
              <p:cNvSpPr>
                <a:spLocks/>
              </p:cNvSpPr>
              <p:nvPr/>
            </p:nvSpPr>
            <p:spPr bwMode="auto">
              <a:xfrm>
                <a:off x="2476734" y="3329200"/>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80" name="AutoShape 42"/>
              <p:cNvSpPr>
                <a:spLocks/>
              </p:cNvSpPr>
              <p:nvPr/>
            </p:nvSpPr>
            <p:spPr bwMode="auto">
              <a:xfrm>
                <a:off x="2660073" y="3157125"/>
                <a:ext cx="22526"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grpSp>
      </p:grpSp>
      <p:grpSp>
        <p:nvGrpSpPr>
          <p:cNvPr id="83" name="Group 70"/>
          <p:cNvGrpSpPr/>
          <p:nvPr/>
        </p:nvGrpSpPr>
        <p:grpSpPr>
          <a:xfrm>
            <a:off x="4591780" y="2404418"/>
            <a:ext cx="2071144" cy="3298641"/>
            <a:chOff x="4483768" y="1272386"/>
            <a:chExt cx="2071144" cy="3298640"/>
          </a:xfrm>
        </p:grpSpPr>
        <p:sp>
          <p:nvSpPr>
            <p:cNvPr id="84" name="Oval 66"/>
            <p:cNvSpPr/>
            <p:nvPr/>
          </p:nvSpPr>
          <p:spPr>
            <a:xfrm>
              <a:off x="4483768" y="1272386"/>
              <a:ext cx="2071144" cy="2071144"/>
            </a:xfrm>
            <a:prstGeom prst="ellipse">
              <a:avLst/>
            </a:prstGeom>
            <a:solidFill>
              <a:sysClr val="window" lastClr="FFFFFF"/>
            </a:solidFill>
            <a:ln w="3175" cap="flat" cmpd="sng" algn="ctr">
              <a:solidFill>
                <a:srgbClr val="D200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sp>
          <p:nvSpPr>
            <p:cNvPr id="85" name="Oval 50"/>
            <p:cNvSpPr/>
            <p:nvPr/>
          </p:nvSpPr>
          <p:spPr>
            <a:xfrm>
              <a:off x="4575314" y="1360618"/>
              <a:ext cx="1894680" cy="1894680"/>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n-cs"/>
              </a:endParaRPr>
            </a:p>
          </p:txBody>
        </p:sp>
        <p:grpSp>
          <p:nvGrpSpPr>
            <p:cNvPr id="86" name="Group 54"/>
            <p:cNvGrpSpPr/>
            <p:nvPr/>
          </p:nvGrpSpPr>
          <p:grpSpPr>
            <a:xfrm>
              <a:off x="4714876" y="3429006"/>
              <a:ext cx="1643074" cy="1142020"/>
              <a:chOff x="4714876" y="3429006"/>
              <a:chExt cx="1643074" cy="1142020"/>
            </a:xfrm>
          </p:grpSpPr>
          <p:sp>
            <p:nvSpPr>
              <p:cNvPr id="92" name="Rectangle 59"/>
              <p:cNvSpPr/>
              <p:nvPr/>
            </p:nvSpPr>
            <p:spPr>
              <a:xfrm>
                <a:off x="4714876" y="3786196"/>
                <a:ext cx="1643074" cy="7848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endParaRPr kumimoji="0" lang="en-US" altLang="zh-CN" sz="9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93" name="Rectangle 60"/>
              <p:cNvSpPr/>
              <p:nvPr/>
            </p:nvSpPr>
            <p:spPr>
              <a:xfrm>
                <a:off x="5164343" y="3429006"/>
                <a:ext cx="776175" cy="338554"/>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步骤</a:t>
                </a:r>
                <a:r>
                  <a:rPr kumimoji="0" lang="en-US" sz="1600" b="0" i="0" u="none" strike="noStrike" kern="0" cap="none" spc="0" normalizeH="0" baseline="0" noProof="0" dirty="0" smtClean="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rPr>
                  <a:t> 3</a:t>
                </a:r>
                <a:endParaRPr kumimoji="0" lang="en-US" sz="1600" b="0" i="0" u="none" strike="noStrike" kern="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grpSp>
          <p:nvGrpSpPr>
            <p:cNvPr id="87" name="Group 44"/>
            <p:cNvGrpSpPr/>
            <p:nvPr/>
          </p:nvGrpSpPr>
          <p:grpSpPr>
            <a:xfrm>
              <a:off x="5102801" y="1851747"/>
              <a:ext cx="830408" cy="948800"/>
              <a:chOff x="3827057" y="2344930"/>
              <a:chExt cx="320373" cy="366050"/>
            </a:xfrm>
            <a:solidFill>
              <a:sysClr val="window" lastClr="FFFFFF"/>
            </a:solidFill>
          </p:grpSpPr>
          <p:sp>
            <p:nvSpPr>
              <p:cNvPr id="88" name="AutoShape 48"/>
              <p:cNvSpPr>
                <a:spLocks/>
              </p:cNvSpPr>
              <p:nvPr/>
            </p:nvSpPr>
            <p:spPr bwMode="auto">
              <a:xfrm>
                <a:off x="3827057" y="2344930"/>
                <a:ext cx="320373" cy="3660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89" name="AutoShape 49"/>
              <p:cNvSpPr>
                <a:spLocks/>
              </p:cNvSpPr>
              <p:nvPr/>
            </p:nvSpPr>
            <p:spPr bwMode="auto">
              <a:xfrm>
                <a:off x="4078597" y="2630889"/>
                <a:ext cx="23152" cy="225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90" name="AutoShape 50"/>
              <p:cNvSpPr>
                <a:spLocks/>
              </p:cNvSpPr>
              <p:nvPr/>
            </p:nvSpPr>
            <p:spPr bwMode="auto">
              <a:xfrm>
                <a:off x="4078597" y="256205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sp>
            <p:nvSpPr>
              <p:cNvPr id="91" name="AutoShape 51"/>
              <p:cNvSpPr>
                <a:spLocks/>
              </p:cNvSpPr>
              <p:nvPr/>
            </p:nvSpPr>
            <p:spPr bwMode="auto">
              <a:xfrm>
                <a:off x="4078597" y="2493227"/>
                <a:ext cx="23152" cy="2315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ysClr val="window" lastClr="FFFFFF">
                      <a:lumMod val="50000"/>
                    </a:sysClr>
                  </a:solidFill>
                  <a:effectLst>
                    <a:outerShdw blurRad="38100" dist="38100" dir="2700000" algn="tl">
                      <a:srgbClr val="000000"/>
                    </a:outerShdw>
                  </a:effectLst>
                  <a:uLnTx/>
                  <a:uFillTx/>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slide(fromLeft)">
                                      <p:cBhvr>
                                        <p:cTn id="13" dur="500"/>
                                        <p:tgtEl>
                                          <p:spTgt spid="49"/>
                                        </p:tgtEl>
                                      </p:cBhvr>
                                    </p:animEffect>
                                  </p:childTnLst>
                                </p:cTn>
                              </p:par>
                            </p:childTnLst>
                          </p:cTn>
                        </p:par>
                        <p:par>
                          <p:cTn id="14" fill="hold">
                            <p:stCondLst>
                              <p:cond delay="1500"/>
                            </p:stCondLst>
                            <p:childTnLst>
                              <p:par>
                                <p:cTn id="15" presetID="12" presetClass="entr" presetSubtype="1" fill="hold" nodeType="afterEffect">
                                  <p:stCondLst>
                                    <p:cond delay="0"/>
                                  </p:stCondLst>
                                  <p:childTnLst>
                                    <p:set>
                                      <p:cBhvr>
                                        <p:cTn id="16" dur="1" fill="hold">
                                          <p:stCondLst>
                                            <p:cond delay="0"/>
                                          </p:stCondLst>
                                        </p:cTn>
                                        <p:tgtEl>
                                          <p:spTgt spid="70"/>
                                        </p:tgtEl>
                                        <p:attrNameLst>
                                          <p:attrName>style.visibility</p:attrName>
                                        </p:attrNameLst>
                                      </p:cBhvr>
                                      <p:to>
                                        <p:strVal val="visible"/>
                                      </p:to>
                                    </p:set>
                                    <p:animEffect transition="in" filter="slide(fromTop)">
                                      <p:cBhvr>
                                        <p:cTn id="17" dur="500"/>
                                        <p:tgtEl>
                                          <p:spTgt spid="70"/>
                                        </p:tgtEl>
                                      </p:cBhvr>
                                    </p:animEffect>
                                  </p:childTnLst>
                                </p:cTn>
                              </p:par>
                            </p:childTnLst>
                          </p:cTn>
                        </p:par>
                        <p:par>
                          <p:cTn id="18" fill="hold">
                            <p:stCondLst>
                              <p:cond delay="2000"/>
                            </p:stCondLst>
                            <p:childTnLst>
                              <p:par>
                                <p:cTn id="19" presetID="12" presetClass="entr" presetSubtype="1" fill="hold" nodeType="after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slide(fromTop)">
                                      <p:cBhvr>
                                        <p:cTn id="21" dur="500"/>
                                        <p:tgtEl>
                                          <p:spTgt spid="59"/>
                                        </p:tgtEl>
                                      </p:cBhvr>
                                    </p:animEffect>
                                  </p:childTnLst>
                                </p:cTn>
                              </p:par>
                            </p:childTnLst>
                          </p:cTn>
                        </p:par>
                        <p:par>
                          <p:cTn id="22" fill="hold">
                            <p:stCondLst>
                              <p:cond delay="2500"/>
                            </p:stCondLst>
                            <p:childTnLst>
                              <p:par>
                                <p:cTn id="23" presetID="12" presetClass="entr" presetSubtype="1" fill="hold" nodeType="afterEffect">
                                  <p:stCondLst>
                                    <p:cond delay="0"/>
                                  </p:stCondLst>
                                  <p:childTnLst>
                                    <p:set>
                                      <p:cBhvr>
                                        <p:cTn id="24" dur="1" fill="hold">
                                          <p:stCondLst>
                                            <p:cond delay="0"/>
                                          </p:stCondLst>
                                        </p:cTn>
                                        <p:tgtEl>
                                          <p:spTgt spid="83"/>
                                        </p:tgtEl>
                                        <p:attrNameLst>
                                          <p:attrName>style.visibility</p:attrName>
                                        </p:attrNameLst>
                                      </p:cBhvr>
                                      <p:to>
                                        <p:strVal val="visible"/>
                                      </p:to>
                                    </p:set>
                                    <p:animEffect transition="in" filter="slide(fromTop)">
                                      <p:cBhvr>
                                        <p:cTn id="25" dur="500"/>
                                        <p:tgtEl>
                                          <p:spTgt spid="83"/>
                                        </p:tgtEl>
                                      </p:cBhvr>
                                    </p:animEffect>
                                  </p:childTnLst>
                                </p:cTn>
                              </p:par>
                            </p:childTnLst>
                          </p:cTn>
                        </p:par>
                        <p:par>
                          <p:cTn id="26" fill="hold">
                            <p:stCondLst>
                              <p:cond delay="3000"/>
                            </p:stCondLst>
                            <p:childTnLst>
                              <p:par>
                                <p:cTn id="27" presetID="12" presetClass="entr" presetSubtype="1"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slide(fromTop)">
                                      <p:cBhvr>
                                        <p:cTn id="2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366517" y="1173692"/>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0" name="圆角矩形 19"/>
          <p:cNvSpPr/>
          <p:nvPr/>
        </p:nvSpPr>
        <p:spPr>
          <a:xfrm>
            <a:off x="2941940" y="2176808"/>
            <a:ext cx="1583687" cy="1583687"/>
          </a:xfrm>
          <a:prstGeom prst="roundRect">
            <a:avLst>
              <a:gd name="adj" fmla="val 9051"/>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21" name="圆角矩形 20"/>
          <p:cNvSpPr/>
          <p:nvPr/>
        </p:nvSpPr>
        <p:spPr>
          <a:xfrm>
            <a:off x="4669598" y="2176808"/>
            <a:ext cx="1583687" cy="1583687"/>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22" name="圆角矩形 21"/>
          <p:cNvSpPr/>
          <p:nvPr/>
        </p:nvSpPr>
        <p:spPr>
          <a:xfrm>
            <a:off x="2941940" y="3904467"/>
            <a:ext cx="1583687" cy="1583687"/>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23" name="圆角矩形 22"/>
          <p:cNvSpPr/>
          <p:nvPr/>
        </p:nvSpPr>
        <p:spPr>
          <a:xfrm>
            <a:off x="4669598" y="3904467"/>
            <a:ext cx="1583687" cy="1583687"/>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defTabSz="914126" fontAlgn="auto">
              <a:spcBef>
                <a:spcPts val="0"/>
              </a:spcBef>
              <a:spcAft>
                <a:spcPts val="0"/>
              </a:spcAft>
              <a:defRPr/>
            </a:pPr>
            <a:endParaRPr lang="zh-CN" altLang="en-US" sz="1799" b="0" kern="0">
              <a:solidFill>
                <a:sysClr val="window" lastClr="FFFFFF"/>
              </a:solidFill>
              <a:latin typeface="Calibri"/>
              <a:ea typeface="宋体"/>
            </a:endParaRPr>
          </a:p>
        </p:txBody>
      </p:sp>
      <p:sp>
        <p:nvSpPr>
          <p:cNvPr id="24" name="圆角矩形 23"/>
          <p:cNvSpPr/>
          <p:nvPr/>
        </p:nvSpPr>
        <p:spPr>
          <a:xfrm>
            <a:off x="4093712" y="3328580"/>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1</a:t>
            </a:r>
            <a:endParaRPr lang="zh-CN" altLang="en-US" sz="1799" b="0" kern="0">
              <a:solidFill>
                <a:sysClr val="window" lastClr="FFFFFF"/>
              </a:solidFill>
              <a:latin typeface="Calibri"/>
              <a:ea typeface="宋体"/>
            </a:endParaRPr>
          </a:p>
        </p:txBody>
      </p:sp>
      <p:sp>
        <p:nvSpPr>
          <p:cNvPr id="25" name="圆角矩形 24"/>
          <p:cNvSpPr/>
          <p:nvPr/>
        </p:nvSpPr>
        <p:spPr>
          <a:xfrm>
            <a:off x="4669598" y="3328580"/>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2</a:t>
            </a:r>
            <a:endParaRPr lang="zh-CN" altLang="en-US" sz="1799" b="0" kern="0">
              <a:solidFill>
                <a:sysClr val="window" lastClr="FFFFFF"/>
              </a:solidFill>
              <a:latin typeface="Calibri"/>
              <a:ea typeface="宋体"/>
            </a:endParaRPr>
          </a:p>
        </p:txBody>
      </p:sp>
      <p:sp>
        <p:nvSpPr>
          <p:cNvPr id="26" name="圆角矩形 25"/>
          <p:cNvSpPr/>
          <p:nvPr/>
        </p:nvSpPr>
        <p:spPr>
          <a:xfrm>
            <a:off x="4093712" y="3904466"/>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3</a:t>
            </a:r>
            <a:endParaRPr lang="zh-CN" altLang="en-US" sz="1799" b="0" kern="0">
              <a:solidFill>
                <a:sysClr val="window" lastClr="FFFFFF"/>
              </a:solidFill>
              <a:latin typeface="Calibri"/>
              <a:ea typeface="宋体"/>
            </a:endParaRPr>
          </a:p>
        </p:txBody>
      </p:sp>
      <p:sp>
        <p:nvSpPr>
          <p:cNvPr id="27" name="圆角矩形 26"/>
          <p:cNvSpPr/>
          <p:nvPr/>
        </p:nvSpPr>
        <p:spPr>
          <a:xfrm>
            <a:off x="4669598" y="3904466"/>
            <a:ext cx="431915" cy="431915"/>
          </a:xfrm>
          <a:prstGeom prst="roundRect">
            <a:avLst/>
          </a:prstGeom>
          <a:solidFill>
            <a:srgbClr val="161D25"/>
          </a:solidFill>
          <a:ln w="25400" cap="flat" cmpd="sng" algn="ctr">
            <a:noFill/>
            <a:prstDash val="solid"/>
          </a:ln>
          <a:effectLst/>
        </p:spPr>
        <p:txBody>
          <a:bodyPr rtlCol="0" anchor="ctr"/>
          <a:lstStyle/>
          <a:p>
            <a:pPr defTabSz="914126" fontAlgn="auto">
              <a:spcBef>
                <a:spcPts val="0"/>
              </a:spcBef>
              <a:spcAft>
                <a:spcPts val="0"/>
              </a:spcAft>
              <a:defRPr/>
            </a:pPr>
            <a:r>
              <a:rPr lang="en-US" altLang="zh-CN" sz="1799" b="0" kern="0">
                <a:solidFill>
                  <a:sysClr val="window" lastClr="FFFFFF"/>
                </a:solidFill>
                <a:latin typeface="Calibri"/>
                <a:ea typeface="宋体"/>
              </a:rPr>
              <a:t>4</a:t>
            </a:r>
            <a:endParaRPr lang="zh-CN" altLang="en-US" sz="1799" b="0" kern="0">
              <a:solidFill>
                <a:sysClr val="window" lastClr="FFFFFF"/>
              </a:solidFill>
              <a:latin typeface="Calibri"/>
              <a:ea typeface="宋体"/>
            </a:endParaRPr>
          </a:p>
        </p:txBody>
      </p:sp>
      <p:sp>
        <p:nvSpPr>
          <p:cNvPr id="28" name="TextBox 37"/>
          <p:cNvSpPr txBox="1"/>
          <p:nvPr/>
        </p:nvSpPr>
        <p:spPr>
          <a:xfrm>
            <a:off x="477125" y="2710316"/>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29" name="TextBox 38"/>
          <p:cNvSpPr txBox="1"/>
          <p:nvPr/>
        </p:nvSpPr>
        <p:spPr>
          <a:xfrm>
            <a:off x="966639" y="2248795"/>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4B525A"/>
                </a:solidFill>
                <a:latin typeface="微软雅黑" pitchFamily="34" charset="-122"/>
                <a:ea typeface="微软雅黑" pitchFamily="34" charset="-122"/>
                <a:cs typeface="华文黑体" pitchFamily="2" charset="-122"/>
              </a:rPr>
              <a:t>点击添加标题</a:t>
            </a:r>
          </a:p>
        </p:txBody>
      </p:sp>
      <p:sp>
        <p:nvSpPr>
          <p:cNvPr id="30" name="TextBox 39"/>
          <p:cNvSpPr txBox="1"/>
          <p:nvPr/>
        </p:nvSpPr>
        <p:spPr>
          <a:xfrm>
            <a:off x="6451945" y="2710316"/>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31" name="TextBox 40"/>
          <p:cNvSpPr txBox="1"/>
          <p:nvPr/>
        </p:nvSpPr>
        <p:spPr>
          <a:xfrm>
            <a:off x="6451944" y="2248795"/>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dirty="0">
                <a:solidFill>
                  <a:srgbClr val="D20000"/>
                </a:solidFill>
                <a:latin typeface="微软雅黑" pitchFamily="34" charset="-122"/>
                <a:ea typeface="微软雅黑" pitchFamily="34" charset="-122"/>
                <a:cs typeface="华文黑体" pitchFamily="2" charset="-122"/>
              </a:rPr>
              <a:t>点击添加标题</a:t>
            </a:r>
          </a:p>
        </p:txBody>
      </p:sp>
      <p:sp>
        <p:nvSpPr>
          <p:cNvPr id="32" name="TextBox 41"/>
          <p:cNvSpPr txBox="1"/>
          <p:nvPr/>
        </p:nvSpPr>
        <p:spPr>
          <a:xfrm>
            <a:off x="477125" y="4566693"/>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33" name="TextBox 42"/>
          <p:cNvSpPr txBox="1"/>
          <p:nvPr/>
        </p:nvSpPr>
        <p:spPr>
          <a:xfrm>
            <a:off x="966639" y="4105172"/>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4B525A"/>
                </a:solidFill>
                <a:latin typeface="微软雅黑" pitchFamily="34" charset="-122"/>
                <a:ea typeface="微软雅黑" pitchFamily="34" charset="-122"/>
                <a:cs typeface="华文黑体" pitchFamily="2" charset="-122"/>
              </a:rPr>
              <a:t>点击添加标题</a:t>
            </a:r>
          </a:p>
        </p:txBody>
      </p:sp>
      <p:sp>
        <p:nvSpPr>
          <p:cNvPr id="34" name="TextBox 43"/>
          <p:cNvSpPr txBox="1"/>
          <p:nvPr/>
        </p:nvSpPr>
        <p:spPr>
          <a:xfrm>
            <a:off x="6451945" y="4566693"/>
            <a:ext cx="2231559" cy="812530"/>
          </a:xfrm>
          <a:prstGeom prst="rect">
            <a:avLst/>
          </a:prstGeom>
          <a:noFill/>
        </p:spPr>
        <p:txBody>
          <a:bodyPr wrap="square" rtlCol="0">
            <a:spAutoFit/>
          </a:bodyPr>
          <a:lstStyle/>
          <a:p>
            <a:pPr algn="just" defTabSz="914126" fontAlgn="auto">
              <a:lnSpc>
                <a:spcPct val="130000"/>
              </a:lnSpc>
              <a:spcBef>
                <a:spcPts val="0"/>
              </a:spcBef>
              <a:spcAft>
                <a:spcPts val="0"/>
              </a:spcAft>
              <a:defRPr/>
            </a:pPr>
            <a:r>
              <a:rPr lang="zh-CN" altLang="en-US" sz="1200" b="0" kern="0" dirty="0">
                <a:solidFill>
                  <a:sysClr val="windowText" lastClr="000000">
                    <a:lumMod val="75000"/>
                    <a:lumOff val="25000"/>
                  </a:sysClr>
                </a:solidFill>
                <a:latin typeface="微软雅黑" pitchFamily="34" charset="-122"/>
                <a:ea typeface="微软雅黑" pitchFamily="34" charset="-122"/>
              </a:rPr>
              <a:t>您的内容打在这里，或者通过复制您的文本后，在此框中选择粘贴，并选择只保留</a:t>
            </a:r>
            <a:r>
              <a:rPr lang="zh-CN" altLang="en-US" sz="1200" b="0" kern="0">
                <a:solidFill>
                  <a:sysClr val="windowText" lastClr="000000">
                    <a:lumMod val="75000"/>
                    <a:lumOff val="25000"/>
                  </a:sysClr>
                </a:solidFill>
                <a:latin typeface="微软雅黑" pitchFamily="34" charset="-122"/>
                <a:ea typeface="微软雅黑" pitchFamily="34" charset="-122"/>
              </a:rPr>
              <a:t>文字。</a:t>
            </a:r>
          </a:p>
        </p:txBody>
      </p:sp>
      <p:sp>
        <p:nvSpPr>
          <p:cNvPr id="35" name="TextBox 44"/>
          <p:cNvSpPr txBox="1"/>
          <p:nvPr/>
        </p:nvSpPr>
        <p:spPr>
          <a:xfrm>
            <a:off x="6451944" y="4105172"/>
            <a:ext cx="1773729" cy="461473"/>
          </a:xfrm>
          <a:prstGeom prst="rect">
            <a:avLst/>
          </a:prstGeom>
          <a:noFill/>
        </p:spPr>
        <p:txBody>
          <a:bodyPr wrap="square" tIns="0" bIns="0" rtlCol="0" anchor="t">
            <a:spAutoFit/>
          </a:bodyPr>
          <a:lstStyle/>
          <a:p>
            <a:pPr defTabSz="914126" fontAlgn="auto">
              <a:lnSpc>
                <a:spcPct val="150000"/>
              </a:lnSpc>
              <a:spcBef>
                <a:spcPts val="0"/>
              </a:spcBef>
              <a:spcAft>
                <a:spcPts val="0"/>
              </a:spcAft>
              <a:defRPr/>
            </a:pPr>
            <a:r>
              <a:rPr lang="zh-CN" altLang="en-US" sz="1999" kern="0">
                <a:solidFill>
                  <a:srgbClr val="D20000"/>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 calcmode="lin" valueType="num">
                                      <p:cBhvr>
                                        <p:cTn id="15" dur="500" fill="hold"/>
                                        <p:tgtEl>
                                          <p:spTgt spid="20"/>
                                        </p:tgtEl>
                                        <p:attrNameLst>
                                          <p:attrName>style.rotation</p:attrName>
                                        </p:attrNameLst>
                                      </p:cBhvr>
                                      <p:tavLst>
                                        <p:tav tm="0">
                                          <p:val>
                                            <p:fltVal val="360"/>
                                          </p:val>
                                        </p:tav>
                                        <p:tav tm="100000">
                                          <p:val>
                                            <p:fltVal val="0"/>
                                          </p:val>
                                        </p:tav>
                                      </p:tavLst>
                                    </p:anim>
                                    <p:animEffect transition="in" filter="fade">
                                      <p:cBhvr>
                                        <p:cTn id="16" dur="500"/>
                                        <p:tgtEl>
                                          <p:spTgt spid="20"/>
                                        </p:tgtEl>
                                      </p:cBhvr>
                                    </p:animEffect>
                                  </p:childTnLst>
                                </p:cTn>
                              </p:par>
                              <p:par>
                                <p:cTn id="17" presetID="49" presetClass="entr" presetSubtype="0" decel="100000" fill="hold" grpId="0" nodeType="withEffect">
                                  <p:stCondLst>
                                    <p:cond delay="20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 calcmode="lin" valueType="num">
                                      <p:cBhvr>
                                        <p:cTn id="21" dur="500" fill="hold"/>
                                        <p:tgtEl>
                                          <p:spTgt spid="21"/>
                                        </p:tgtEl>
                                        <p:attrNameLst>
                                          <p:attrName>style.rotation</p:attrName>
                                        </p:attrNameLst>
                                      </p:cBhvr>
                                      <p:tavLst>
                                        <p:tav tm="0">
                                          <p:val>
                                            <p:fltVal val="360"/>
                                          </p:val>
                                        </p:tav>
                                        <p:tav tm="100000">
                                          <p:val>
                                            <p:fltVal val="0"/>
                                          </p:val>
                                        </p:tav>
                                      </p:tavLst>
                                    </p:anim>
                                    <p:animEffect transition="in" filter="fade">
                                      <p:cBhvr>
                                        <p:cTn id="22" dur="500"/>
                                        <p:tgtEl>
                                          <p:spTgt spid="21"/>
                                        </p:tgtEl>
                                      </p:cBhvr>
                                    </p:animEffect>
                                  </p:childTnLst>
                                </p:cTn>
                              </p:par>
                              <p:par>
                                <p:cTn id="23" presetID="49" presetClass="entr" presetSubtype="0" decel="100000" fill="hold" grpId="0" nodeType="withEffect">
                                  <p:stCondLst>
                                    <p:cond delay="40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 calcmode="lin" valueType="num">
                                      <p:cBhvr>
                                        <p:cTn id="27" dur="500" fill="hold"/>
                                        <p:tgtEl>
                                          <p:spTgt spid="22"/>
                                        </p:tgtEl>
                                        <p:attrNameLst>
                                          <p:attrName>style.rotation</p:attrName>
                                        </p:attrNameLst>
                                      </p:cBhvr>
                                      <p:tavLst>
                                        <p:tav tm="0">
                                          <p:val>
                                            <p:fltVal val="360"/>
                                          </p:val>
                                        </p:tav>
                                        <p:tav tm="100000">
                                          <p:val>
                                            <p:fltVal val="0"/>
                                          </p:val>
                                        </p:tav>
                                      </p:tavLst>
                                    </p:anim>
                                    <p:animEffect transition="in" filter="fade">
                                      <p:cBhvr>
                                        <p:cTn id="28" dur="500"/>
                                        <p:tgtEl>
                                          <p:spTgt spid="22"/>
                                        </p:tgtEl>
                                      </p:cBhvr>
                                    </p:animEffect>
                                  </p:childTnLst>
                                </p:cTn>
                              </p:par>
                              <p:par>
                                <p:cTn id="29" presetID="49" presetClass="entr" presetSubtype="0" decel="100000" fill="hold" grpId="0" nodeType="withEffect">
                                  <p:stCondLst>
                                    <p:cond delay="60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 calcmode="lin" valueType="num">
                                      <p:cBhvr>
                                        <p:cTn id="33" dur="500" fill="hold"/>
                                        <p:tgtEl>
                                          <p:spTgt spid="23"/>
                                        </p:tgtEl>
                                        <p:attrNameLst>
                                          <p:attrName>style.rotation</p:attrName>
                                        </p:attrNameLst>
                                      </p:cBhvr>
                                      <p:tavLst>
                                        <p:tav tm="0">
                                          <p:val>
                                            <p:fltVal val="360"/>
                                          </p:val>
                                        </p:tav>
                                        <p:tav tm="100000">
                                          <p:val>
                                            <p:fltVal val="0"/>
                                          </p:val>
                                        </p:tav>
                                      </p:tavLst>
                                    </p:anim>
                                    <p:animEffect transition="in" filter="fade">
                                      <p:cBhvr>
                                        <p:cTn id="34" dur="500"/>
                                        <p:tgtEl>
                                          <p:spTgt spid="23"/>
                                        </p:tgtEl>
                                      </p:cBhvr>
                                    </p:animEffect>
                                  </p:childTnLst>
                                </p:cTn>
                              </p:par>
                            </p:childTnLst>
                          </p:cTn>
                        </p:par>
                        <p:par>
                          <p:cTn id="35" fill="hold">
                            <p:stCondLst>
                              <p:cond delay="2100"/>
                            </p:stCondLst>
                            <p:childTnLst>
                              <p:par>
                                <p:cTn id="36" presetID="23" presetClass="entr" presetSubtype="16"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childTnLst>
                                </p:cTn>
                              </p:par>
                              <p:par>
                                <p:cTn id="40" presetID="23" presetClass="entr" presetSubtype="16"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childTnLst>
                                </p:cTn>
                              </p:par>
                              <p:par>
                                <p:cTn id="44" presetID="23"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childTnLst>
                                </p:cTn>
                              </p:par>
                              <p:par>
                                <p:cTn id="48" presetID="23" presetClass="entr" presetSubtype="16"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childTnLst>
                                </p:cTn>
                              </p:par>
                            </p:childTnLst>
                          </p:cTn>
                        </p:par>
                        <p:par>
                          <p:cTn id="52" fill="hold">
                            <p:stCondLst>
                              <p:cond delay="2600"/>
                            </p:stCondLst>
                            <p:childTnLst>
                              <p:par>
                                <p:cTn id="53" presetID="12" presetClass="entr" presetSubtype="2"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p:tgtEl>
                                          <p:spTgt spid="29"/>
                                        </p:tgtEl>
                                        <p:attrNameLst>
                                          <p:attrName>ppt_x</p:attrName>
                                        </p:attrNameLst>
                                      </p:cBhvr>
                                      <p:tavLst>
                                        <p:tav tm="0">
                                          <p:val>
                                            <p:strVal val="#ppt_x+#ppt_w*1.125000"/>
                                          </p:val>
                                        </p:tav>
                                        <p:tav tm="100000">
                                          <p:val>
                                            <p:strVal val="#ppt_x"/>
                                          </p:val>
                                        </p:tav>
                                      </p:tavLst>
                                    </p:anim>
                                    <p:animEffect transition="in" filter="wipe(left)">
                                      <p:cBhvr>
                                        <p:cTn id="56" dur="500"/>
                                        <p:tgtEl>
                                          <p:spTgt spid="29"/>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 calcmode="lin" valueType="num">
                                      <p:cBhvr additive="base">
                                        <p:cTn id="59" dur="500"/>
                                        <p:tgtEl>
                                          <p:spTgt spid="28"/>
                                        </p:tgtEl>
                                        <p:attrNameLst>
                                          <p:attrName>ppt_x</p:attrName>
                                        </p:attrNameLst>
                                      </p:cBhvr>
                                      <p:tavLst>
                                        <p:tav tm="0">
                                          <p:val>
                                            <p:strVal val="#ppt_x+#ppt_w*1.125000"/>
                                          </p:val>
                                        </p:tav>
                                        <p:tav tm="100000">
                                          <p:val>
                                            <p:strVal val="#ppt_x"/>
                                          </p:val>
                                        </p:tav>
                                      </p:tavLst>
                                    </p:anim>
                                    <p:animEffect transition="in" filter="wipe(left)">
                                      <p:cBhvr>
                                        <p:cTn id="60" dur="500"/>
                                        <p:tgtEl>
                                          <p:spTgt spid="28"/>
                                        </p:tgtEl>
                                      </p:cBhvr>
                                    </p:animEffect>
                                  </p:childTnLst>
                                </p:cTn>
                              </p:par>
                              <p:par>
                                <p:cTn id="61" presetID="12" presetClass="entr" presetSubtype="8"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right)">
                                      <p:cBhvr>
                                        <p:cTn id="64" dur="500"/>
                                        <p:tgtEl>
                                          <p:spTgt spid="31"/>
                                        </p:tgtEl>
                                      </p:cBhvr>
                                    </p:animEffect>
                                  </p:childTnLst>
                                </p:cTn>
                              </p:par>
                              <p:par>
                                <p:cTn id="65" presetID="12" presetClass="entr" presetSubtype="8"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additive="base">
                                        <p:cTn id="67" dur="500"/>
                                        <p:tgtEl>
                                          <p:spTgt spid="30"/>
                                        </p:tgtEl>
                                        <p:attrNameLst>
                                          <p:attrName>ppt_x</p:attrName>
                                        </p:attrNameLst>
                                      </p:cBhvr>
                                      <p:tavLst>
                                        <p:tav tm="0">
                                          <p:val>
                                            <p:strVal val="#ppt_x-#ppt_w*1.125000"/>
                                          </p:val>
                                        </p:tav>
                                        <p:tav tm="100000">
                                          <p:val>
                                            <p:strVal val="#ppt_x"/>
                                          </p:val>
                                        </p:tav>
                                      </p:tavLst>
                                    </p:anim>
                                    <p:animEffect transition="in" filter="wipe(right)">
                                      <p:cBhvr>
                                        <p:cTn id="68" dur="500"/>
                                        <p:tgtEl>
                                          <p:spTgt spid="30"/>
                                        </p:tgtEl>
                                      </p:cBhvr>
                                    </p:animEffect>
                                  </p:childTnLst>
                                </p:cTn>
                              </p:par>
                              <p:par>
                                <p:cTn id="69" presetID="12" presetClass="entr" presetSubtype="2" fill="hold" grpId="0" nodeType="withEffect">
                                  <p:stCondLst>
                                    <p:cond delay="0"/>
                                  </p:stCondLst>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p:tgtEl>
                                          <p:spTgt spid="33"/>
                                        </p:tgtEl>
                                        <p:attrNameLst>
                                          <p:attrName>ppt_x</p:attrName>
                                        </p:attrNameLst>
                                      </p:cBhvr>
                                      <p:tavLst>
                                        <p:tav tm="0">
                                          <p:val>
                                            <p:strVal val="#ppt_x+#ppt_w*1.125000"/>
                                          </p:val>
                                        </p:tav>
                                        <p:tav tm="100000">
                                          <p:val>
                                            <p:strVal val="#ppt_x"/>
                                          </p:val>
                                        </p:tav>
                                      </p:tavLst>
                                    </p:anim>
                                    <p:animEffect transition="in" filter="wipe(left)">
                                      <p:cBhvr>
                                        <p:cTn id="72" dur="500"/>
                                        <p:tgtEl>
                                          <p:spTgt spid="33"/>
                                        </p:tgtEl>
                                      </p:cBhvr>
                                    </p:animEffect>
                                  </p:childTnLst>
                                </p:cTn>
                              </p:par>
                              <p:par>
                                <p:cTn id="73" presetID="12" presetClass="entr" presetSubtype="2"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ppt_x</p:attrName>
                                        </p:attrNameLst>
                                      </p:cBhvr>
                                      <p:tavLst>
                                        <p:tav tm="0">
                                          <p:val>
                                            <p:strVal val="#ppt_x+#ppt_w*1.125000"/>
                                          </p:val>
                                        </p:tav>
                                        <p:tav tm="100000">
                                          <p:val>
                                            <p:strVal val="#ppt_x"/>
                                          </p:val>
                                        </p:tav>
                                      </p:tavLst>
                                    </p:anim>
                                    <p:animEffect transition="in" filter="wipe(left)">
                                      <p:cBhvr>
                                        <p:cTn id="76" dur="500"/>
                                        <p:tgtEl>
                                          <p:spTgt spid="32"/>
                                        </p:tgtEl>
                                      </p:cBhvr>
                                    </p:animEffect>
                                  </p:childTnLst>
                                </p:cTn>
                              </p:par>
                              <p:par>
                                <p:cTn id="77" presetID="12" presetClass="entr" presetSubtype="8" fill="hold" grpId="0" nodeType="with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p:tgtEl>
                                          <p:spTgt spid="35"/>
                                        </p:tgtEl>
                                        <p:attrNameLst>
                                          <p:attrName>ppt_x</p:attrName>
                                        </p:attrNameLst>
                                      </p:cBhvr>
                                      <p:tavLst>
                                        <p:tav tm="0">
                                          <p:val>
                                            <p:strVal val="#ppt_x-#ppt_w*1.125000"/>
                                          </p:val>
                                        </p:tav>
                                        <p:tav tm="100000">
                                          <p:val>
                                            <p:strVal val="#ppt_x"/>
                                          </p:val>
                                        </p:tav>
                                      </p:tavLst>
                                    </p:anim>
                                    <p:animEffect transition="in" filter="wipe(right)">
                                      <p:cBhvr>
                                        <p:cTn id="80" dur="500"/>
                                        <p:tgtEl>
                                          <p:spTgt spid="35"/>
                                        </p:tgtEl>
                                      </p:cBhvr>
                                    </p:animEffect>
                                  </p:childTnLst>
                                </p:cTn>
                              </p:par>
                              <p:par>
                                <p:cTn id="81" presetID="12" presetClass="entr" presetSubtype="8"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p:tgtEl>
                                          <p:spTgt spid="34"/>
                                        </p:tgtEl>
                                        <p:attrNameLst>
                                          <p:attrName>ppt_x</p:attrName>
                                        </p:attrNameLst>
                                      </p:cBhvr>
                                      <p:tavLst>
                                        <p:tav tm="0">
                                          <p:val>
                                            <p:strVal val="#ppt_x-#ppt_w*1.125000"/>
                                          </p:val>
                                        </p:tav>
                                        <p:tav tm="100000">
                                          <p:val>
                                            <p:strVal val="#ppt_x"/>
                                          </p:val>
                                        </p:tav>
                                      </p:tavLst>
                                    </p:anim>
                                    <p:animEffect transition="in" filter="wipe(right)">
                                      <p:cBhvr>
                                        <p:cTn id="8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3374058" y="1072307"/>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5" name="TextBox 8"/>
          <p:cNvSpPr txBox="1">
            <a:spLocks noChangeArrowheads="1"/>
          </p:cNvSpPr>
          <p:nvPr/>
        </p:nvSpPr>
        <p:spPr bwMode="auto">
          <a:xfrm>
            <a:off x="7661672" y="3328790"/>
            <a:ext cx="1089422"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26" name="燕尾形箭头 23"/>
          <p:cNvSpPr>
            <a:spLocks noChangeArrowheads="1"/>
          </p:cNvSpPr>
          <p:nvPr/>
        </p:nvSpPr>
        <p:spPr bwMode="auto">
          <a:xfrm rot="16200000">
            <a:off x="5934075" y="2321520"/>
            <a:ext cx="944166" cy="979884"/>
          </a:xfrm>
          <a:prstGeom prst="notchedRightArrow">
            <a:avLst>
              <a:gd name="adj1" fmla="val 60009"/>
              <a:gd name="adj2" fmla="val 36500"/>
            </a:avLst>
          </a:prstGeom>
          <a:solidFill>
            <a:srgbClr val="D2000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27" name="燕尾形箭头 24"/>
          <p:cNvSpPr>
            <a:spLocks noChangeArrowheads="1"/>
          </p:cNvSpPr>
          <p:nvPr/>
        </p:nvSpPr>
        <p:spPr bwMode="auto">
          <a:xfrm>
            <a:off x="6698457" y="3084712"/>
            <a:ext cx="944166" cy="979885"/>
          </a:xfrm>
          <a:prstGeom prst="notchedRightArrow">
            <a:avLst>
              <a:gd name="adj1" fmla="val 60009"/>
              <a:gd name="adj2" fmla="val 36500"/>
            </a:avLst>
          </a:prstGeom>
          <a:solidFill>
            <a:srgbClr val="4B525A"/>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28" name="燕尾形箭头 25"/>
          <p:cNvSpPr>
            <a:spLocks noChangeArrowheads="1"/>
          </p:cNvSpPr>
          <p:nvPr/>
        </p:nvSpPr>
        <p:spPr bwMode="auto">
          <a:xfrm flipH="1">
            <a:off x="5169695" y="3084712"/>
            <a:ext cx="944166" cy="979885"/>
          </a:xfrm>
          <a:prstGeom prst="notchedRightArrow">
            <a:avLst>
              <a:gd name="adj1" fmla="val 60009"/>
              <a:gd name="adj2" fmla="val 36500"/>
            </a:avLst>
          </a:prstGeom>
          <a:solidFill>
            <a:srgbClr val="4B525A"/>
          </a:solidFill>
          <a:ln>
            <a:noFill/>
          </a:ln>
          <a:extLst/>
        </p:spPr>
        <p:txBody>
          <a:bodyPr lIns="68580" tIns="34290" rIns="68580" bIns="34290" anchor="ctr"/>
          <a:lstStyle/>
          <a:p>
            <a:pPr algn="ctr">
              <a:defRPr/>
            </a:pPr>
            <a:endParaRPr lang="zh-CN" altLang="en-US" sz="1100" kern="0">
              <a:latin typeface="微软雅黑" pitchFamily="34" charset="-122"/>
              <a:ea typeface="微软雅黑" pitchFamily="34" charset="-122"/>
            </a:endParaRPr>
          </a:p>
        </p:txBody>
      </p:sp>
      <p:sp>
        <p:nvSpPr>
          <p:cNvPr id="29" name="TextBox 7"/>
          <p:cNvSpPr txBox="1">
            <a:spLocks noChangeArrowheads="1"/>
          </p:cNvSpPr>
          <p:nvPr/>
        </p:nvSpPr>
        <p:spPr bwMode="auto">
          <a:xfrm>
            <a:off x="5940031" y="3441898"/>
            <a:ext cx="93225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defRPr/>
            </a:pPr>
            <a:r>
              <a:rPr lang="zh-CN" altLang="en-US" sz="1800" kern="0" dirty="0">
                <a:latin typeface="微软雅黑" pitchFamily="34" charset="-122"/>
                <a:ea typeface="微软雅黑" pitchFamily="34" charset="-122"/>
              </a:rPr>
              <a:t>标题</a:t>
            </a:r>
          </a:p>
        </p:txBody>
      </p:sp>
      <p:sp>
        <p:nvSpPr>
          <p:cNvPr id="30" name="TextBox 8"/>
          <p:cNvSpPr txBox="1">
            <a:spLocks noChangeArrowheads="1"/>
          </p:cNvSpPr>
          <p:nvPr/>
        </p:nvSpPr>
        <p:spPr bwMode="auto">
          <a:xfrm>
            <a:off x="4106467" y="3333553"/>
            <a:ext cx="1063228"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31" name="TextBox 10"/>
          <p:cNvSpPr txBox="1">
            <a:spLocks noChangeArrowheads="1"/>
          </p:cNvSpPr>
          <p:nvPr/>
        </p:nvSpPr>
        <p:spPr bwMode="auto">
          <a:xfrm>
            <a:off x="5855496" y="1857178"/>
            <a:ext cx="111323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a:latin typeface="微软雅黑" pitchFamily="34" charset="-122"/>
                <a:ea typeface="微软雅黑" pitchFamily="34" charset="-122"/>
              </a:rPr>
              <a:t>请在此处输入您的文本</a:t>
            </a:r>
          </a:p>
        </p:txBody>
      </p:sp>
      <p:sp>
        <p:nvSpPr>
          <p:cNvPr id="32" name="燕尾形箭头 29"/>
          <p:cNvSpPr>
            <a:spLocks noChangeArrowheads="1"/>
          </p:cNvSpPr>
          <p:nvPr/>
        </p:nvSpPr>
        <p:spPr bwMode="auto">
          <a:xfrm rot="5400000" flipV="1">
            <a:off x="5931697" y="3853855"/>
            <a:ext cx="944165" cy="979884"/>
          </a:xfrm>
          <a:prstGeom prst="notchedRightArrow">
            <a:avLst>
              <a:gd name="adj1" fmla="val 60009"/>
              <a:gd name="adj2" fmla="val 36500"/>
            </a:avLst>
          </a:prstGeom>
          <a:solidFill>
            <a:srgbClr val="D20000"/>
          </a:solidFill>
          <a:ln>
            <a:noFill/>
          </a:ln>
          <a:effectLst>
            <a:outerShdw dist="25401" dir="2700000" algn="ctr" rotWithShape="0">
              <a:srgbClr val="000000">
                <a:alpha val="14000"/>
              </a:srgbClr>
            </a:outerShdw>
          </a:effectLst>
        </p:spPr>
        <p:txBody>
          <a:bodyPr lIns="216000" tIns="34290" rIns="68580" bIns="34290" anchor="ctr"/>
          <a:lstStyle/>
          <a:p>
            <a:pPr algn="ctr">
              <a:defRPr/>
            </a:pPr>
            <a:endParaRPr lang="zh-CN" altLang="en-US" sz="2400" kern="0">
              <a:latin typeface="微软雅黑" pitchFamily="34" charset="-122"/>
              <a:ea typeface="微软雅黑" pitchFamily="34" charset="-122"/>
            </a:endParaRPr>
          </a:p>
        </p:txBody>
      </p:sp>
      <p:sp>
        <p:nvSpPr>
          <p:cNvPr id="33" name="TextBox 8"/>
          <p:cNvSpPr txBox="1">
            <a:spLocks noChangeArrowheads="1"/>
          </p:cNvSpPr>
          <p:nvPr/>
        </p:nvSpPr>
        <p:spPr bwMode="auto">
          <a:xfrm>
            <a:off x="5836446" y="4823024"/>
            <a:ext cx="1132285" cy="549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lnSpc>
                <a:spcPct val="130000"/>
              </a:lnSpc>
              <a:defRPr/>
            </a:pPr>
            <a:r>
              <a:rPr lang="zh-CN" altLang="en-US" sz="1200" kern="0" dirty="0">
                <a:latin typeface="微软雅黑" pitchFamily="34" charset="-122"/>
                <a:ea typeface="微软雅黑" pitchFamily="34" charset="-122"/>
              </a:rPr>
              <a:t>请在此处输入您的文本</a:t>
            </a:r>
          </a:p>
        </p:txBody>
      </p:sp>
      <p:sp>
        <p:nvSpPr>
          <p:cNvPr id="34" name="矩形 33"/>
          <p:cNvSpPr>
            <a:spLocks noChangeArrowheads="1"/>
          </p:cNvSpPr>
          <p:nvPr/>
        </p:nvSpPr>
        <p:spPr bwMode="auto">
          <a:xfrm>
            <a:off x="619376" y="2334484"/>
            <a:ext cx="53579" cy="620316"/>
          </a:xfrm>
          <a:prstGeom prst="rect">
            <a:avLst/>
          </a:prstGeom>
          <a:solidFill>
            <a:srgbClr val="D20000"/>
          </a:solidFill>
          <a:ln w="9525">
            <a:noFill/>
            <a:miter lim="800000"/>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矩形 70"/>
          <p:cNvSpPr>
            <a:spLocks noChangeArrowheads="1"/>
          </p:cNvSpPr>
          <p:nvPr/>
        </p:nvSpPr>
        <p:spPr bwMode="auto">
          <a:xfrm>
            <a:off x="619376" y="3252457"/>
            <a:ext cx="53579" cy="619125"/>
          </a:xfrm>
          <a:prstGeom prst="rect">
            <a:avLst/>
          </a:prstGeom>
          <a:solidFill>
            <a:srgbClr val="4B525A"/>
          </a:solidFill>
          <a:ln w="9525">
            <a:noFill/>
            <a:miter lim="800000"/>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矩形 75"/>
          <p:cNvSpPr>
            <a:spLocks noChangeArrowheads="1"/>
          </p:cNvSpPr>
          <p:nvPr/>
        </p:nvSpPr>
        <p:spPr bwMode="auto">
          <a:xfrm>
            <a:off x="619376" y="4170428"/>
            <a:ext cx="53579" cy="619125"/>
          </a:xfrm>
          <a:prstGeom prst="rect">
            <a:avLst/>
          </a:prstGeom>
          <a:solidFill>
            <a:srgbClr val="D20000"/>
          </a:solidFill>
          <a:ln w="9525">
            <a:noFill/>
            <a:miter lim="800000"/>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37" name="Group 18"/>
          <p:cNvGrpSpPr>
            <a:grpSpLocks/>
          </p:cNvGrpSpPr>
          <p:nvPr/>
        </p:nvGrpSpPr>
        <p:grpSpPr bwMode="auto">
          <a:xfrm>
            <a:off x="781770" y="2251828"/>
            <a:ext cx="2887266" cy="680016"/>
            <a:chOff x="0" y="0"/>
            <a:chExt cx="3850501" cy="907993"/>
          </a:xfrm>
        </p:grpSpPr>
        <p:sp>
          <p:nvSpPr>
            <p:cNvPr id="38" name="文本框 44"/>
            <p:cNvSpPr txBox="1">
              <a:spLocks noChangeArrowheads="1"/>
            </p:cNvSpPr>
            <p:nvPr/>
          </p:nvSpPr>
          <p:spPr bwMode="auto">
            <a:xfrm>
              <a:off x="0" y="0"/>
              <a:ext cx="2674843" cy="34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39" name="文本框 14"/>
            <p:cNvSpPr txBox="1">
              <a:spLocks noChangeArrowheads="1"/>
            </p:cNvSpPr>
            <p:nvPr/>
          </p:nvSpPr>
          <p:spPr bwMode="auto">
            <a:xfrm>
              <a:off x="0" y="353199"/>
              <a:ext cx="3850501" cy="5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0" name="Group 21"/>
          <p:cNvGrpSpPr>
            <a:grpSpLocks/>
          </p:cNvGrpSpPr>
          <p:nvPr/>
        </p:nvGrpSpPr>
        <p:grpSpPr bwMode="auto">
          <a:xfrm>
            <a:off x="781770" y="3213972"/>
            <a:ext cx="2887266" cy="680464"/>
            <a:chOff x="0" y="0"/>
            <a:chExt cx="3850501" cy="907055"/>
          </a:xfrm>
        </p:grpSpPr>
        <p:sp>
          <p:nvSpPr>
            <p:cNvPr id="41" name="文本框 47"/>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42"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3" name="Group 24"/>
          <p:cNvGrpSpPr>
            <a:grpSpLocks/>
          </p:cNvGrpSpPr>
          <p:nvPr/>
        </p:nvGrpSpPr>
        <p:grpSpPr bwMode="auto">
          <a:xfrm>
            <a:off x="781770" y="4144081"/>
            <a:ext cx="2887266" cy="680464"/>
            <a:chOff x="0" y="0"/>
            <a:chExt cx="3850501" cy="907055"/>
          </a:xfrm>
        </p:grpSpPr>
        <p:sp>
          <p:nvSpPr>
            <p:cNvPr id="44" name="文本框 50"/>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45"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0-#ppt_w/2"/>
                                          </p:val>
                                        </p:tav>
                                        <p:tav tm="100000">
                                          <p:val>
                                            <p:strVal val="#ppt_x"/>
                                          </p:val>
                                        </p:tav>
                                      </p:tavLst>
                                    </p:anim>
                                    <p:anim calcmode="lin" valueType="num">
                                      <p:cBhvr additive="base">
                                        <p:cTn id="14" dur="500" fill="hold"/>
                                        <p:tgtEl>
                                          <p:spTgt spid="28"/>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1+#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500" fill="hold"/>
                                        <p:tgtEl>
                                          <p:spTgt spid="26"/>
                                        </p:tgtEl>
                                        <p:attrNameLst>
                                          <p:attrName>ppt_x</p:attrName>
                                        </p:attrNameLst>
                                      </p:cBhvr>
                                      <p:tavLst>
                                        <p:tav tm="0">
                                          <p:val>
                                            <p:strVal val="#ppt_x"/>
                                          </p:val>
                                        </p:tav>
                                        <p:tav tm="100000">
                                          <p:val>
                                            <p:strVal val="#ppt_x"/>
                                          </p:val>
                                        </p:tav>
                                      </p:tavLst>
                                    </p:anim>
                                    <p:anim calcmode="lin" valueType="num">
                                      <p:cBhvr additive="base">
                                        <p:cTn id="22" dur="500" fill="hold"/>
                                        <p:tgtEl>
                                          <p:spTgt spid="26"/>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additive="base">
                                        <p:cTn id="25" dur="500" fill="hold"/>
                                        <p:tgtEl>
                                          <p:spTgt spid="32"/>
                                        </p:tgtEl>
                                        <p:attrNameLst>
                                          <p:attrName>ppt_x</p:attrName>
                                        </p:attrNameLst>
                                      </p:cBhvr>
                                      <p:tavLst>
                                        <p:tav tm="0">
                                          <p:val>
                                            <p:strVal val="#ppt_x"/>
                                          </p:val>
                                        </p:tav>
                                        <p:tav tm="100000">
                                          <p:val>
                                            <p:strVal val="#ppt_x"/>
                                          </p:val>
                                        </p:tav>
                                      </p:tavLst>
                                    </p:anim>
                                    <p:anim calcmode="lin" valueType="num">
                                      <p:cBhvr additive="base">
                                        <p:cTn id="26" dur="500" fill="hold"/>
                                        <p:tgtEl>
                                          <p:spTgt spid="3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12" presetClass="entr" presetSubtype="2"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additive="base">
                                        <p:cTn id="30" dur="500"/>
                                        <p:tgtEl>
                                          <p:spTgt spid="30"/>
                                        </p:tgtEl>
                                        <p:attrNameLst>
                                          <p:attrName>ppt_x</p:attrName>
                                        </p:attrNameLst>
                                      </p:cBhvr>
                                      <p:tavLst>
                                        <p:tav tm="0">
                                          <p:val>
                                            <p:strVal val="#ppt_x+#ppt_w*1.125000"/>
                                          </p:val>
                                        </p:tav>
                                        <p:tav tm="100000">
                                          <p:val>
                                            <p:strVal val="#ppt_x"/>
                                          </p:val>
                                        </p:tav>
                                      </p:tavLst>
                                    </p:anim>
                                    <p:animEffect transition="in" filter="wipe(left)">
                                      <p:cBhvr>
                                        <p:cTn id="31" dur="500"/>
                                        <p:tgtEl>
                                          <p:spTgt spid="30"/>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500"/>
                                        <p:tgtEl>
                                          <p:spTgt spid="31"/>
                                        </p:tgtEl>
                                        <p:attrNameLst>
                                          <p:attrName>ppt_y</p:attrName>
                                        </p:attrNameLst>
                                      </p:cBhvr>
                                      <p:tavLst>
                                        <p:tav tm="0">
                                          <p:val>
                                            <p:strVal val="#ppt_y+#ppt_h*1.125000"/>
                                          </p:val>
                                        </p:tav>
                                        <p:tav tm="100000">
                                          <p:val>
                                            <p:strVal val="#ppt_y"/>
                                          </p:val>
                                        </p:tav>
                                      </p:tavLst>
                                    </p:anim>
                                    <p:animEffect transition="in" filter="wipe(up)">
                                      <p:cBhvr>
                                        <p:cTn id="35" dur="500"/>
                                        <p:tgtEl>
                                          <p:spTgt spid="31"/>
                                        </p:tgtEl>
                                      </p:cBhvr>
                                    </p:animEffect>
                                  </p:childTnLst>
                                </p:cTn>
                              </p:par>
                              <p:par>
                                <p:cTn id="36" presetID="12" presetClass="entr" presetSubtype="8"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p:tgtEl>
                                          <p:spTgt spid="25"/>
                                        </p:tgtEl>
                                        <p:attrNameLst>
                                          <p:attrName>ppt_x</p:attrName>
                                        </p:attrNameLst>
                                      </p:cBhvr>
                                      <p:tavLst>
                                        <p:tav tm="0">
                                          <p:val>
                                            <p:strVal val="#ppt_x-#ppt_w*1.125000"/>
                                          </p:val>
                                        </p:tav>
                                        <p:tav tm="100000">
                                          <p:val>
                                            <p:strVal val="#ppt_x"/>
                                          </p:val>
                                        </p:tav>
                                      </p:tavLst>
                                    </p:anim>
                                    <p:animEffect transition="in" filter="wipe(right)">
                                      <p:cBhvr>
                                        <p:cTn id="39" dur="500"/>
                                        <p:tgtEl>
                                          <p:spTgt spid="25"/>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p:tgtEl>
                                          <p:spTgt spid="33"/>
                                        </p:tgtEl>
                                        <p:attrNameLst>
                                          <p:attrName>ppt_y</p:attrName>
                                        </p:attrNameLst>
                                      </p:cBhvr>
                                      <p:tavLst>
                                        <p:tav tm="0">
                                          <p:val>
                                            <p:strVal val="#ppt_y-#ppt_h*1.125000"/>
                                          </p:val>
                                        </p:tav>
                                        <p:tav tm="100000">
                                          <p:val>
                                            <p:strVal val="#ppt_y"/>
                                          </p:val>
                                        </p:tav>
                                      </p:tavLst>
                                    </p:anim>
                                    <p:animEffect transition="in" filter="wipe(down)">
                                      <p:cBhvr>
                                        <p:cTn id="43" dur="500"/>
                                        <p:tgtEl>
                                          <p:spTgt spid="33"/>
                                        </p:tgtEl>
                                      </p:cBhvr>
                                    </p:animEffect>
                                  </p:childTnLst>
                                </p:cTn>
                              </p:par>
                            </p:childTnLst>
                          </p:cTn>
                        </p:par>
                        <p:par>
                          <p:cTn id="44" fill="hold">
                            <p:stCondLst>
                              <p:cond delay="2000"/>
                            </p:stCondLst>
                            <p:childTnLst>
                              <p:par>
                                <p:cTn id="45" presetID="53" presetClass="entr" presetSubtype="16"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childTnLst>
                          </p:cTn>
                        </p:par>
                        <p:par>
                          <p:cTn id="50" fill="hold">
                            <p:stCondLst>
                              <p:cond delay="2500"/>
                            </p:stCondLst>
                            <p:childTnLst>
                              <p:par>
                                <p:cTn id="51" presetID="2" presetClass="entr" presetSubtype="4" fill="hold" grpId="0"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0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20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1+#ppt_h/2"/>
                                          </p:val>
                                        </p:tav>
                                        <p:tav tm="100000">
                                          <p:val>
                                            <p:strVal val="#ppt_y"/>
                                          </p:val>
                                        </p:tav>
                                      </p:tavLst>
                                    </p:anim>
                                  </p:childTnLst>
                                </p:cTn>
                              </p:par>
                            </p:childTnLst>
                          </p:cTn>
                        </p:par>
                        <p:par>
                          <p:cTn id="63" fill="hold">
                            <p:stCondLst>
                              <p:cond delay="3200"/>
                            </p:stCondLst>
                            <p:childTnLst>
                              <p:par>
                                <p:cTn id="64" presetID="22" presetClass="entr" presetSubtype="8" fill="hold"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left)">
                                      <p:cBhvr>
                                        <p:cTn id="66" dur="500"/>
                                        <p:tgtEl>
                                          <p:spTgt spid="37"/>
                                        </p:tgtEl>
                                      </p:cBhvr>
                                    </p:animEffect>
                                  </p:childTnLst>
                                </p:cTn>
                              </p:par>
                            </p:childTnLst>
                          </p:cTn>
                        </p:par>
                        <p:par>
                          <p:cTn id="67" fill="hold">
                            <p:stCondLst>
                              <p:cond delay="3700"/>
                            </p:stCondLst>
                            <p:childTnLst>
                              <p:par>
                                <p:cTn id="68" presetID="22" presetClass="entr" presetSubtype="8" fill="hold"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left)">
                                      <p:cBhvr>
                                        <p:cTn id="70" dur="500"/>
                                        <p:tgtEl>
                                          <p:spTgt spid="40"/>
                                        </p:tgtEl>
                                      </p:cBhvr>
                                    </p:animEffect>
                                  </p:childTnLst>
                                </p:cTn>
                              </p:par>
                            </p:childTnLst>
                          </p:cTn>
                        </p:par>
                        <p:par>
                          <p:cTn id="71" fill="hold">
                            <p:stCondLst>
                              <p:cond delay="4200"/>
                            </p:stCondLst>
                            <p:childTnLst>
                              <p:par>
                                <p:cTn id="72" presetID="22" presetClass="entr" presetSubtype="8" fill="hold" nodeType="after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wipe(left)">
                                      <p:cBhvr>
                                        <p:cTn id="7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animBg="1"/>
      <p:bldP spid="27" grpId="0" animBg="1"/>
      <p:bldP spid="28" grpId="0" animBg="1"/>
      <p:bldP spid="29" grpId="0"/>
      <p:bldP spid="30" grpId="0"/>
      <p:bldP spid="31" grpId="0"/>
      <p:bldP spid="32" grpId="0" animBg="1"/>
      <p:bldP spid="33" grpId="0"/>
      <p:bldP spid="34"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3347864" y="1125905"/>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6" name="椭圆 19"/>
          <p:cNvSpPr>
            <a:spLocks noChangeArrowheads="1"/>
          </p:cNvSpPr>
          <p:nvPr/>
        </p:nvSpPr>
        <p:spPr bwMode="auto">
          <a:xfrm>
            <a:off x="1100980" y="2112794"/>
            <a:ext cx="1556147" cy="1554956"/>
          </a:xfrm>
          <a:prstGeom prst="ellipse">
            <a:avLst/>
          </a:prstGeom>
          <a:solidFill>
            <a:srgbClr val="4B525A"/>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7" name="椭圆 20"/>
          <p:cNvSpPr>
            <a:spLocks noChangeArrowheads="1"/>
          </p:cNvSpPr>
          <p:nvPr/>
        </p:nvSpPr>
        <p:spPr bwMode="auto">
          <a:xfrm>
            <a:off x="2942875" y="2112794"/>
            <a:ext cx="1554956" cy="1554956"/>
          </a:xfrm>
          <a:prstGeom prst="ellipse">
            <a:avLst/>
          </a:prstGeom>
          <a:solidFill>
            <a:srgbClr val="D20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8" name="椭圆 21"/>
          <p:cNvSpPr>
            <a:spLocks noChangeArrowheads="1"/>
          </p:cNvSpPr>
          <p:nvPr/>
        </p:nvSpPr>
        <p:spPr bwMode="auto">
          <a:xfrm>
            <a:off x="4783582" y="2112794"/>
            <a:ext cx="1554956" cy="1554956"/>
          </a:xfrm>
          <a:prstGeom prst="ellipse">
            <a:avLst/>
          </a:prstGeom>
          <a:solidFill>
            <a:srgbClr val="4B525A"/>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sp>
        <p:nvSpPr>
          <p:cNvPr id="29" name="椭圆 22"/>
          <p:cNvSpPr>
            <a:spLocks noChangeArrowheads="1"/>
          </p:cNvSpPr>
          <p:nvPr/>
        </p:nvSpPr>
        <p:spPr bwMode="auto">
          <a:xfrm>
            <a:off x="6624290" y="2112794"/>
            <a:ext cx="1556147" cy="1554956"/>
          </a:xfrm>
          <a:prstGeom prst="ellipse">
            <a:avLst/>
          </a:prstGeom>
          <a:solidFill>
            <a:srgbClr val="D2000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endParaRPr>
          </a:p>
        </p:txBody>
      </p:sp>
      <p:grpSp>
        <p:nvGrpSpPr>
          <p:cNvPr id="30" name="Group 4"/>
          <p:cNvGrpSpPr>
            <a:grpSpLocks/>
          </p:cNvGrpSpPr>
          <p:nvPr/>
        </p:nvGrpSpPr>
        <p:grpSpPr bwMode="auto">
          <a:xfrm>
            <a:off x="1526033" y="2559278"/>
            <a:ext cx="706041" cy="661988"/>
            <a:chOff x="0" y="0"/>
            <a:chExt cx="796" cy="747"/>
          </a:xfrm>
        </p:grpSpPr>
        <p:sp>
          <p:nvSpPr>
            <p:cNvPr id="31"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3" name="Group 9"/>
          <p:cNvGrpSpPr>
            <a:grpSpLocks/>
          </p:cNvGrpSpPr>
          <p:nvPr/>
        </p:nvGrpSpPr>
        <p:grpSpPr bwMode="auto">
          <a:xfrm>
            <a:off x="3397694" y="2452122"/>
            <a:ext cx="803672" cy="711994"/>
            <a:chOff x="0" y="0"/>
            <a:chExt cx="741" cy="656"/>
          </a:xfrm>
        </p:grpSpPr>
        <p:sp>
          <p:nvSpPr>
            <p:cNvPr id="34"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6" name="Group 14"/>
          <p:cNvGrpSpPr>
            <a:grpSpLocks/>
          </p:cNvGrpSpPr>
          <p:nvPr/>
        </p:nvGrpSpPr>
        <p:grpSpPr bwMode="auto">
          <a:xfrm>
            <a:off x="5263405" y="2573566"/>
            <a:ext cx="595313" cy="634604"/>
            <a:chOff x="0" y="0"/>
            <a:chExt cx="550" cy="587"/>
          </a:xfrm>
        </p:grpSpPr>
        <p:sp>
          <p:nvSpPr>
            <p:cNvPr id="37"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pic>
        <p:nvPicPr>
          <p:cNvPr id="39"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023148" y="2509272"/>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文本框 44"/>
          <p:cNvSpPr txBox="1">
            <a:spLocks noChangeArrowheads="1"/>
          </p:cNvSpPr>
          <p:nvPr/>
        </p:nvSpPr>
        <p:spPr bwMode="auto">
          <a:xfrm>
            <a:off x="1447450" y="3729663"/>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标题内容</a:t>
            </a:r>
          </a:p>
        </p:txBody>
      </p:sp>
      <p:sp>
        <p:nvSpPr>
          <p:cNvPr id="41" name="文本框 45"/>
          <p:cNvSpPr txBox="1">
            <a:spLocks noChangeArrowheads="1"/>
          </p:cNvSpPr>
          <p:nvPr/>
        </p:nvSpPr>
        <p:spPr bwMode="auto">
          <a:xfrm>
            <a:off x="1204565" y="4326195"/>
            <a:ext cx="13501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sz="1200" dirty="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sz="1200" dirty="0">
                <a:solidFill>
                  <a:srgbClr val="5F6D78"/>
                </a:solidFill>
                <a:latin typeface="微软雅黑" panose="020B0503020204020204" pitchFamily="34" charset="-122"/>
                <a:ea typeface="微软雅黑" panose="020B0503020204020204" pitchFamily="34" charset="-122"/>
              </a:rPr>
              <a:t>这里填具体描述</a:t>
            </a:r>
          </a:p>
        </p:txBody>
      </p:sp>
      <p:sp>
        <p:nvSpPr>
          <p:cNvPr id="42" name="文本框 46"/>
          <p:cNvSpPr txBox="1">
            <a:spLocks noChangeArrowheads="1"/>
          </p:cNvSpPr>
          <p:nvPr/>
        </p:nvSpPr>
        <p:spPr bwMode="auto">
          <a:xfrm>
            <a:off x="3271490" y="3729663"/>
            <a:ext cx="8846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标题内容</a:t>
            </a:r>
          </a:p>
        </p:txBody>
      </p:sp>
      <p:sp>
        <p:nvSpPr>
          <p:cNvPr id="43" name="文本框 47"/>
          <p:cNvSpPr txBox="1">
            <a:spLocks noChangeArrowheads="1"/>
          </p:cNvSpPr>
          <p:nvPr/>
        </p:nvSpPr>
        <p:spPr bwMode="auto">
          <a:xfrm>
            <a:off x="3029791" y="4326195"/>
            <a:ext cx="13489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p:txBody>
      </p:sp>
      <p:sp>
        <p:nvSpPr>
          <p:cNvPr id="44" name="文本框 48"/>
          <p:cNvSpPr txBox="1">
            <a:spLocks noChangeArrowheads="1"/>
          </p:cNvSpPr>
          <p:nvPr/>
        </p:nvSpPr>
        <p:spPr bwMode="auto">
          <a:xfrm>
            <a:off x="5237210" y="3729663"/>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标题内容</a:t>
            </a:r>
          </a:p>
        </p:txBody>
      </p:sp>
      <p:sp>
        <p:nvSpPr>
          <p:cNvPr id="45" name="文本框 49"/>
          <p:cNvSpPr txBox="1">
            <a:spLocks noChangeArrowheads="1"/>
          </p:cNvSpPr>
          <p:nvPr/>
        </p:nvSpPr>
        <p:spPr bwMode="auto">
          <a:xfrm>
            <a:off x="4994322" y="4326195"/>
            <a:ext cx="134897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p:txBody>
      </p:sp>
      <p:sp>
        <p:nvSpPr>
          <p:cNvPr id="46" name="文本框 50"/>
          <p:cNvSpPr txBox="1">
            <a:spLocks noChangeArrowheads="1"/>
          </p:cNvSpPr>
          <p:nvPr/>
        </p:nvSpPr>
        <p:spPr bwMode="auto">
          <a:xfrm>
            <a:off x="6977904" y="3729663"/>
            <a:ext cx="88344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标题内容</a:t>
            </a:r>
          </a:p>
        </p:txBody>
      </p:sp>
      <p:sp>
        <p:nvSpPr>
          <p:cNvPr id="47" name="文本框 51"/>
          <p:cNvSpPr txBox="1">
            <a:spLocks noChangeArrowheads="1"/>
          </p:cNvSpPr>
          <p:nvPr/>
        </p:nvSpPr>
        <p:spPr bwMode="auto">
          <a:xfrm>
            <a:off x="6735018" y="4326195"/>
            <a:ext cx="135016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sz="1200">
                <a:solidFill>
                  <a:srgbClr val="5F6D78"/>
                </a:solidFill>
                <a:latin typeface="微软雅黑" panose="020B0503020204020204" pitchFamily="34" charset="-122"/>
                <a:ea typeface="微软雅黑" panose="020B0503020204020204" pitchFamily="34" charset="-122"/>
              </a:rPr>
              <a:t>这里填具体描述</a:t>
            </a:r>
          </a:p>
        </p:txBody>
      </p:sp>
    </p:spTree>
    <p:extLst>
      <p:ext uri="{BB962C8B-B14F-4D97-AF65-F5344CB8AC3E}">
        <p14:creationId xmlns:p14="http://schemas.microsoft.com/office/powerpoint/2010/main" val="5649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1000"/>
                                        <p:tgtEl>
                                          <p:spTgt spid="41"/>
                                        </p:tgtEl>
                                      </p:cBhvr>
                                    </p:animEffect>
                                    <p:anim calcmode="lin" valueType="num">
                                      <p:cBhvr>
                                        <p:cTn id="28" dur="1000" fill="hold"/>
                                        <p:tgtEl>
                                          <p:spTgt spid="41"/>
                                        </p:tgtEl>
                                        <p:attrNameLst>
                                          <p:attrName>ppt_x</p:attrName>
                                        </p:attrNameLst>
                                      </p:cBhvr>
                                      <p:tavLst>
                                        <p:tav tm="0">
                                          <p:val>
                                            <p:strVal val="#ppt_x"/>
                                          </p:val>
                                        </p:tav>
                                        <p:tav tm="100000">
                                          <p:val>
                                            <p:strVal val="#ppt_x"/>
                                          </p:val>
                                        </p:tav>
                                      </p:tavLst>
                                    </p:anim>
                                    <p:anim calcmode="lin" valueType="num">
                                      <p:cBhvr>
                                        <p:cTn id="29" dur="1000" fill="hold"/>
                                        <p:tgtEl>
                                          <p:spTgt spid="41"/>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42" presetClass="entr" presetSubtype="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1000"/>
                                        <p:tgtEl>
                                          <p:spTgt spid="33"/>
                                        </p:tgtEl>
                                      </p:cBhvr>
                                    </p:animEffect>
                                    <p:anim calcmode="lin" valueType="num">
                                      <p:cBhvr>
                                        <p:cTn id="34" dur="1000" fill="hold"/>
                                        <p:tgtEl>
                                          <p:spTgt spid="33"/>
                                        </p:tgtEl>
                                        <p:attrNameLst>
                                          <p:attrName>ppt_x</p:attrName>
                                        </p:attrNameLst>
                                      </p:cBhvr>
                                      <p:tavLst>
                                        <p:tav tm="0">
                                          <p:val>
                                            <p:strVal val="#ppt_x"/>
                                          </p:val>
                                        </p:tav>
                                        <p:tav tm="100000">
                                          <p:val>
                                            <p:strVal val="#ppt_x"/>
                                          </p:val>
                                        </p:tav>
                                      </p:tavLst>
                                    </p:anim>
                                    <p:anim calcmode="lin" valueType="num">
                                      <p:cBhvr>
                                        <p:cTn id="35" dur="1000" fill="hold"/>
                                        <p:tgtEl>
                                          <p:spTgt spid="3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1000"/>
                                        <p:tgtEl>
                                          <p:spTgt spid="43"/>
                                        </p:tgtEl>
                                      </p:cBhvr>
                                    </p:animEffect>
                                    <p:anim calcmode="lin" valueType="num">
                                      <p:cBhvr>
                                        <p:cTn id="49" dur="1000" fill="hold"/>
                                        <p:tgtEl>
                                          <p:spTgt spid="43"/>
                                        </p:tgtEl>
                                        <p:attrNameLst>
                                          <p:attrName>ppt_x</p:attrName>
                                        </p:attrNameLst>
                                      </p:cBhvr>
                                      <p:tavLst>
                                        <p:tav tm="0">
                                          <p:val>
                                            <p:strVal val="#ppt_x"/>
                                          </p:val>
                                        </p:tav>
                                        <p:tav tm="100000">
                                          <p:val>
                                            <p:strVal val="#ppt_x"/>
                                          </p:val>
                                        </p:tav>
                                      </p:tavLst>
                                    </p:anim>
                                    <p:anim calcmode="lin" valueType="num">
                                      <p:cBhvr>
                                        <p:cTn id="50" dur="1000" fill="hold"/>
                                        <p:tgtEl>
                                          <p:spTgt spid="43"/>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42" presetClass="entr" presetSubtype="0" fill="hold"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1000"/>
                                        <p:tgtEl>
                                          <p:spTgt spid="36"/>
                                        </p:tgtEl>
                                      </p:cBhvr>
                                    </p:animEffect>
                                    <p:anim calcmode="lin" valueType="num">
                                      <p:cBhvr>
                                        <p:cTn id="55" dur="1000" fill="hold"/>
                                        <p:tgtEl>
                                          <p:spTgt spid="36"/>
                                        </p:tgtEl>
                                        <p:attrNameLst>
                                          <p:attrName>ppt_x</p:attrName>
                                        </p:attrNameLst>
                                      </p:cBhvr>
                                      <p:tavLst>
                                        <p:tav tm="0">
                                          <p:val>
                                            <p:strVal val="#ppt_x"/>
                                          </p:val>
                                        </p:tav>
                                        <p:tav tm="100000">
                                          <p:val>
                                            <p:strVal val="#ppt_x"/>
                                          </p:val>
                                        </p:tav>
                                      </p:tavLst>
                                    </p:anim>
                                    <p:anim calcmode="lin" valueType="num">
                                      <p:cBhvr>
                                        <p:cTn id="56" dur="1000" fill="hold"/>
                                        <p:tgtEl>
                                          <p:spTgt spid="3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1000" fill="hold"/>
                                        <p:tgtEl>
                                          <p:spTgt spid="28"/>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fade">
                                      <p:cBhvr>
                                        <p:cTn id="64" dur="1000"/>
                                        <p:tgtEl>
                                          <p:spTgt spid="44"/>
                                        </p:tgtEl>
                                      </p:cBhvr>
                                    </p:animEffect>
                                    <p:anim calcmode="lin" valueType="num">
                                      <p:cBhvr>
                                        <p:cTn id="65" dur="1000" fill="hold"/>
                                        <p:tgtEl>
                                          <p:spTgt spid="44"/>
                                        </p:tgtEl>
                                        <p:attrNameLst>
                                          <p:attrName>ppt_x</p:attrName>
                                        </p:attrNameLst>
                                      </p:cBhvr>
                                      <p:tavLst>
                                        <p:tav tm="0">
                                          <p:val>
                                            <p:strVal val="#ppt_x"/>
                                          </p:val>
                                        </p:tav>
                                        <p:tav tm="100000">
                                          <p:val>
                                            <p:strVal val="#ppt_x"/>
                                          </p:val>
                                        </p:tav>
                                      </p:tavLst>
                                    </p:anim>
                                    <p:anim calcmode="lin" valueType="num">
                                      <p:cBhvr>
                                        <p:cTn id="66" dur="1000" fill="hold"/>
                                        <p:tgtEl>
                                          <p:spTgt spid="4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fade">
                                      <p:cBhvr>
                                        <p:cTn id="69" dur="1000"/>
                                        <p:tgtEl>
                                          <p:spTgt spid="45"/>
                                        </p:tgtEl>
                                      </p:cBhvr>
                                    </p:animEffect>
                                    <p:anim calcmode="lin" valueType="num">
                                      <p:cBhvr>
                                        <p:cTn id="70" dur="1000" fill="hold"/>
                                        <p:tgtEl>
                                          <p:spTgt spid="45"/>
                                        </p:tgtEl>
                                        <p:attrNameLst>
                                          <p:attrName>ppt_x</p:attrName>
                                        </p:attrNameLst>
                                      </p:cBhvr>
                                      <p:tavLst>
                                        <p:tav tm="0">
                                          <p:val>
                                            <p:strVal val="#ppt_x"/>
                                          </p:val>
                                        </p:tav>
                                        <p:tav tm="100000">
                                          <p:val>
                                            <p:strVal val="#ppt_x"/>
                                          </p:val>
                                        </p:tav>
                                      </p:tavLst>
                                    </p:anim>
                                    <p:anim calcmode="lin" valueType="num">
                                      <p:cBhvr>
                                        <p:cTn id="71" dur="1000" fill="hold"/>
                                        <p:tgtEl>
                                          <p:spTgt spid="45"/>
                                        </p:tgtEl>
                                        <p:attrNameLst>
                                          <p:attrName>ppt_y</p:attrName>
                                        </p:attrNameLst>
                                      </p:cBhvr>
                                      <p:tavLst>
                                        <p:tav tm="0">
                                          <p:val>
                                            <p:strVal val="#ppt_y+.1"/>
                                          </p:val>
                                        </p:tav>
                                        <p:tav tm="100000">
                                          <p:val>
                                            <p:strVal val="#ppt_y"/>
                                          </p:val>
                                        </p:tav>
                                      </p:tavLst>
                                    </p:anim>
                                  </p:childTnLst>
                                </p:cTn>
                              </p:par>
                            </p:childTnLst>
                          </p:cTn>
                        </p:par>
                        <p:par>
                          <p:cTn id="72" fill="hold">
                            <p:stCondLst>
                              <p:cond delay="3000"/>
                            </p:stCondLst>
                            <p:childTnLst>
                              <p:par>
                                <p:cTn id="73" presetID="42" presetClass="entr" presetSubtype="0"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fade">
                                      <p:cBhvr>
                                        <p:cTn id="75" dur="1000"/>
                                        <p:tgtEl>
                                          <p:spTgt spid="39"/>
                                        </p:tgtEl>
                                      </p:cBhvr>
                                    </p:animEffect>
                                    <p:anim calcmode="lin" valueType="num">
                                      <p:cBhvr>
                                        <p:cTn id="76" dur="1000" fill="hold"/>
                                        <p:tgtEl>
                                          <p:spTgt spid="39"/>
                                        </p:tgtEl>
                                        <p:attrNameLst>
                                          <p:attrName>ppt_x</p:attrName>
                                        </p:attrNameLst>
                                      </p:cBhvr>
                                      <p:tavLst>
                                        <p:tav tm="0">
                                          <p:val>
                                            <p:strVal val="#ppt_x"/>
                                          </p:val>
                                        </p:tav>
                                        <p:tav tm="100000">
                                          <p:val>
                                            <p:strVal val="#ppt_x"/>
                                          </p:val>
                                        </p:tav>
                                      </p:tavLst>
                                    </p:anim>
                                    <p:anim calcmode="lin" valueType="num">
                                      <p:cBhvr>
                                        <p:cTn id="77" dur="1000" fill="hold"/>
                                        <p:tgtEl>
                                          <p:spTgt spid="39"/>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1000"/>
                                        <p:tgtEl>
                                          <p:spTgt spid="29"/>
                                        </p:tgtEl>
                                      </p:cBhvr>
                                    </p:animEffect>
                                    <p:anim calcmode="lin" valueType="num">
                                      <p:cBhvr>
                                        <p:cTn id="81" dur="1000" fill="hold"/>
                                        <p:tgtEl>
                                          <p:spTgt spid="29"/>
                                        </p:tgtEl>
                                        <p:attrNameLst>
                                          <p:attrName>ppt_x</p:attrName>
                                        </p:attrNameLst>
                                      </p:cBhvr>
                                      <p:tavLst>
                                        <p:tav tm="0">
                                          <p:val>
                                            <p:strVal val="#ppt_x"/>
                                          </p:val>
                                        </p:tav>
                                        <p:tav tm="100000">
                                          <p:val>
                                            <p:strVal val="#ppt_x"/>
                                          </p:val>
                                        </p:tav>
                                      </p:tavLst>
                                    </p:anim>
                                    <p:anim calcmode="lin" valueType="num">
                                      <p:cBhvr>
                                        <p:cTn id="82" dur="1000" fill="hold"/>
                                        <p:tgtEl>
                                          <p:spTgt spid="2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1000"/>
                                        <p:tgtEl>
                                          <p:spTgt spid="46"/>
                                        </p:tgtEl>
                                      </p:cBhvr>
                                    </p:animEffect>
                                    <p:anim calcmode="lin" valueType="num">
                                      <p:cBhvr>
                                        <p:cTn id="86" dur="1000" fill="hold"/>
                                        <p:tgtEl>
                                          <p:spTgt spid="46"/>
                                        </p:tgtEl>
                                        <p:attrNameLst>
                                          <p:attrName>ppt_x</p:attrName>
                                        </p:attrNameLst>
                                      </p:cBhvr>
                                      <p:tavLst>
                                        <p:tav tm="0">
                                          <p:val>
                                            <p:strVal val="#ppt_x"/>
                                          </p:val>
                                        </p:tav>
                                        <p:tav tm="100000">
                                          <p:val>
                                            <p:strVal val="#ppt_x"/>
                                          </p:val>
                                        </p:tav>
                                      </p:tavLst>
                                    </p:anim>
                                    <p:anim calcmode="lin" valueType="num">
                                      <p:cBhvr>
                                        <p:cTn id="87" dur="1000" fill="hold"/>
                                        <p:tgtEl>
                                          <p:spTgt spid="46"/>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1000"/>
                                        <p:tgtEl>
                                          <p:spTgt spid="47"/>
                                        </p:tgtEl>
                                      </p:cBhvr>
                                    </p:animEffect>
                                    <p:anim calcmode="lin" valueType="num">
                                      <p:cBhvr>
                                        <p:cTn id="91" dur="1000" fill="hold"/>
                                        <p:tgtEl>
                                          <p:spTgt spid="47"/>
                                        </p:tgtEl>
                                        <p:attrNameLst>
                                          <p:attrName>ppt_x</p:attrName>
                                        </p:attrNameLst>
                                      </p:cBhvr>
                                      <p:tavLst>
                                        <p:tav tm="0">
                                          <p:val>
                                            <p:strVal val="#ppt_x"/>
                                          </p:val>
                                        </p:tav>
                                        <p:tav tm="100000">
                                          <p:val>
                                            <p:strVal val="#ppt_x"/>
                                          </p:val>
                                        </p:tav>
                                      </p:tavLst>
                                    </p:anim>
                                    <p:anim calcmode="lin" valueType="num">
                                      <p:cBhvr>
                                        <p:cTn id="9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animBg="1" autoUpdateAnimBg="0"/>
      <p:bldP spid="27" grpId="0" animBg="1" autoUpdateAnimBg="0"/>
      <p:bldP spid="28" grpId="0" animBg="1" autoUpdateAnimBg="0"/>
      <p:bldP spid="29" grpId="0" animBg="1" autoUpdateAnimBg="0"/>
      <p:bldP spid="40" grpId="0" autoUpdateAnimBg="0"/>
      <p:bldP spid="41" grpId="0" autoUpdateAnimBg="0"/>
      <p:bldP spid="42" grpId="0" autoUpdateAnimBg="0"/>
      <p:bldP spid="43" grpId="0" autoUpdateAnimBg="0"/>
      <p:bldP spid="44" grpId="0" autoUpdateAnimBg="0"/>
      <p:bldP spid="45" grpId="0" autoUpdateAnimBg="0"/>
      <p:bldP spid="46" grpId="0" autoUpdateAnimBg="0"/>
      <p:bldP spid="4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3587655" y="1388421"/>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42" name="TextBox 12"/>
          <p:cNvSpPr txBox="1"/>
          <p:nvPr/>
        </p:nvSpPr>
        <p:spPr>
          <a:xfrm>
            <a:off x="5387855" y="3164201"/>
            <a:ext cx="3096344"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TextBox 33"/>
          <p:cNvSpPr txBox="1"/>
          <p:nvPr/>
        </p:nvSpPr>
        <p:spPr>
          <a:xfrm>
            <a:off x="5387855" y="4574993"/>
            <a:ext cx="3096344"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输入你的文字输入你的文字 输入你的文字 输入你的文字 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4" name="矩形 43"/>
          <p:cNvSpPr/>
          <p:nvPr/>
        </p:nvSpPr>
        <p:spPr>
          <a:xfrm>
            <a:off x="5315847" y="2887936"/>
            <a:ext cx="72008" cy="1065511"/>
          </a:xfrm>
          <a:prstGeom prst="rect">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矩形 44"/>
          <p:cNvSpPr/>
          <p:nvPr/>
        </p:nvSpPr>
        <p:spPr>
          <a:xfrm>
            <a:off x="5315847" y="4268471"/>
            <a:ext cx="72008" cy="1065511"/>
          </a:xfrm>
          <a:prstGeom prst="rect">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矩形 45"/>
          <p:cNvSpPr/>
          <p:nvPr/>
        </p:nvSpPr>
        <p:spPr>
          <a:xfrm>
            <a:off x="5387855" y="2875098"/>
            <a:ext cx="134367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endParaRPr>
          </a:p>
        </p:txBody>
      </p:sp>
      <p:sp>
        <p:nvSpPr>
          <p:cNvPr id="47" name="矩形 46"/>
          <p:cNvSpPr/>
          <p:nvPr/>
        </p:nvSpPr>
        <p:spPr>
          <a:xfrm>
            <a:off x="5387855" y="4271072"/>
            <a:ext cx="134367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6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anose="020B0503020204020204" pitchFamily="34" charset="-122"/>
            </a:endParaRPr>
          </a:p>
        </p:txBody>
      </p:sp>
      <p:grpSp>
        <p:nvGrpSpPr>
          <p:cNvPr id="48" name="组合 47"/>
          <p:cNvGrpSpPr/>
          <p:nvPr/>
        </p:nvGrpSpPr>
        <p:grpSpPr>
          <a:xfrm>
            <a:off x="1492873" y="2538964"/>
            <a:ext cx="3102894" cy="2867026"/>
            <a:chOff x="1179513" y="1211262"/>
            <a:chExt cx="2860675" cy="2867026"/>
          </a:xfrm>
        </p:grpSpPr>
        <p:sp>
          <p:nvSpPr>
            <p:cNvPr id="49" name="Freeform 6"/>
            <p:cNvSpPr>
              <a:spLocks/>
            </p:cNvSpPr>
            <p:nvPr/>
          </p:nvSpPr>
          <p:spPr bwMode="auto">
            <a:xfrm>
              <a:off x="1706563" y="2568575"/>
              <a:ext cx="1806575" cy="455613"/>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rgbClr val="44546A">
                <a:lumMod val="50000"/>
                <a:alpha val="80000"/>
              </a:srgbClr>
            </a:solidFill>
            <a:ln w="12700" cap="flat" cmpd="sng" algn="ctr">
              <a:noFill/>
              <a:prstDash val="solid"/>
              <a:miter lim="800000"/>
            </a:ln>
            <a:effectLs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cs typeface="+mn-cs"/>
              </a:endParaRPr>
            </a:p>
          </p:txBody>
        </p:sp>
        <p:sp>
          <p:nvSpPr>
            <p:cNvPr id="50" name="Freeform 7"/>
            <p:cNvSpPr>
              <a:spLocks/>
            </p:cNvSpPr>
            <p:nvPr/>
          </p:nvSpPr>
          <p:spPr bwMode="auto">
            <a:xfrm>
              <a:off x="2233613" y="1211262"/>
              <a:ext cx="752475" cy="758825"/>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rgbClr val="44546A">
                <a:lumMod val="50000"/>
                <a:alpha val="80000"/>
              </a:srgbClr>
            </a:solidFill>
            <a:ln w="12700" cap="flat" cmpd="sng" algn="ctr">
              <a:noFill/>
              <a:prstDash val="solid"/>
              <a:miter lim="800000"/>
            </a:ln>
            <a:effectLs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cs typeface="+mn-cs"/>
              </a:endParaRPr>
            </a:p>
          </p:txBody>
        </p:sp>
        <p:sp>
          <p:nvSpPr>
            <p:cNvPr id="51" name="Freeform 8"/>
            <p:cNvSpPr>
              <a:spLocks/>
            </p:cNvSpPr>
            <p:nvPr/>
          </p:nvSpPr>
          <p:spPr bwMode="auto">
            <a:xfrm>
              <a:off x="1970088" y="2041525"/>
              <a:ext cx="1279525" cy="455613"/>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rgbClr val="44546A">
                <a:lumMod val="50000"/>
                <a:alpha val="80000"/>
              </a:srgbClr>
            </a:solidFill>
            <a:ln w="12700" cap="flat" cmpd="sng" algn="ctr">
              <a:noFill/>
              <a:prstDash val="solid"/>
              <a:miter lim="800000"/>
            </a:ln>
            <a:effectLs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cs typeface="+mn-cs"/>
              </a:endParaRPr>
            </a:p>
          </p:txBody>
        </p:sp>
        <p:sp>
          <p:nvSpPr>
            <p:cNvPr id="52" name="Freeform 9"/>
            <p:cNvSpPr>
              <a:spLocks/>
            </p:cNvSpPr>
            <p:nvPr/>
          </p:nvSpPr>
          <p:spPr bwMode="auto">
            <a:xfrm>
              <a:off x="1179513" y="3622675"/>
              <a:ext cx="2860675" cy="455613"/>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rgbClr val="44546A">
                <a:lumMod val="50000"/>
                <a:alpha val="80000"/>
              </a:srgbClr>
            </a:solidFill>
            <a:ln w="12700" cap="flat" cmpd="sng" algn="ctr">
              <a:noFill/>
              <a:prstDash val="solid"/>
              <a:miter lim="800000"/>
            </a:ln>
            <a:effectLst/>
            <a:extLst/>
          </p:spPr>
          <p:txBody>
            <a:bodyPr vert="horz" wrap="square" lIns="121920" tIns="60960" rIns="121920" bIns="60960"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a:cs typeface="+mn-cs"/>
              </a:endParaRPr>
            </a:p>
          </p:txBody>
        </p:sp>
        <p:sp>
          <p:nvSpPr>
            <p:cNvPr id="53" name="Freeform 10"/>
            <p:cNvSpPr>
              <a:spLocks/>
            </p:cNvSpPr>
            <p:nvPr/>
          </p:nvSpPr>
          <p:spPr bwMode="auto">
            <a:xfrm>
              <a:off x="1443038" y="3095625"/>
              <a:ext cx="2333625" cy="455613"/>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矩形 1"/>
          <p:cNvSpPr>
            <a:spLocks noChangeArrowheads="1"/>
          </p:cNvSpPr>
          <p:nvPr/>
        </p:nvSpPr>
        <p:spPr bwMode="auto">
          <a:xfrm>
            <a:off x="2363521" y="4919571"/>
            <a:ext cx="215893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400" dirty="0" smtClean="0">
                <a:solidFill>
                  <a:prstClr val="white"/>
                </a:solidFill>
                <a:latin typeface="微软雅黑" pitchFamily="34" charset="-122"/>
                <a:ea typeface="微软雅黑" pitchFamily="34" charset="-122"/>
              </a:rPr>
              <a:t>添加你的标题</a:t>
            </a:r>
            <a:endParaRPr lang="zh-CN" altLang="zh-CN" sz="1400" dirty="0">
              <a:solidFill>
                <a:prstClr val="white"/>
              </a:solidFill>
              <a:latin typeface="微软雅黑" pitchFamily="34" charset="-122"/>
              <a:ea typeface="微软雅黑" pitchFamily="34" charset="-122"/>
            </a:endParaRPr>
          </a:p>
        </p:txBody>
      </p:sp>
      <p:sp>
        <p:nvSpPr>
          <p:cNvPr id="55" name="矩形 1"/>
          <p:cNvSpPr>
            <a:spLocks noChangeArrowheads="1"/>
          </p:cNvSpPr>
          <p:nvPr/>
        </p:nvSpPr>
        <p:spPr bwMode="auto">
          <a:xfrm>
            <a:off x="2503122" y="4471333"/>
            <a:ext cx="166059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56" name="矩形 1"/>
          <p:cNvSpPr>
            <a:spLocks noChangeArrowheads="1"/>
          </p:cNvSpPr>
          <p:nvPr/>
        </p:nvSpPr>
        <p:spPr bwMode="auto">
          <a:xfrm>
            <a:off x="2590692" y="3966187"/>
            <a:ext cx="98451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a:solidFill>
                  <a:prstClr val="white"/>
                </a:solidFill>
                <a:latin typeface="微软雅黑" pitchFamily="34" charset="-122"/>
                <a:ea typeface="微软雅黑" pitchFamily="34" charset="-122"/>
              </a:rPr>
              <a:t>添加你的标题</a:t>
            </a:r>
            <a:endParaRPr lang="zh-CN" altLang="zh-CN" sz="1100" dirty="0">
              <a:solidFill>
                <a:prstClr val="white"/>
              </a:solidFill>
              <a:latin typeface="微软雅黑" pitchFamily="34" charset="-122"/>
              <a:ea typeface="微软雅黑" pitchFamily="34" charset="-122"/>
            </a:endParaRPr>
          </a:p>
        </p:txBody>
      </p:sp>
      <p:sp>
        <p:nvSpPr>
          <p:cNvPr id="57" name="矩形 1"/>
          <p:cNvSpPr>
            <a:spLocks noChangeArrowheads="1"/>
          </p:cNvSpPr>
          <p:nvPr/>
        </p:nvSpPr>
        <p:spPr bwMode="auto">
          <a:xfrm>
            <a:off x="2720556" y="3461043"/>
            <a:ext cx="72478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800" dirty="0" smtClean="0">
                <a:solidFill>
                  <a:prstClr val="white"/>
                </a:solidFill>
                <a:latin typeface="微软雅黑" pitchFamily="34" charset="-122"/>
                <a:ea typeface="微软雅黑" pitchFamily="34" charset="-122"/>
              </a:rPr>
              <a:t>添加标题</a:t>
            </a:r>
            <a:endParaRPr lang="zh-CN" altLang="zh-CN" sz="800" dirty="0">
              <a:solidFill>
                <a:prstClr val="white"/>
              </a:solidFill>
              <a:latin typeface="微软雅黑" pitchFamily="34" charset="-122"/>
              <a:ea typeface="微软雅黑" pitchFamily="34" charset="-122"/>
            </a:endParaRPr>
          </a:p>
        </p:txBody>
      </p:sp>
      <p:sp>
        <p:nvSpPr>
          <p:cNvPr id="58" name="矩形 1"/>
          <p:cNvSpPr>
            <a:spLocks noChangeArrowheads="1"/>
          </p:cNvSpPr>
          <p:nvPr/>
        </p:nvSpPr>
        <p:spPr bwMode="auto">
          <a:xfrm>
            <a:off x="2837847" y="2926017"/>
            <a:ext cx="49020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just" fontAlgn="base">
              <a:lnSpc>
                <a:spcPct val="150000"/>
              </a:lnSpc>
              <a:spcBef>
                <a:spcPct val="0"/>
              </a:spcBef>
              <a:spcAft>
                <a:spcPct val="0"/>
              </a:spcAft>
            </a:pPr>
            <a:r>
              <a:rPr lang="zh-CN" altLang="en-US" sz="1100" dirty="0" smtClean="0">
                <a:solidFill>
                  <a:prstClr val="white"/>
                </a:solidFill>
                <a:latin typeface="微软雅黑" pitchFamily="34" charset="-122"/>
                <a:ea typeface="微软雅黑" pitchFamily="34" charset="-122"/>
              </a:rPr>
              <a:t>标题</a:t>
            </a:r>
            <a:endParaRPr lang="zh-CN" altLang="zh-CN" sz="1100" dirty="0">
              <a:solidFill>
                <a:prstClr val="white"/>
              </a:solidFill>
              <a:latin typeface="微软雅黑" pitchFamily="34" charset="-122"/>
              <a:ea typeface="微软雅黑" pitchFamily="34" charset="-122"/>
            </a:endParaRPr>
          </a:p>
        </p:txBody>
      </p:sp>
      <p:pic>
        <p:nvPicPr>
          <p:cNvPr id="59" name="图片 58"/>
          <p:cNvPicPr>
            <a:picLocks noChangeAspect="1"/>
          </p:cNvPicPr>
          <p:nvPr/>
        </p:nvPicPr>
        <p:blipFill rotWithShape="1">
          <a:blip r:embed="rId2" cstate="screen">
            <a:grayscl/>
            <a:extLst>
              <a:ext uri="{BEBA8EAE-BF5A-486C-A8C5-ECC9F3942E4B}">
                <a14:imgProps xmlns:a14="http://schemas.microsoft.com/office/drawing/2010/main">
                  <a14:imgLayer r:embed="rId3">
                    <a14:imgEffect>
                      <a14:backgroundRemoval t="0" b="100000" l="0" r="100000">
                        <a14:foregroundMark x1="16240" y1="2973" x2="15614" y2="13362"/>
                        <a14:foregroundMark x1="2559" y1="99798" x2="2559" y2="99971"/>
                        <a14:backgroundMark x1="20574" y1="20433" x2="27102" y2="14921"/>
                      </a14:backgroundRemoval>
                    </a14:imgEffect>
                  </a14:imgLayer>
                </a14:imgProps>
              </a:ext>
              <a:ext uri="{28A0092B-C50C-407E-A947-70E740481C1C}">
                <a14:useLocalDpi xmlns:a14="http://schemas.microsoft.com/office/drawing/2010/main"/>
              </a:ext>
            </a:extLst>
          </a:blip>
          <a:srcRect/>
          <a:stretch/>
        </p:blipFill>
        <p:spPr>
          <a:xfrm rot="1741537" flipH="1">
            <a:off x="930091" y="2721492"/>
            <a:ext cx="1407894" cy="2547412"/>
          </a:xfrm>
          <a:prstGeom prst="rect">
            <a:avLst/>
          </a:pr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50"/>
                                  </p:stCondLst>
                                  <p:childTnLst>
                                    <p:set>
                                      <p:cBhvr>
                                        <p:cTn id="11" dur="1" fill="hold">
                                          <p:stCondLst>
                                            <p:cond delay="0"/>
                                          </p:stCondLst>
                                        </p:cTn>
                                        <p:tgtEl>
                                          <p:spTgt spid="48"/>
                                        </p:tgtEl>
                                        <p:attrNameLst>
                                          <p:attrName>style.visibility</p:attrName>
                                        </p:attrNameLst>
                                      </p:cBhvr>
                                      <p:to>
                                        <p:strVal val="visible"/>
                                      </p:to>
                                    </p:set>
                                    <p:anim calcmode="lin" valueType="num">
                                      <p:cBhvr>
                                        <p:cTn id="12" dur="500" fill="hold"/>
                                        <p:tgtEl>
                                          <p:spTgt spid="48"/>
                                        </p:tgtEl>
                                        <p:attrNameLst>
                                          <p:attrName>ppt_w</p:attrName>
                                        </p:attrNameLst>
                                      </p:cBhvr>
                                      <p:tavLst>
                                        <p:tav tm="0">
                                          <p:val>
                                            <p:fltVal val="0"/>
                                          </p:val>
                                        </p:tav>
                                        <p:tav tm="100000">
                                          <p:val>
                                            <p:strVal val="#ppt_w"/>
                                          </p:val>
                                        </p:tav>
                                      </p:tavLst>
                                    </p:anim>
                                    <p:anim calcmode="lin" valueType="num">
                                      <p:cBhvr>
                                        <p:cTn id="13" dur="500" fill="hold"/>
                                        <p:tgtEl>
                                          <p:spTgt spid="48"/>
                                        </p:tgtEl>
                                        <p:attrNameLst>
                                          <p:attrName>ppt_h</p:attrName>
                                        </p:attrNameLst>
                                      </p:cBhvr>
                                      <p:tavLst>
                                        <p:tav tm="0">
                                          <p:val>
                                            <p:fltVal val="0"/>
                                          </p:val>
                                        </p:tav>
                                        <p:tav tm="100000">
                                          <p:val>
                                            <p:strVal val="#ppt_h"/>
                                          </p:val>
                                        </p:tav>
                                      </p:tavLst>
                                    </p:anim>
                                    <p:animEffect transition="in" filter="fade">
                                      <p:cBhvr>
                                        <p:cTn id="14" dur="500"/>
                                        <p:tgtEl>
                                          <p:spTgt spid="48"/>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58"/>
                                        </p:tgtEl>
                                        <p:attrNameLst>
                                          <p:attrName>style.visibility</p:attrName>
                                        </p:attrNameLst>
                                      </p:cBhvr>
                                      <p:to>
                                        <p:strVal val="visible"/>
                                      </p:to>
                                    </p:set>
                                    <p:anim calcmode="lin" valueType="num">
                                      <p:cBhvr>
                                        <p:cTn id="17" dur="500" fill="hold"/>
                                        <p:tgtEl>
                                          <p:spTgt spid="58"/>
                                        </p:tgtEl>
                                        <p:attrNameLst>
                                          <p:attrName>ppt_w</p:attrName>
                                        </p:attrNameLst>
                                      </p:cBhvr>
                                      <p:tavLst>
                                        <p:tav tm="0">
                                          <p:val>
                                            <p:fltVal val="0"/>
                                          </p:val>
                                        </p:tav>
                                        <p:tav tm="100000">
                                          <p:val>
                                            <p:strVal val="#ppt_w"/>
                                          </p:val>
                                        </p:tav>
                                      </p:tavLst>
                                    </p:anim>
                                    <p:anim calcmode="lin" valueType="num">
                                      <p:cBhvr>
                                        <p:cTn id="18" dur="500" fill="hold"/>
                                        <p:tgtEl>
                                          <p:spTgt spid="58"/>
                                        </p:tgtEl>
                                        <p:attrNameLst>
                                          <p:attrName>ppt_h</p:attrName>
                                        </p:attrNameLst>
                                      </p:cBhvr>
                                      <p:tavLst>
                                        <p:tav tm="0">
                                          <p:val>
                                            <p:fltVal val="0"/>
                                          </p:val>
                                        </p:tav>
                                        <p:tav tm="100000">
                                          <p:val>
                                            <p:strVal val="#ppt_h"/>
                                          </p:val>
                                        </p:tav>
                                      </p:tavLst>
                                    </p:anim>
                                    <p:animEffect transition="in" filter="fade">
                                      <p:cBhvr>
                                        <p:cTn id="19" dur="500"/>
                                        <p:tgtEl>
                                          <p:spTgt spid="58"/>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57"/>
                                        </p:tgtEl>
                                        <p:attrNameLst>
                                          <p:attrName>style.visibility</p:attrName>
                                        </p:attrNameLst>
                                      </p:cBhvr>
                                      <p:to>
                                        <p:strVal val="visible"/>
                                      </p:to>
                                    </p:set>
                                    <p:anim calcmode="lin" valueType="num">
                                      <p:cBhvr>
                                        <p:cTn id="22" dur="500" fill="hold"/>
                                        <p:tgtEl>
                                          <p:spTgt spid="57"/>
                                        </p:tgtEl>
                                        <p:attrNameLst>
                                          <p:attrName>ppt_w</p:attrName>
                                        </p:attrNameLst>
                                      </p:cBhvr>
                                      <p:tavLst>
                                        <p:tav tm="0">
                                          <p:val>
                                            <p:fltVal val="0"/>
                                          </p:val>
                                        </p:tav>
                                        <p:tav tm="100000">
                                          <p:val>
                                            <p:strVal val="#ppt_w"/>
                                          </p:val>
                                        </p:tav>
                                      </p:tavLst>
                                    </p:anim>
                                    <p:anim calcmode="lin" valueType="num">
                                      <p:cBhvr>
                                        <p:cTn id="23" dur="500" fill="hold"/>
                                        <p:tgtEl>
                                          <p:spTgt spid="57"/>
                                        </p:tgtEl>
                                        <p:attrNameLst>
                                          <p:attrName>ppt_h</p:attrName>
                                        </p:attrNameLst>
                                      </p:cBhvr>
                                      <p:tavLst>
                                        <p:tav tm="0">
                                          <p:val>
                                            <p:fltVal val="0"/>
                                          </p:val>
                                        </p:tav>
                                        <p:tav tm="100000">
                                          <p:val>
                                            <p:strVal val="#ppt_h"/>
                                          </p:val>
                                        </p:tav>
                                      </p:tavLst>
                                    </p:anim>
                                    <p:animEffect transition="in" filter="fade">
                                      <p:cBhvr>
                                        <p:cTn id="24" dur="500"/>
                                        <p:tgtEl>
                                          <p:spTgt spid="57"/>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56"/>
                                        </p:tgtEl>
                                        <p:attrNameLst>
                                          <p:attrName>style.visibility</p:attrName>
                                        </p:attrNameLst>
                                      </p:cBhvr>
                                      <p:to>
                                        <p:strVal val="visible"/>
                                      </p:to>
                                    </p:set>
                                    <p:anim calcmode="lin" valueType="num">
                                      <p:cBhvr>
                                        <p:cTn id="27" dur="500" fill="hold"/>
                                        <p:tgtEl>
                                          <p:spTgt spid="56"/>
                                        </p:tgtEl>
                                        <p:attrNameLst>
                                          <p:attrName>ppt_w</p:attrName>
                                        </p:attrNameLst>
                                      </p:cBhvr>
                                      <p:tavLst>
                                        <p:tav tm="0">
                                          <p:val>
                                            <p:fltVal val="0"/>
                                          </p:val>
                                        </p:tav>
                                        <p:tav tm="100000">
                                          <p:val>
                                            <p:strVal val="#ppt_w"/>
                                          </p:val>
                                        </p:tav>
                                      </p:tavLst>
                                    </p:anim>
                                    <p:anim calcmode="lin" valueType="num">
                                      <p:cBhvr>
                                        <p:cTn id="28" dur="500" fill="hold"/>
                                        <p:tgtEl>
                                          <p:spTgt spid="56"/>
                                        </p:tgtEl>
                                        <p:attrNameLst>
                                          <p:attrName>ppt_h</p:attrName>
                                        </p:attrNameLst>
                                      </p:cBhvr>
                                      <p:tavLst>
                                        <p:tav tm="0">
                                          <p:val>
                                            <p:fltVal val="0"/>
                                          </p:val>
                                        </p:tav>
                                        <p:tav tm="100000">
                                          <p:val>
                                            <p:strVal val="#ppt_h"/>
                                          </p:val>
                                        </p:tav>
                                      </p:tavLst>
                                    </p:anim>
                                    <p:animEffect transition="in" filter="fade">
                                      <p:cBhvr>
                                        <p:cTn id="29" dur="500"/>
                                        <p:tgtEl>
                                          <p:spTgt spid="56"/>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fltVal val="0"/>
                                          </p:val>
                                        </p:tav>
                                        <p:tav tm="100000">
                                          <p:val>
                                            <p:strVal val="#ppt_w"/>
                                          </p:val>
                                        </p:tav>
                                      </p:tavLst>
                                    </p:anim>
                                    <p:anim calcmode="lin" valueType="num">
                                      <p:cBhvr>
                                        <p:cTn id="33" dur="500" fill="hold"/>
                                        <p:tgtEl>
                                          <p:spTgt spid="55"/>
                                        </p:tgtEl>
                                        <p:attrNameLst>
                                          <p:attrName>ppt_h</p:attrName>
                                        </p:attrNameLst>
                                      </p:cBhvr>
                                      <p:tavLst>
                                        <p:tav tm="0">
                                          <p:val>
                                            <p:fltVal val="0"/>
                                          </p:val>
                                        </p:tav>
                                        <p:tav tm="100000">
                                          <p:val>
                                            <p:strVal val="#ppt_h"/>
                                          </p:val>
                                        </p:tav>
                                      </p:tavLst>
                                    </p:anim>
                                    <p:animEffect transition="in" filter="fade">
                                      <p:cBhvr>
                                        <p:cTn id="34" dur="500"/>
                                        <p:tgtEl>
                                          <p:spTgt spid="55"/>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54"/>
                                        </p:tgtEl>
                                        <p:attrNameLst>
                                          <p:attrName>style.visibility</p:attrName>
                                        </p:attrNameLst>
                                      </p:cBhvr>
                                      <p:to>
                                        <p:strVal val="visible"/>
                                      </p:to>
                                    </p:set>
                                    <p:anim calcmode="lin" valueType="num">
                                      <p:cBhvr>
                                        <p:cTn id="37" dur="500" fill="hold"/>
                                        <p:tgtEl>
                                          <p:spTgt spid="54"/>
                                        </p:tgtEl>
                                        <p:attrNameLst>
                                          <p:attrName>ppt_w</p:attrName>
                                        </p:attrNameLst>
                                      </p:cBhvr>
                                      <p:tavLst>
                                        <p:tav tm="0">
                                          <p:val>
                                            <p:fltVal val="0"/>
                                          </p:val>
                                        </p:tav>
                                        <p:tav tm="100000">
                                          <p:val>
                                            <p:strVal val="#ppt_w"/>
                                          </p:val>
                                        </p:tav>
                                      </p:tavLst>
                                    </p:anim>
                                    <p:anim calcmode="lin" valueType="num">
                                      <p:cBhvr>
                                        <p:cTn id="38" dur="500" fill="hold"/>
                                        <p:tgtEl>
                                          <p:spTgt spid="54"/>
                                        </p:tgtEl>
                                        <p:attrNameLst>
                                          <p:attrName>ppt_h</p:attrName>
                                        </p:attrNameLst>
                                      </p:cBhvr>
                                      <p:tavLst>
                                        <p:tav tm="0">
                                          <p:val>
                                            <p:fltVal val="0"/>
                                          </p:val>
                                        </p:tav>
                                        <p:tav tm="100000">
                                          <p:val>
                                            <p:strVal val="#ppt_h"/>
                                          </p:val>
                                        </p:tav>
                                      </p:tavLst>
                                    </p:anim>
                                    <p:animEffect transition="in" filter="fade">
                                      <p:cBhvr>
                                        <p:cTn id="39" dur="500"/>
                                        <p:tgtEl>
                                          <p:spTgt spid="54"/>
                                        </p:tgtEl>
                                      </p:cBhvr>
                                    </p:animEffect>
                                  </p:childTnLst>
                                </p:cTn>
                              </p:par>
                              <p:par>
                                <p:cTn id="40" presetID="16" presetClass="entr" presetSubtype="42" fill="hold" nodeType="withEffect">
                                  <p:stCondLst>
                                    <p:cond delay="1750"/>
                                  </p:stCondLst>
                                  <p:childTnLst>
                                    <p:set>
                                      <p:cBhvr>
                                        <p:cTn id="41" dur="1" fill="hold">
                                          <p:stCondLst>
                                            <p:cond delay="0"/>
                                          </p:stCondLst>
                                        </p:cTn>
                                        <p:tgtEl>
                                          <p:spTgt spid="59"/>
                                        </p:tgtEl>
                                        <p:attrNameLst>
                                          <p:attrName>style.visibility</p:attrName>
                                        </p:attrNameLst>
                                      </p:cBhvr>
                                      <p:to>
                                        <p:strVal val="visible"/>
                                      </p:to>
                                    </p:set>
                                    <p:animEffect transition="in" filter="barn(outHorizontal)">
                                      <p:cBhvr>
                                        <p:cTn id="42" dur="750"/>
                                        <p:tgtEl>
                                          <p:spTgt spid="59"/>
                                        </p:tgtEl>
                                      </p:cBhvr>
                                    </p:animEffect>
                                  </p:childTnLst>
                                </p:cTn>
                              </p:par>
                              <p:par>
                                <p:cTn id="43" presetID="22" presetClass="entr" presetSubtype="4" fill="hold" grpId="0" nodeType="withEffect">
                                  <p:stCondLst>
                                    <p:cond delay="2500"/>
                                  </p:stCondLst>
                                  <p:childTnLst>
                                    <p:set>
                                      <p:cBhvr>
                                        <p:cTn id="44" dur="1" fill="hold">
                                          <p:stCondLst>
                                            <p:cond delay="0"/>
                                          </p:stCondLst>
                                        </p:cTn>
                                        <p:tgtEl>
                                          <p:spTgt spid="44"/>
                                        </p:tgtEl>
                                        <p:attrNameLst>
                                          <p:attrName>style.visibility</p:attrName>
                                        </p:attrNameLst>
                                      </p:cBhvr>
                                      <p:to>
                                        <p:strVal val="visible"/>
                                      </p:to>
                                    </p:set>
                                    <p:animEffect transition="in" filter="wipe(down)">
                                      <p:cBhvr>
                                        <p:cTn id="45" dur="500"/>
                                        <p:tgtEl>
                                          <p:spTgt spid="44"/>
                                        </p:tgtEl>
                                      </p:cBhvr>
                                    </p:animEffect>
                                  </p:childTnLst>
                                </p:cTn>
                              </p:par>
                              <p:par>
                                <p:cTn id="46" presetID="22" presetClass="entr" presetSubtype="4" fill="hold" grpId="0" nodeType="withEffect">
                                  <p:stCondLst>
                                    <p:cond delay="2500"/>
                                  </p:stCondLst>
                                  <p:childTnLst>
                                    <p:set>
                                      <p:cBhvr>
                                        <p:cTn id="47" dur="1" fill="hold">
                                          <p:stCondLst>
                                            <p:cond delay="0"/>
                                          </p:stCondLst>
                                        </p:cTn>
                                        <p:tgtEl>
                                          <p:spTgt spid="45"/>
                                        </p:tgtEl>
                                        <p:attrNameLst>
                                          <p:attrName>style.visibility</p:attrName>
                                        </p:attrNameLst>
                                      </p:cBhvr>
                                      <p:to>
                                        <p:strVal val="visible"/>
                                      </p:to>
                                    </p:set>
                                    <p:animEffect transition="in" filter="wipe(down)">
                                      <p:cBhvr>
                                        <p:cTn id="48" dur="500"/>
                                        <p:tgtEl>
                                          <p:spTgt spid="45"/>
                                        </p:tgtEl>
                                      </p:cBhvr>
                                    </p:animEffect>
                                  </p:childTnLst>
                                </p:cTn>
                              </p:par>
                              <p:par>
                                <p:cTn id="49" presetID="22" presetClass="entr" presetSubtype="8" fill="hold" grpId="0" nodeType="withEffect">
                                  <p:stCondLst>
                                    <p:cond delay="2750"/>
                                  </p:stCondLst>
                                  <p:childTnLst>
                                    <p:set>
                                      <p:cBhvr>
                                        <p:cTn id="50" dur="1" fill="hold">
                                          <p:stCondLst>
                                            <p:cond delay="0"/>
                                          </p:stCondLst>
                                        </p:cTn>
                                        <p:tgtEl>
                                          <p:spTgt spid="46"/>
                                        </p:tgtEl>
                                        <p:attrNameLst>
                                          <p:attrName>style.visibility</p:attrName>
                                        </p:attrNameLst>
                                      </p:cBhvr>
                                      <p:to>
                                        <p:strVal val="visible"/>
                                      </p:to>
                                    </p:set>
                                    <p:animEffect transition="in" filter="wipe(left)">
                                      <p:cBhvr>
                                        <p:cTn id="51" dur="500"/>
                                        <p:tgtEl>
                                          <p:spTgt spid="46"/>
                                        </p:tgtEl>
                                      </p:cBhvr>
                                    </p:animEffect>
                                  </p:childTnLst>
                                </p:cTn>
                              </p:par>
                              <p:par>
                                <p:cTn id="52" presetID="22" presetClass="entr" presetSubtype="8" fill="hold" grpId="0" nodeType="withEffect">
                                  <p:stCondLst>
                                    <p:cond delay="275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par>
                                <p:cTn id="55" presetID="22" presetClass="entr" presetSubtype="8" fill="hold" grpId="0" nodeType="withEffect">
                                  <p:stCondLst>
                                    <p:cond delay="275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par>
                                <p:cTn id="58" presetID="22" presetClass="entr" presetSubtype="8" fill="hold" grpId="0" nodeType="withEffect">
                                  <p:stCondLst>
                                    <p:cond delay="275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3" grpId="0"/>
      <p:bldP spid="44" grpId="0" animBg="1"/>
      <p:bldP spid="45" grpId="0" animBg="1"/>
      <p:bldP spid="46" grpId="0"/>
      <p:bldP spid="47" grpId="0"/>
      <p:bldP spid="54" grpId="0"/>
      <p:bldP spid="55" grpId="0"/>
      <p:bldP spid="56" grpId="0"/>
      <p:bldP spid="57" grpId="0"/>
      <p:bldP spid="5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等腰三角形 8"/>
          <p:cNvSpPr>
            <a:spLocks noChangeArrowheads="1"/>
          </p:cNvSpPr>
          <p:nvPr/>
        </p:nvSpPr>
        <p:spPr bwMode="auto">
          <a:xfrm>
            <a:off x="2818211" y="1407319"/>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0" name="等腰三角形 8"/>
          <p:cNvSpPr>
            <a:spLocks noChangeArrowheads="1"/>
          </p:cNvSpPr>
          <p:nvPr/>
        </p:nvSpPr>
        <p:spPr bwMode="auto">
          <a:xfrm rot="10800000">
            <a:off x="2693195" y="2071687"/>
            <a:ext cx="3757613" cy="3238500"/>
          </a:xfrm>
          <a:prstGeom prst="triangle">
            <a:avLst>
              <a:gd name="adj" fmla="val 50000"/>
            </a:avLst>
          </a:prstGeom>
          <a:noFill/>
          <a:ln w="317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1" name="文本框 9"/>
          <p:cNvSpPr txBox="1">
            <a:spLocks noChangeArrowheads="1"/>
          </p:cNvSpPr>
          <p:nvPr/>
        </p:nvSpPr>
        <p:spPr bwMode="auto">
          <a:xfrm>
            <a:off x="3887390" y="2575322"/>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625" b="1" i="0" u="none" strike="noStrike" kern="0" cap="none" spc="0" normalizeH="0" baseline="0" noProof="0" dirty="0">
                <a:ln>
                  <a:noFill/>
                </a:ln>
                <a:solidFill>
                  <a:sysClr val="window" lastClr="FFFFFF"/>
                </a:solidFill>
                <a:effectLst/>
                <a:uLnTx/>
                <a:uFillTx/>
                <a:latin typeface="Arial" pitchFamily="34" charset="0"/>
                <a:ea typeface="宋体" pitchFamily="2" charset="-122"/>
                <a:cs typeface="Arial" pitchFamily="34" charset="0"/>
              </a:rPr>
              <a:t>01</a:t>
            </a:r>
            <a:endParaRPr kumimoji="0" lang="zh-CN" altLang="en-US" sz="8625" b="1" i="0" u="none" strike="noStrike" kern="0" cap="none" spc="0" normalizeH="0" baseline="0" noProof="0" dirty="0">
              <a:ln>
                <a:noFill/>
              </a:ln>
              <a:solidFill>
                <a:sysClr val="window" lastClr="FFFFFF"/>
              </a:solidFill>
              <a:effectLst/>
              <a:uLnTx/>
              <a:uFillTx/>
              <a:latin typeface="Arial" pitchFamily="34" charset="0"/>
              <a:ea typeface="宋体" pitchFamily="2" charset="-122"/>
              <a:cs typeface="Arial" pitchFamily="34" charset="0"/>
            </a:endParaRPr>
          </a:p>
        </p:txBody>
      </p:sp>
      <p:sp>
        <p:nvSpPr>
          <p:cNvPr id="12" name="文本框 10"/>
          <p:cNvSpPr txBox="1">
            <a:spLocks noChangeArrowheads="1"/>
          </p:cNvSpPr>
          <p:nvPr/>
        </p:nvSpPr>
        <p:spPr bwMode="auto">
          <a:xfrm>
            <a:off x="3573067" y="3842147"/>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3" name="组合 12"/>
          <p:cNvGrpSpPr/>
          <p:nvPr/>
        </p:nvGrpSpPr>
        <p:grpSpPr>
          <a:xfrm>
            <a:off x="2818211" y="4655344"/>
            <a:ext cx="3507581" cy="477440"/>
            <a:chOff x="2818210" y="3954067"/>
            <a:chExt cx="3507581" cy="477440"/>
          </a:xfrm>
        </p:grpSpPr>
        <p:sp>
          <p:nvSpPr>
            <p:cNvPr id="14"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5"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 lastClr="FFFFFF"/>
                  </a:solidFill>
                  <a:effectLst/>
                  <a:uLnTx/>
                  <a:uFillTx/>
                  <a:latin typeface="Arial" pitchFamily="34" charset="0"/>
                  <a:ea typeface="微软雅黑" pitchFamily="34" charset="-122"/>
                </a:rPr>
                <a:t>CULTURE LOCATION</a:t>
              </a:r>
              <a:endParaRPr kumimoji="0" lang="zh-CN" altLang="en-US" sz="1500" b="0" i="0" u="none" strike="noStrike" kern="0" cap="none" spc="0" normalizeH="0" baseline="0" noProof="0">
                <a:ln>
                  <a:noFill/>
                </a:ln>
                <a:solidFill>
                  <a:sysClr val="window" lastClr="FFFFFF"/>
                </a:solidFill>
                <a:effectLst/>
                <a:uLnTx/>
                <a:uFillTx/>
                <a:latin typeface="Arial" pitchFamily="34" charset="0"/>
                <a:ea typeface="微软雅黑"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等腰三角形 8"/>
          <p:cNvSpPr>
            <a:spLocks noChangeArrowheads="1"/>
          </p:cNvSpPr>
          <p:nvPr/>
        </p:nvSpPr>
        <p:spPr bwMode="auto">
          <a:xfrm>
            <a:off x="2786188" y="1584723"/>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0" name="等腰三角形 8"/>
          <p:cNvSpPr>
            <a:spLocks noChangeArrowheads="1"/>
          </p:cNvSpPr>
          <p:nvPr/>
        </p:nvSpPr>
        <p:spPr bwMode="auto">
          <a:xfrm rot="10800000">
            <a:off x="2661172" y="2249091"/>
            <a:ext cx="3757613" cy="3238500"/>
          </a:xfrm>
          <a:prstGeom prst="triangle">
            <a:avLst>
              <a:gd name="adj" fmla="val 50000"/>
            </a:avLst>
          </a:prstGeom>
          <a:noFill/>
          <a:ln w="317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1" name="文本框 9"/>
          <p:cNvSpPr txBox="1">
            <a:spLocks noChangeArrowheads="1"/>
          </p:cNvSpPr>
          <p:nvPr/>
        </p:nvSpPr>
        <p:spPr bwMode="auto">
          <a:xfrm>
            <a:off x="3855367" y="2752726"/>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625"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cs typeface="Arial" pitchFamily="34" charset="0"/>
              </a:rPr>
              <a:t>04</a:t>
            </a:r>
            <a:endParaRPr kumimoji="0" lang="zh-CN" altLang="en-US" sz="8625" b="1" i="0" u="none" strike="noStrike" kern="0" cap="none" spc="0" normalizeH="0" baseline="0" noProof="0" dirty="0">
              <a:ln>
                <a:noFill/>
              </a:ln>
              <a:solidFill>
                <a:sysClr val="window" lastClr="FFFFFF"/>
              </a:solidFill>
              <a:effectLst/>
              <a:uLnTx/>
              <a:uFillTx/>
              <a:latin typeface="Arial" pitchFamily="34" charset="0"/>
              <a:ea typeface="宋体" pitchFamily="2" charset="-122"/>
              <a:cs typeface="Arial" pitchFamily="34" charset="0"/>
            </a:endParaRPr>
          </a:p>
        </p:txBody>
      </p:sp>
      <p:sp>
        <p:nvSpPr>
          <p:cNvPr id="12" name="文本框 10"/>
          <p:cNvSpPr txBox="1">
            <a:spLocks noChangeArrowheads="1"/>
          </p:cNvSpPr>
          <p:nvPr/>
        </p:nvSpPr>
        <p:spPr bwMode="auto">
          <a:xfrm>
            <a:off x="3541044" y="4019551"/>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3" name="组合 12"/>
          <p:cNvGrpSpPr/>
          <p:nvPr/>
        </p:nvGrpSpPr>
        <p:grpSpPr>
          <a:xfrm>
            <a:off x="2786188" y="4832748"/>
            <a:ext cx="3507581" cy="477440"/>
            <a:chOff x="2818210" y="3954067"/>
            <a:chExt cx="3507581" cy="477440"/>
          </a:xfrm>
        </p:grpSpPr>
        <p:sp>
          <p:nvSpPr>
            <p:cNvPr id="14"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5"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 lastClr="FFFFFF"/>
                  </a:solidFill>
                  <a:effectLst/>
                  <a:uLnTx/>
                  <a:uFillTx/>
                  <a:latin typeface="Arial" pitchFamily="34" charset="0"/>
                  <a:ea typeface="微软雅黑" pitchFamily="34" charset="-122"/>
                </a:rPr>
                <a:t>CULTURE LOCATION</a:t>
              </a:r>
              <a:endParaRPr kumimoji="0" lang="zh-CN" altLang="en-US" sz="1500" b="0" i="0" u="none" strike="noStrike" kern="0" cap="none" spc="0" normalizeH="0" baseline="0" noProof="0">
                <a:ln>
                  <a:noFill/>
                </a:ln>
                <a:solidFill>
                  <a:sysClr val="window" lastClr="FFFFFF"/>
                </a:solidFill>
                <a:effectLst/>
                <a:uLnTx/>
                <a:uFillTx/>
                <a:latin typeface="Arial" pitchFamily="34" charset="0"/>
                <a:ea typeface="微软雅黑" pitchFamily="34"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385194" y="1272416"/>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8" name="矩形 7"/>
          <p:cNvSpPr/>
          <p:nvPr/>
        </p:nvSpPr>
        <p:spPr>
          <a:xfrm>
            <a:off x="604589" y="2210956"/>
            <a:ext cx="8016139" cy="646331"/>
          </a:xfrm>
          <a:prstGeom prst="rect">
            <a:avLst/>
          </a:prstGeom>
        </p:spPr>
        <p:txBody>
          <a:bodyPr wrap="square">
            <a:spAutoFit/>
          </a:bodyPr>
          <a:lstStyle/>
          <a:p>
            <a:pPr marL="0" marR="0" lvl="0" indent="0" defTabSz="914400" eaLnBrk="1" fontAlgn="auto" latinLnBrk="0" hangingPunct="1">
              <a:lnSpc>
                <a:spcPct val="150000"/>
              </a:lnSpc>
              <a:spcBef>
                <a:spcPts val="600"/>
              </a:spcBef>
              <a:spcAft>
                <a:spcPts val="600"/>
              </a:spcAft>
              <a:buClrTx/>
              <a:buSzTx/>
              <a:buFontTx/>
              <a:buNone/>
              <a:tabLst/>
              <a:defRPr/>
            </a:pP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4590" y="3140968"/>
            <a:ext cx="5486547" cy="2419988"/>
          </a:xfrm>
          <a:prstGeom prst="rect">
            <a:avLst/>
          </a:prstGeom>
        </p:spPr>
      </p:pic>
      <p:sp>
        <p:nvSpPr>
          <p:cNvPr id="10" name="Rectangle 12"/>
          <p:cNvSpPr/>
          <p:nvPr/>
        </p:nvSpPr>
        <p:spPr bwMode="auto">
          <a:xfrm>
            <a:off x="6167548" y="3140968"/>
            <a:ext cx="2453181" cy="2419987"/>
          </a:xfrm>
          <a:prstGeom prst="rect">
            <a:avLst/>
          </a:prstGeom>
          <a:solidFill>
            <a:srgbClr val="4B525A"/>
          </a:solidFill>
          <a:ln w="9525" cap="flat" cmpd="sng" algn="ctr">
            <a:noFill/>
            <a:prstDash val="solid"/>
            <a:headEnd type="none" w="med" len="med"/>
            <a:tailEnd type="none" w="med" len="med"/>
          </a:ln>
          <a:effectLst/>
        </p:spPr>
        <p:txBody>
          <a:bodyPr rot="0" spcFirstLastPara="0" vert="horz" wrap="square" lIns="137166" tIns="68583" rIns="34292" bIns="34292" numCol="1" spcCol="0" rtlCol="0" fromWordArt="0" anchor="t" anchorCtr="0" forceAA="0" compatLnSpc="1">
            <a:prstTxWarp prst="textNoShape">
              <a:avLst/>
            </a:prstTxWarp>
            <a:noAutofit/>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marL="0" marR="0" lvl="0" indent="0" algn="l" defTabSz="914363" rtl="0" eaLnBrk="1" fontAlgn="auto" latinLnBrk="0" hangingPunct="1">
              <a:lnSpc>
                <a:spcPct val="100000"/>
              </a:lnSpc>
              <a:spcBef>
                <a:spcPts val="0"/>
              </a:spcBef>
              <a:spcAft>
                <a:spcPts val="450"/>
              </a:spcAft>
              <a:buClrTx/>
              <a:buSzTx/>
              <a:buFontTx/>
              <a:buNone/>
              <a:tabLst/>
              <a:defRPr/>
            </a:pPr>
            <a:endParaRPr kumimoji="0" lang="en-US" sz="2700" b="0" i="0" u="none" strike="noStrike" kern="1200" cap="none" spc="0" normalizeH="0" baseline="0" noProof="0" dirty="0">
              <a:ln>
                <a:noFill/>
              </a:ln>
              <a:solidFill>
                <a:srgbClr val="FFFFFF">
                  <a:alpha val="99000"/>
                </a:srgbClr>
              </a:solidFill>
              <a:effectLst/>
              <a:uLnTx/>
              <a:uFillTx/>
              <a:latin typeface="Segoe UI Light" pitchFamily="34" charset="0"/>
              <a:ea typeface="+mn-ea"/>
              <a:cs typeface="+mn-cs"/>
            </a:endParaRPr>
          </a:p>
        </p:txBody>
      </p:sp>
      <p:sp>
        <p:nvSpPr>
          <p:cNvPr id="11" name="文本框 81"/>
          <p:cNvSpPr txBox="1">
            <a:spLocks noChangeArrowheads="1"/>
          </p:cNvSpPr>
          <p:nvPr/>
        </p:nvSpPr>
        <p:spPr bwMode="auto">
          <a:xfrm>
            <a:off x="6460487" y="3527982"/>
            <a:ext cx="1944216" cy="173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此处</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输入您的文本请在此处输入您的文本此处输入您的文本此处输入您的文本此处输入您的文本请在此处输入您的文本此处输入您的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8000"/>
                                  </p:iterate>
                                  <p:childTnLst>
                                    <p:set>
                                      <p:cBhvr>
                                        <p:cTn id="12" dur="1" fill="hold">
                                          <p:stCondLst>
                                            <p:cond delay="0"/>
                                          </p:stCondLst>
                                        </p:cTn>
                                        <p:tgtEl>
                                          <p:spTgt spid="8"/>
                                        </p:tgtEl>
                                        <p:attrNameLst>
                                          <p:attrName>style.visibility</p:attrName>
                                        </p:attrNameLst>
                                      </p:cBhvr>
                                      <p:to>
                                        <p:strVal val="visible"/>
                                      </p:to>
                                    </p:set>
                                    <p:animEffect transition="in" filter="wipe(left)">
                                      <p:cBhvr>
                                        <p:cTn id="13" dur="300"/>
                                        <p:tgtEl>
                                          <p:spTgt spid="8"/>
                                        </p:tgtEl>
                                      </p:cBhvr>
                                    </p:animEffect>
                                  </p:childTnLst>
                                </p:cTn>
                              </p:par>
                            </p:childTnLst>
                          </p:cTn>
                        </p:par>
                        <p:par>
                          <p:cTn id="14" fill="hold">
                            <p:stCondLst>
                              <p:cond delay="3580"/>
                            </p:stCondLst>
                            <p:childTnLst>
                              <p:par>
                                <p:cTn id="15" presetID="22" presetClass="entr" presetSubtype="2"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right)">
                                      <p:cBhvr>
                                        <p:cTn id="17" dur="500"/>
                                        <p:tgtEl>
                                          <p:spTgt spid="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4080"/>
                            </p:stCondLst>
                            <p:childTnLst>
                              <p:par>
                                <p:cTn id="22" presetID="22" presetClass="entr" presetSubtype="2"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right)">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animBg="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347864" y="1132751"/>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0" name="TextBox 11"/>
          <p:cNvSpPr txBox="1"/>
          <p:nvPr/>
        </p:nvSpPr>
        <p:spPr>
          <a:xfrm>
            <a:off x="820902" y="2458511"/>
            <a:ext cx="3535074" cy="523220"/>
          </a:xfrm>
          <a:prstGeom prst="rect">
            <a:avLst/>
          </a:prstGeom>
          <a:noFill/>
        </p:spPr>
        <p:txBody>
          <a:bodyPr vert="horz"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输入你的文字输入你的文字 输入你的文字 输入你的文字 输入你的文字 </a:t>
            </a:r>
          </a:p>
        </p:txBody>
      </p:sp>
      <p:sp>
        <p:nvSpPr>
          <p:cNvPr id="21" name="Oval 9"/>
          <p:cNvSpPr>
            <a:spLocks noChangeArrowheads="1"/>
          </p:cNvSpPr>
          <p:nvPr/>
        </p:nvSpPr>
        <p:spPr bwMode="auto">
          <a:xfrm>
            <a:off x="892910" y="3443151"/>
            <a:ext cx="829062" cy="815560"/>
          </a:xfrm>
          <a:prstGeom prst="ellipse">
            <a:avLst/>
          </a:prstGeom>
          <a:noFill/>
          <a:ln w="19050" cap="flat" cmpd="sng" algn="ctr">
            <a:solidFill>
              <a:srgbClr val="44546A">
                <a:lumMod val="50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Oval 9"/>
          <p:cNvSpPr>
            <a:spLocks noChangeArrowheads="1"/>
          </p:cNvSpPr>
          <p:nvPr/>
        </p:nvSpPr>
        <p:spPr bwMode="auto">
          <a:xfrm>
            <a:off x="7452320" y="3298554"/>
            <a:ext cx="829062" cy="815560"/>
          </a:xfrm>
          <a:prstGeom prst="ellipse">
            <a:avLst/>
          </a:prstGeom>
          <a:noFill/>
          <a:ln w="19050" cap="flat" cmpd="sng" algn="ctr">
            <a:solidFill>
              <a:srgbClr val="44546A">
                <a:lumMod val="50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23" name="组合 22"/>
          <p:cNvGrpSpPr/>
          <p:nvPr/>
        </p:nvGrpSpPr>
        <p:grpSpPr>
          <a:xfrm>
            <a:off x="1829014" y="3431369"/>
            <a:ext cx="2526962" cy="1763447"/>
            <a:chOff x="4716016" y="3147815"/>
            <a:chExt cx="2358516" cy="1440160"/>
          </a:xfrm>
        </p:grpSpPr>
        <p:sp>
          <p:nvSpPr>
            <p:cNvPr id="24" name="圆角矩形 23"/>
            <p:cNvSpPr/>
            <p:nvPr/>
          </p:nvSpPr>
          <p:spPr>
            <a:xfrm>
              <a:off x="4716016" y="3147815"/>
              <a:ext cx="2358516" cy="1440160"/>
            </a:xfrm>
            <a:prstGeom prst="roundRect">
              <a:avLst>
                <a:gd name="adj" fmla="val 10409"/>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a:off x="4934858" y="3291830"/>
              <a:ext cx="1941399" cy="1152128"/>
            </a:xfrm>
            <a:prstGeom prst="rect">
              <a:avLst/>
            </a:prstGeom>
            <a:blipFill>
              <a:blip r:embed="rId2" cstate="screen">
                <a:extLst>
                  <a:ext uri="{28A0092B-C50C-407E-A947-70E740481C1C}">
                    <a14:useLocalDpi xmlns:a14="http://schemas.microsoft.com/office/drawing/2010/main"/>
                  </a:ext>
                </a:extLst>
              </a:blip>
              <a:stretch>
                <a:fillRect/>
              </a:stretch>
            </a:blip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Freeform 10"/>
            <p:cNvSpPr>
              <a:spLocks/>
            </p:cNvSpPr>
            <p:nvPr/>
          </p:nvSpPr>
          <p:spPr bwMode="auto">
            <a:xfrm rot="5400000">
              <a:off x="6663179"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8" name="下箭头 27"/>
          <p:cNvSpPr/>
          <p:nvPr/>
        </p:nvSpPr>
        <p:spPr>
          <a:xfrm>
            <a:off x="7624535" y="3518850"/>
            <a:ext cx="484632" cy="453133"/>
          </a:xfrm>
          <a:prstGeom prst="downArrow">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下箭头 28"/>
          <p:cNvSpPr/>
          <p:nvPr/>
        </p:nvSpPr>
        <p:spPr>
          <a:xfrm flipV="1">
            <a:off x="1065125" y="3608536"/>
            <a:ext cx="484632" cy="453133"/>
          </a:xfrm>
          <a:prstGeom prst="downArrow">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30" name="组合 29"/>
          <p:cNvGrpSpPr/>
          <p:nvPr/>
        </p:nvGrpSpPr>
        <p:grpSpPr>
          <a:xfrm>
            <a:off x="4860034" y="2439927"/>
            <a:ext cx="2496111" cy="1728192"/>
            <a:chOff x="4716016" y="3147815"/>
            <a:chExt cx="2358516" cy="1440160"/>
          </a:xfrm>
        </p:grpSpPr>
        <p:sp>
          <p:nvSpPr>
            <p:cNvPr id="31" name="圆角矩形 30"/>
            <p:cNvSpPr/>
            <p:nvPr/>
          </p:nvSpPr>
          <p:spPr>
            <a:xfrm>
              <a:off x="4716016" y="3147815"/>
              <a:ext cx="2358516" cy="1440160"/>
            </a:xfrm>
            <a:prstGeom prst="roundRect">
              <a:avLst>
                <a:gd name="adj" fmla="val 8457"/>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p:nvPr/>
          </p:nvSpPr>
          <p:spPr>
            <a:xfrm>
              <a:off x="4934859" y="3291830"/>
              <a:ext cx="1941398" cy="1152128"/>
            </a:xfrm>
            <a:prstGeom prst="rect">
              <a:avLst/>
            </a:prstGeom>
            <a:blipFill>
              <a:blip r:embed="rId3" cstate="screen">
                <a:extLst>
                  <a:ext uri="{28A0092B-C50C-407E-A947-70E740481C1C}">
                    <a14:useLocalDpi xmlns:a14="http://schemas.microsoft.com/office/drawing/2010/main"/>
                  </a:ext>
                </a:extLst>
              </a:blip>
              <a:stretch>
                <a:fillRect/>
              </a:stretch>
            </a:blip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Freeform 10"/>
            <p:cNvSpPr>
              <a:spLocks/>
            </p:cNvSpPr>
            <p:nvPr/>
          </p:nvSpPr>
          <p:spPr bwMode="auto">
            <a:xfrm rot="5400000">
              <a:off x="4572198" y="3806276"/>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Freeform 10"/>
            <p:cNvSpPr>
              <a:spLocks/>
            </p:cNvSpPr>
            <p:nvPr/>
          </p:nvSpPr>
          <p:spPr bwMode="auto">
            <a:xfrm rot="5400000">
              <a:off x="6691422" y="3806277"/>
              <a:ext cx="593644" cy="82171"/>
            </a:xfrm>
            <a:custGeom>
              <a:avLst/>
              <a:gdLst>
                <a:gd name="T0" fmla="*/ 196 w 196"/>
                <a:gd name="T1" fmla="*/ 15 h 30"/>
                <a:gd name="T2" fmla="*/ 181 w 196"/>
                <a:gd name="T3" fmla="*/ 30 h 30"/>
                <a:gd name="T4" fmla="*/ 15 w 196"/>
                <a:gd name="T5" fmla="*/ 30 h 30"/>
                <a:gd name="T6" fmla="*/ 0 w 196"/>
                <a:gd name="T7" fmla="*/ 15 h 30"/>
                <a:gd name="T8" fmla="*/ 0 w 196"/>
                <a:gd name="T9" fmla="*/ 15 h 30"/>
                <a:gd name="T10" fmla="*/ 15 w 196"/>
                <a:gd name="T11" fmla="*/ 0 h 30"/>
                <a:gd name="T12" fmla="*/ 181 w 196"/>
                <a:gd name="T13" fmla="*/ 0 h 30"/>
                <a:gd name="T14" fmla="*/ 196 w 196"/>
                <a:gd name="T15" fmla="*/ 15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30">
                  <a:moveTo>
                    <a:pt x="196" y="15"/>
                  </a:moveTo>
                  <a:cubicBezTo>
                    <a:pt x="196" y="24"/>
                    <a:pt x="189" y="30"/>
                    <a:pt x="181" y="30"/>
                  </a:cubicBezTo>
                  <a:cubicBezTo>
                    <a:pt x="15" y="30"/>
                    <a:pt x="15" y="30"/>
                    <a:pt x="15" y="30"/>
                  </a:cubicBezTo>
                  <a:cubicBezTo>
                    <a:pt x="7" y="30"/>
                    <a:pt x="0" y="24"/>
                    <a:pt x="0" y="15"/>
                  </a:cubicBezTo>
                  <a:cubicBezTo>
                    <a:pt x="0" y="15"/>
                    <a:pt x="0" y="15"/>
                    <a:pt x="0" y="15"/>
                  </a:cubicBezTo>
                  <a:cubicBezTo>
                    <a:pt x="0" y="7"/>
                    <a:pt x="7" y="0"/>
                    <a:pt x="15" y="0"/>
                  </a:cubicBezTo>
                  <a:cubicBezTo>
                    <a:pt x="181" y="0"/>
                    <a:pt x="181" y="0"/>
                    <a:pt x="181" y="0"/>
                  </a:cubicBezTo>
                  <a:cubicBezTo>
                    <a:pt x="189" y="0"/>
                    <a:pt x="196" y="7"/>
                    <a:pt x="196" y="15"/>
                  </a:cubicBezTo>
                  <a:close/>
                </a:path>
              </a:pathLst>
            </a:custGeom>
            <a:solidFill>
              <a:sysClr val="window" lastClr="FFFFFF">
                <a:lumMod val="50000"/>
                <a:alpha val="78824"/>
              </a:sys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5" name="TextBox 34"/>
          <p:cNvSpPr txBox="1"/>
          <p:nvPr/>
        </p:nvSpPr>
        <p:spPr>
          <a:xfrm>
            <a:off x="4788024" y="4312136"/>
            <a:ext cx="3628572" cy="954107"/>
          </a:xfrm>
          <a:prstGeom prst="rect">
            <a:avLst/>
          </a:prstGeom>
          <a:noFill/>
        </p:spPr>
        <p:txBody>
          <a:bodyPr vert="horz"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输入你的文字输入你的文字 输入你的文字 输入你的文字 输入你的文字输入你的文字输入你的文字 输入你的文字 输入你的文字 输入你的文字 </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9" presetClass="entr" presetSubtype="0" decel="100000" fill="hold" nodeType="withEffect">
                                  <p:stCondLst>
                                    <p:cond delay="5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 calcmode="lin" valueType="num">
                                      <p:cBhvr>
                                        <p:cTn id="14" dur="500" fill="hold"/>
                                        <p:tgtEl>
                                          <p:spTgt spid="23"/>
                                        </p:tgtEl>
                                        <p:attrNameLst>
                                          <p:attrName>style.rotation</p:attrName>
                                        </p:attrNameLst>
                                      </p:cBhvr>
                                      <p:tavLst>
                                        <p:tav tm="0">
                                          <p:val>
                                            <p:fltVal val="360"/>
                                          </p:val>
                                        </p:tav>
                                        <p:tav tm="100000">
                                          <p:val>
                                            <p:fltVal val="0"/>
                                          </p:val>
                                        </p:tav>
                                      </p:tavLst>
                                    </p:anim>
                                    <p:animEffect transition="in" filter="fade">
                                      <p:cBhvr>
                                        <p:cTn id="15" dur="500"/>
                                        <p:tgtEl>
                                          <p:spTgt spid="23"/>
                                        </p:tgtEl>
                                      </p:cBhvr>
                                    </p:animEffect>
                                  </p:childTnLst>
                                </p:cTn>
                              </p:par>
                              <p:par>
                                <p:cTn id="16" presetID="49" presetClass="entr" presetSubtype="0" decel="100000"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 calcmode="lin" valueType="num">
                                      <p:cBhvr>
                                        <p:cTn id="20" dur="500" fill="hold"/>
                                        <p:tgtEl>
                                          <p:spTgt spid="30"/>
                                        </p:tgtEl>
                                        <p:attrNameLst>
                                          <p:attrName>style.rotation</p:attrName>
                                        </p:attrNameLst>
                                      </p:cBhvr>
                                      <p:tavLst>
                                        <p:tav tm="0">
                                          <p:val>
                                            <p:fltVal val="360"/>
                                          </p:val>
                                        </p:tav>
                                        <p:tav tm="100000">
                                          <p:val>
                                            <p:fltVal val="0"/>
                                          </p:val>
                                        </p:tav>
                                      </p:tavLst>
                                    </p:anim>
                                    <p:animEffect transition="in" filter="fade">
                                      <p:cBhvr>
                                        <p:cTn id="21" dur="500"/>
                                        <p:tgtEl>
                                          <p:spTgt spid="30"/>
                                        </p:tgtEl>
                                      </p:cBhvr>
                                    </p:animEffect>
                                  </p:childTnLst>
                                </p:cTn>
                              </p:par>
                              <p:par>
                                <p:cTn id="22" presetID="22" presetClass="entr" presetSubtype="4" fill="hold" grpId="0" nodeType="withEffect">
                                  <p:stCondLst>
                                    <p:cond delay="1000"/>
                                  </p:stCondLst>
                                  <p:childTnLst>
                                    <p:set>
                                      <p:cBhvr>
                                        <p:cTn id="23" dur="1" fill="hold">
                                          <p:stCondLst>
                                            <p:cond delay="0"/>
                                          </p:stCondLst>
                                        </p:cTn>
                                        <p:tgtEl>
                                          <p:spTgt spid="21"/>
                                        </p:tgtEl>
                                        <p:attrNameLst>
                                          <p:attrName>style.visibility</p:attrName>
                                        </p:attrNameLst>
                                      </p:cBhvr>
                                      <p:to>
                                        <p:strVal val="visible"/>
                                      </p:to>
                                    </p:set>
                                    <p:animEffect transition="in" filter="wipe(down)">
                                      <p:cBhvr>
                                        <p:cTn id="24" dur="500"/>
                                        <p:tgtEl>
                                          <p:spTgt spid="21"/>
                                        </p:tgtEl>
                                      </p:cBhvr>
                                    </p:animEffect>
                                  </p:childTnLst>
                                </p:cTn>
                              </p:par>
                              <p:par>
                                <p:cTn id="25" presetID="22" presetClass="entr" presetSubtype="1" fill="hold" grpId="0" nodeType="withEffect">
                                  <p:stCondLst>
                                    <p:cond delay="100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grpId="0" nodeType="withEffect">
                                  <p:stCondLst>
                                    <p:cond delay="1000"/>
                                  </p:stCondLst>
                                  <p:childTnLst>
                                    <p:set>
                                      <p:cBhvr>
                                        <p:cTn id="29" dur="1" fill="hold">
                                          <p:stCondLst>
                                            <p:cond delay="0"/>
                                          </p:stCondLst>
                                        </p:cTn>
                                        <p:tgtEl>
                                          <p:spTgt spid="28"/>
                                        </p:tgtEl>
                                        <p:attrNameLst>
                                          <p:attrName>style.visibility</p:attrName>
                                        </p:attrNameLst>
                                      </p:cBhvr>
                                      <p:to>
                                        <p:strVal val="visible"/>
                                      </p:to>
                                    </p:set>
                                    <p:animEffect transition="in" filter="wipe(up)">
                                      <p:cBhvr>
                                        <p:cTn id="30" dur="500"/>
                                        <p:tgtEl>
                                          <p:spTgt spid="28"/>
                                        </p:tgtEl>
                                      </p:cBhvr>
                                    </p:animEffect>
                                  </p:childTnLst>
                                </p:cTn>
                              </p:par>
                              <p:par>
                                <p:cTn id="31" presetID="22" presetClass="entr" presetSubtype="4" fill="hold" grpId="0" nodeType="withEffect">
                                  <p:stCondLst>
                                    <p:cond delay="1000"/>
                                  </p:stCondLst>
                                  <p:childTnLst>
                                    <p:set>
                                      <p:cBhvr>
                                        <p:cTn id="32" dur="1" fill="hold">
                                          <p:stCondLst>
                                            <p:cond delay="0"/>
                                          </p:stCondLst>
                                        </p:cTn>
                                        <p:tgtEl>
                                          <p:spTgt spid="29"/>
                                        </p:tgtEl>
                                        <p:attrNameLst>
                                          <p:attrName>style.visibility</p:attrName>
                                        </p:attrNameLst>
                                      </p:cBhvr>
                                      <p:to>
                                        <p:strVal val="visible"/>
                                      </p:to>
                                    </p:set>
                                    <p:animEffect transition="in" filter="wipe(down)">
                                      <p:cBhvr>
                                        <p:cTn id="33" dur="500"/>
                                        <p:tgtEl>
                                          <p:spTgt spid="29"/>
                                        </p:tgtEl>
                                      </p:cBhvr>
                                    </p:animEffect>
                                  </p:childTnLst>
                                </p:cTn>
                              </p:par>
                              <p:par>
                                <p:cTn id="34" presetID="22" presetClass="entr" presetSubtype="2" fill="hold" grpId="0" nodeType="withEffect">
                                  <p:stCondLst>
                                    <p:cond delay="1500"/>
                                  </p:stCondLst>
                                  <p:childTnLst>
                                    <p:set>
                                      <p:cBhvr>
                                        <p:cTn id="35" dur="1" fill="hold">
                                          <p:stCondLst>
                                            <p:cond delay="0"/>
                                          </p:stCondLst>
                                        </p:cTn>
                                        <p:tgtEl>
                                          <p:spTgt spid="35"/>
                                        </p:tgtEl>
                                        <p:attrNameLst>
                                          <p:attrName>style.visibility</p:attrName>
                                        </p:attrNameLst>
                                      </p:cBhvr>
                                      <p:to>
                                        <p:strVal val="visible"/>
                                      </p:to>
                                    </p:set>
                                    <p:animEffect transition="in" filter="wipe(right)">
                                      <p:cBhvr>
                                        <p:cTn id="36" dur="500"/>
                                        <p:tgtEl>
                                          <p:spTgt spid="35"/>
                                        </p:tgtEl>
                                      </p:cBhvr>
                                    </p:animEffect>
                                  </p:childTnLst>
                                </p:cTn>
                              </p:par>
                              <p:par>
                                <p:cTn id="37" presetID="22" presetClass="entr" presetSubtype="8" fill="hold" grpId="0" nodeType="withEffect">
                                  <p:stCondLst>
                                    <p:cond delay="150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8" grpId="0" animBg="1"/>
      <p:bldP spid="29" grpId="0" animBg="1"/>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3347863" y="1213528"/>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0" name="Freeform 17"/>
          <p:cNvSpPr>
            <a:spLocks noEditPoints="1"/>
          </p:cNvSpPr>
          <p:nvPr/>
        </p:nvSpPr>
        <p:spPr bwMode="auto">
          <a:xfrm>
            <a:off x="3414126" y="2437239"/>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D2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1" name="Freeform 22"/>
          <p:cNvSpPr>
            <a:spLocks noEditPoints="1"/>
          </p:cNvSpPr>
          <p:nvPr/>
        </p:nvSpPr>
        <p:spPr bwMode="auto">
          <a:xfrm>
            <a:off x="5225543" y="2428548"/>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4B525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 name="Freeform 27"/>
          <p:cNvSpPr>
            <a:spLocks noEditPoints="1"/>
          </p:cNvSpPr>
          <p:nvPr/>
        </p:nvSpPr>
        <p:spPr bwMode="auto">
          <a:xfrm>
            <a:off x="6947765" y="243777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D20000"/>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3" name="Freeform 62"/>
          <p:cNvSpPr>
            <a:spLocks noEditPoints="1"/>
          </p:cNvSpPr>
          <p:nvPr/>
        </p:nvSpPr>
        <p:spPr bwMode="auto">
          <a:xfrm>
            <a:off x="1584449" y="2392988"/>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4B525A"/>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文本框 10"/>
          <p:cNvSpPr txBox="1"/>
          <p:nvPr/>
        </p:nvSpPr>
        <p:spPr>
          <a:xfrm>
            <a:off x="1263185" y="290545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5" name="文本框 11"/>
          <p:cNvSpPr txBox="1"/>
          <p:nvPr/>
        </p:nvSpPr>
        <p:spPr>
          <a:xfrm>
            <a:off x="3056267" y="290545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6" name="文本框 12"/>
          <p:cNvSpPr txBox="1"/>
          <p:nvPr/>
        </p:nvSpPr>
        <p:spPr>
          <a:xfrm>
            <a:off x="4842839" y="290545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27" name="Rectangle 4"/>
          <p:cNvSpPr/>
          <p:nvPr/>
        </p:nvSpPr>
        <p:spPr>
          <a:xfrm flipH="1">
            <a:off x="1075886" y="3355576"/>
            <a:ext cx="1528763" cy="2306375"/>
          </a:xfrm>
          <a:prstGeom prst="rect">
            <a:avLst/>
          </a:prstGeom>
          <a:solidFill>
            <a:srgbClr val="4B525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8" name="Rectangle 4"/>
          <p:cNvSpPr/>
          <p:nvPr/>
        </p:nvSpPr>
        <p:spPr>
          <a:xfrm flipH="1">
            <a:off x="2864627" y="3355576"/>
            <a:ext cx="1528763" cy="2306375"/>
          </a:xfrm>
          <a:prstGeom prst="rect">
            <a:avLst/>
          </a:prstGeom>
          <a:solidFill>
            <a:srgbClr val="D2000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Rectangle 4"/>
          <p:cNvSpPr/>
          <p:nvPr/>
        </p:nvSpPr>
        <p:spPr>
          <a:xfrm flipH="1">
            <a:off x="4653369" y="3355576"/>
            <a:ext cx="1528763" cy="2306375"/>
          </a:xfrm>
          <a:prstGeom prst="rect">
            <a:avLst/>
          </a:prstGeom>
          <a:solidFill>
            <a:srgbClr val="4B525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0" name="Rectangle 4"/>
          <p:cNvSpPr/>
          <p:nvPr/>
        </p:nvSpPr>
        <p:spPr>
          <a:xfrm flipH="1">
            <a:off x="6442111" y="3355576"/>
            <a:ext cx="1528763" cy="2306375"/>
          </a:xfrm>
          <a:prstGeom prst="rect">
            <a:avLst/>
          </a:prstGeom>
          <a:solidFill>
            <a:srgbClr val="D2000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1" name="文本框 17"/>
          <p:cNvSpPr txBox="1"/>
          <p:nvPr/>
        </p:nvSpPr>
        <p:spPr>
          <a:xfrm>
            <a:off x="6629411" y="2905459"/>
            <a:ext cx="1154165" cy="300082"/>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75886" y="353311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a:solidFill>
            <a:srgbClr val="40937D"/>
          </a:solidFill>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64627" y="353311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a:solidFill>
            <a:srgbClr val="40937D"/>
          </a:solidFill>
        </p:spPr>
      </p:pic>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53369" y="353311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a:solidFill>
            <a:srgbClr val="40937D"/>
          </a:solidFill>
        </p:spPr>
      </p:pic>
      <p:pic>
        <p:nvPicPr>
          <p:cNvPr id="35" name="图片 3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42111" y="353311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a:solidFill>
            <a:srgbClr val="40937D"/>
          </a:solidFill>
        </p:spPr>
      </p:pic>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750"/>
                                        <p:tgtEl>
                                          <p:spTgt spid="23"/>
                                        </p:tgtEl>
                                      </p:cBhvr>
                                    </p:animEffect>
                                    <p:anim calcmode="lin" valueType="num">
                                      <p:cBhvr>
                                        <p:cTn id="13" dur="750" fill="hold"/>
                                        <p:tgtEl>
                                          <p:spTgt spid="23"/>
                                        </p:tgtEl>
                                        <p:attrNameLst>
                                          <p:attrName>ppt_x</p:attrName>
                                        </p:attrNameLst>
                                      </p:cBhvr>
                                      <p:tavLst>
                                        <p:tav tm="0">
                                          <p:val>
                                            <p:strVal val="#ppt_x"/>
                                          </p:val>
                                        </p:tav>
                                        <p:tav tm="100000">
                                          <p:val>
                                            <p:strVal val="#ppt_x"/>
                                          </p:val>
                                        </p:tav>
                                      </p:tavLst>
                                    </p:anim>
                                    <p:anim calcmode="lin" valueType="num">
                                      <p:cBhvr>
                                        <p:cTn id="14" dur="75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50"/>
                                        <p:tgtEl>
                                          <p:spTgt spid="24"/>
                                        </p:tgtEl>
                                      </p:cBhvr>
                                    </p:animEffect>
                                    <p:anim calcmode="lin" valueType="num">
                                      <p:cBhvr>
                                        <p:cTn id="18" dur="750" fill="hold"/>
                                        <p:tgtEl>
                                          <p:spTgt spid="24"/>
                                        </p:tgtEl>
                                        <p:attrNameLst>
                                          <p:attrName>ppt_x</p:attrName>
                                        </p:attrNameLst>
                                      </p:cBhvr>
                                      <p:tavLst>
                                        <p:tav tm="0">
                                          <p:val>
                                            <p:strVal val="#ppt_x"/>
                                          </p:val>
                                        </p:tav>
                                        <p:tav tm="100000">
                                          <p:val>
                                            <p:strVal val="#ppt_x"/>
                                          </p:val>
                                        </p:tav>
                                      </p:tavLst>
                                    </p:anim>
                                    <p:anim calcmode="lin" valueType="num">
                                      <p:cBhvr>
                                        <p:cTn id="19" dur="75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750"/>
                                        <p:tgtEl>
                                          <p:spTgt spid="27"/>
                                        </p:tgtEl>
                                      </p:cBhvr>
                                    </p:animEffect>
                                    <p:anim calcmode="lin" valueType="num">
                                      <p:cBhvr>
                                        <p:cTn id="23" dur="750" fill="hold"/>
                                        <p:tgtEl>
                                          <p:spTgt spid="27"/>
                                        </p:tgtEl>
                                        <p:attrNameLst>
                                          <p:attrName>ppt_x</p:attrName>
                                        </p:attrNameLst>
                                      </p:cBhvr>
                                      <p:tavLst>
                                        <p:tav tm="0">
                                          <p:val>
                                            <p:strVal val="#ppt_x"/>
                                          </p:val>
                                        </p:tav>
                                        <p:tav tm="100000">
                                          <p:val>
                                            <p:strVal val="#ppt_x"/>
                                          </p:val>
                                        </p:tav>
                                      </p:tavLst>
                                    </p:anim>
                                    <p:anim calcmode="lin" valueType="num">
                                      <p:cBhvr>
                                        <p:cTn id="24" dur="750" fill="hold"/>
                                        <p:tgtEl>
                                          <p:spTgt spid="27"/>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750"/>
                                        <p:tgtEl>
                                          <p:spTgt spid="32"/>
                                        </p:tgtEl>
                                      </p:cBhvr>
                                    </p:animEffect>
                                    <p:anim calcmode="lin" valueType="num">
                                      <p:cBhvr>
                                        <p:cTn id="28" dur="750" fill="hold"/>
                                        <p:tgtEl>
                                          <p:spTgt spid="32"/>
                                        </p:tgtEl>
                                        <p:attrNameLst>
                                          <p:attrName>ppt_x</p:attrName>
                                        </p:attrNameLst>
                                      </p:cBhvr>
                                      <p:tavLst>
                                        <p:tav tm="0">
                                          <p:val>
                                            <p:strVal val="#ppt_x"/>
                                          </p:val>
                                        </p:tav>
                                        <p:tav tm="100000">
                                          <p:val>
                                            <p:strVal val="#ppt_x"/>
                                          </p:val>
                                        </p:tav>
                                      </p:tavLst>
                                    </p:anim>
                                    <p:anim calcmode="lin" valueType="num">
                                      <p:cBhvr>
                                        <p:cTn id="29" dur="750" fill="hold"/>
                                        <p:tgtEl>
                                          <p:spTgt spid="3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750"/>
                                        <p:tgtEl>
                                          <p:spTgt spid="20"/>
                                        </p:tgtEl>
                                      </p:cBhvr>
                                    </p:animEffect>
                                    <p:anim calcmode="lin" valueType="num">
                                      <p:cBhvr>
                                        <p:cTn id="33" dur="750" fill="hold"/>
                                        <p:tgtEl>
                                          <p:spTgt spid="20"/>
                                        </p:tgtEl>
                                        <p:attrNameLst>
                                          <p:attrName>ppt_x</p:attrName>
                                        </p:attrNameLst>
                                      </p:cBhvr>
                                      <p:tavLst>
                                        <p:tav tm="0">
                                          <p:val>
                                            <p:strVal val="#ppt_x"/>
                                          </p:val>
                                        </p:tav>
                                        <p:tav tm="100000">
                                          <p:val>
                                            <p:strVal val="#ppt_x"/>
                                          </p:val>
                                        </p:tav>
                                      </p:tavLst>
                                    </p:anim>
                                    <p:anim calcmode="lin" valueType="num">
                                      <p:cBhvr>
                                        <p:cTn id="34" dur="75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anim calcmode="lin" valueType="num">
                                      <p:cBhvr>
                                        <p:cTn id="43" dur="750" fill="hold"/>
                                        <p:tgtEl>
                                          <p:spTgt spid="28"/>
                                        </p:tgtEl>
                                        <p:attrNameLst>
                                          <p:attrName>ppt_x</p:attrName>
                                        </p:attrNameLst>
                                      </p:cBhvr>
                                      <p:tavLst>
                                        <p:tav tm="0">
                                          <p:val>
                                            <p:strVal val="#ppt_x"/>
                                          </p:val>
                                        </p:tav>
                                        <p:tav tm="100000">
                                          <p:val>
                                            <p:strVal val="#ppt_x"/>
                                          </p:val>
                                        </p:tav>
                                      </p:tavLst>
                                    </p:anim>
                                    <p:anim calcmode="lin" valueType="num">
                                      <p:cBhvr>
                                        <p:cTn id="44" dur="750" fill="hold"/>
                                        <p:tgtEl>
                                          <p:spTgt spid="2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25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750"/>
                                        <p:tgtEl>
                                          <p:spTgt spid="33"/>
                                        </p:tgtEl>
                                      </p:cBhvr>
                                    </p:animEffect>
                                    <p:anim calcmode="lin" valueType="num">
                                      <p:cBhvr>
                                        <p:cTn id="48" dur="750" fill="hold"/>
                                        <p:tgtEl>
                                          <p:spTgt spid="33"/>
                                        </p:tgtEl>
                                        <p:attrNameLst>
                                          <p:attrName>ppt_x</p:attrName>
                                        </p:attrNameLst>
                                      </p:cBhvr>
                                      <p:tavLst>
                                        <p:tav tm="0">
                                          <p:val>
                                            <p:strVal val="#ppt_x"/>
                                          </p:val>
                                        </p:tav>
                                        <p:tav tm="100000">
                                          <p:val>
                                            <p:strVal val="#ppt_x"/>
                                          </p:val>
                                        </p:tav>
                                      </p:tavLst>
                                    </p:anim>
                                    <p:anim calcmode="lin" valueType="num">
                                      <p:cBhvr>
                                        <p:cTn id="49" dur="750" fill="hold"/>
                                        <p:tgtEl>
                                          <p:spTgt spid="3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750"/>
                                        <p:tgtEl>
                                          <p:spTgt spid="21"/>
                                        </p:tgtEl>
                                      </p:cBhvr>
                                    </p:animEffect>
                                    <p:anim calcmode="lin" valueType="num">
                                      <p:cBhvr>
                                        <p:cTn id="53" dur="750" fill="hold"/>
                                        <p:tgtEl>
                                          <p:spTgt spid="21"/>
                                        </p:tgtEl>
                                        <p:attrNameLst>
                                          <p:attrName>ppt_x</p:attrName>
                                        </p:attrNameLst>
                                      </p:cBhvr>
                                      <p:tavLst>
                                        <p:tav tm="0">
                                          <p:val>
                                            <p:strVal val="#ppt_x"/>
                                          </p:val>
                                        </p:tav>
                                        <p:tav tm="100000">
                                          <p:val>
                                            <p:strVal val="#ppt_x"/>
                                          </p:val>
                                        </p:tav>
                                      </p:tavLst>
                                    </p:anim>
                                    <p:anim calcmode="lin" valueType="num">
                                      <p:cBhvr>
                                        <p:cTn id="54" dur="75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750"/>
                                        <p:tgtEl>
                                          <p:spTgt spid="26"/>
                                        </p:tgtEl>
                                      </p:cBhvr>
                                    </p:animEffect>
                                    <p:anim calcmode="lin" valueType="num">
                                      <p:cBhvr>
                                        <p:cTn id="58" dur="750" fill="hold"/>
                                        <p:tgtEl>
                                          <p:spTgt spid="26"/>
                                        </p:tgtEl>
                                        <p:attrNameLst>
                                          <p:attrName>ppt_x</p:attrName>
                                        </p:attrNameLst>
                                      </p:cBhvr>
                                      <p:tavLst>
                                        <p:tav tm="0">
                                          <p:val>
                                            <p:strVal val="#ppt_x"/>
                                          </p:val>
                                        </p:tav>
                                        <p:tav tm="100000">
                                          <p:val>
                                            <p:strVal val="#ppt_x"/>
                                          </p:val>
                                        </p:tav>
                                      </p:tavLst>
                                    </p:anim>
                                    <p:anim calcmode="lin" valueType="num">
                                      <p:cBhvr>
                                        <p:cTn id="59" dur="75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750"/>
                                        <p:tgtEl>
                                          <p:spTgt spid="29"/>
                                        </p:tgtEl>
                                      </p:cBhvr>
                                    </p:animEffect>
                                    <p:anim calcmode="lin" valueType="num">
                                      <p:cBhvr>
                                        <p:cTn id="63" dur="750" fill="hold"/>
                                        <p:tgtEl>
                                          <p:spTgt spid="29"/>
                                        </p:tgtEl>
                                        <p:attrNameLst>
                                          <p:attrName>ppt_x</p:attrName>
                                        </p:attrNameLst>
                                      </p:cBhvr>
                                      <p:tavLst>
                                        <p:tav tm="0">
                                          <p:val>
                                            <p:strVal val="#ppt_x"/>
                                          </p:val>
                                        </p:tav>
                                        <p:tav tm="100000">
                                          <p:val>
                                            <p:strVal val="#ppt_x"/>
                                          </p:val>
                                        </p:tav>
                                      </p:tavLst>
                                    </p:anim>
                                    <p:anim calcmode="lin" valueType="num">
                                      <p:cBhvr>
                                        <p:cTn id="64" dur="750" fill="hold"/>
                                        <p:tgtEl>
                                          <p:spTgt spid="29"/>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50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750"/>
                                        <p:tgtEl>
                                          <p:spTgt spid="34"/>
                                        </p:tgtEl>
                                      </p:cBhvr>
                                    </p:animEffect>
                                    <p:anim calcmode="lin" valueType="num">
                                      <p:cBhvr>
                                        <p:cTn id="68" dur="750" fill="hold"/>
                                        <p:tgtEl>
                                          <p:spTgt spid="34"/>
                                        </p:tgtEl>
                                        <p:attrNameLst>
                                          <p:attrName>ppt_x</p:attrName>
                                        </p:attrNameLst>
                                      </p:cBhvr>
                                      <p:tavLst>
                                        <p:tav tm="0">
                                          <p:val>
                                            <p:strVal val="#ppt_x"/>
                                          </p:val>
                                        </p:tav>
                                        <p:tav tm="100000">
                                          <p:val>
                                            <p:strVal val="#ppt_x"/>
                                          </p:val>
                                        </p:tav>
                                      </p:tavLst>
                                    </p:anim>
                                    <p:anim calcmode="lin" valueType="num">
                                      <p:cBhvr>
                                        <p:cTn id="69" dur="75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750"/>
                                        <p:tgtEl>
                                          <p:spTgt spid="22"/>
                                        </p:tgtEl>
                                      </p:cBhvr>
                                    </p:animEffect>
                                    <p:anim calcmode="lin" valueType="num">
                                      <p:cBhvr>
                                        <p:cTn id="73" dur="750" fill="hold"/>
                                        <p:tgtEl>
                                          <p:spTgt spid="22"/>
                                        </p:tgtEl>
                                        <p:attrNameLst>
                                          <p:attrName>ppt_x</p:attrName>
                                        </p:attrNameLst>
                                      </p:cBhvr>
                                      <p:tavLst>
                                        <p:tav tm="0">
                                          <p:val>
                                            <p:strVal val="#ppt_x"/>
                                          </p:val>
                                        </p:tav>
                                        <p:tav tm="100000">
                                          <p:val>
                                            <p:strVal val="#ppt_x"/>
                                          </p:val>
                                        </p:tav>
                                      </p:tavLst>
                                    </p:anim>
                                    <p:anim calcmode="lin" valueType="num">
                                      <p:cBhvr>
                                        <p:cTn id="74" dur="750" fill="hold"/>
                                        <p:tgtEl>
                                          <p:spTgt spid="2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750"/>
                                        <p:tgtEl>
                                          <p:spTgt spid="30"/>
                                        </p:tgtEl>
                                      </p:cBhvr>
                                    </p:animEffect>
                                    <p:anim calcmode="lin" valueType="num">
                                      <p:cBhvr>
                                        <p:cTn id="78" dur="750" fill="hold"/>
                                        <p:tgtEl>
                                          <p:spTgt spid="30"/>
                                        </p:tgtEl>
                                        <p:attrNameLst>
                                          <p:attrName>ppt_x</p:attrName>
                                        </p:attrNameLst>
                                      </p:cBhvr>
                                      <p:tavLst>
                                        <p:tav tm="0">
                                          <p:val>
                                            <p:strVal val="#ppt_x"/>
                                          </p:val>
                                        </p:tav>
                                        <p:tav tm="100000">
                                          <p:val>
                                            <p:strVal val="#ppt_x"/>
                                          </p:val>
                                        </p:tav>
                                      </p:tavLst>
                                    </p:anim>
                                    <p:anim calcmode="lin" valueType="num">
                                      <p:cBhvr>
                                        <p:cTn id="79" dur="75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75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750"/>
                                        <p:tgtEl>
                                          <p:spTgt spid="31"/>
                                        </p:tgtEl>
                                      </p:cBhvr>
                                    </p:animEffect>
                                    <p:anim calcmode="lin" valueType="num">
                                      <p:cBhvr>
                                        <p:cTn id="83" dur="750" fill="hold"/>
                                        <p:tgtEl>
                                          <p:spTgt spid="31"/>
                                        </p:tgtEl>
                                        <p:attrNameLst>
                                          <p:attrName>ppt_x</p:attrName>
                                        </p:attrNameLst>
                                      </p:cBhvr>
                                      <p:tavLst>
                                        <p:tav tm="0">
                                          <p:val>
                                            <p:strVal val="#ppt_x"/>
                                          </p:val>
                                        </p:tav>
                                        <p:tav tm="100000">
                                          <p:val>
                                            <p:strVal val="#ppt_x"/>
                                          </p:val>
                                        </p:tav>
                                      </p:tavLst>
                                    </p:anim>
                                    <p:anim calcmode="lin" valueType="num">
                                      <p:cBhvr>
                                        <p:cTn id="84" dur="750" fill="hold"/>
                                        <p:tgtEl>
                                          <p:spTgt spid="31"/>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75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750"/>
                                        <p:tgtEl>
                                          <p:spTgt spid="35"/>
                                        </p:tgtEl>
                                      </p:cBhvr>
                                    </p:animEffect>
                                    <p:anim calcmode="lin" valueType="num">
                                      <p:cBhvr>
                                        <p:cTn id="88" dur="750" fill="hold"/>
                                        <p:tgtEl>
                                          <p:spTgt spid="35"/>
                                        </p:tgtEl>
                                        <p:attrNameLst>
                                          <p:attrName>ppt_x</p:attrName>
                                        </p:attrNameLst>
                                      </p:cBhvr>
                                      <p:tavLst>
                                        <p:tav tm="0">
                                          <p:val>
                                            <p:strVal val="#ppt_x"/>
                                          </p:val>
                                        </p:tav>
                                        <p:tav tm="100000">
                                          <p:val>
                                            <p:strVal val="#ppt_x"/>
                                          </p:val>
                                        </p:tav>
                                      </p:tavLst>
                                    </p:anim>
                                    <p:anim calcmode="lin" valueType="num">
                                      <p:cBhvr>
                                        <p:cTn id="89"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animBg="1"/>
      <p:bldP spid="22" grpId="0" animBg="1"/>
      <p:bldP spid="23" grpId="0" animBg="1"/>
      <p:bldP spid="24" grpId="0"/>
      <p:bldP spid="25" grpId="0"/>
      <p:bldP spid="26" grpId="0"/>
      <p:bldP spid="27" grpId="0" animBg="1"/>
      <p:bldP spid="28" grpId="0" animBg="1"/>
      <p:bldP spid="29" grpId="0" animBg="1"/>
      <p:bldP spid="30" grpId="0" animBg="1"/>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p:cNvSpPr/>
          <p:nvPr/>
        </p:nvSpPr>
        <p:spPr>
          <a:xfrm>
            <a:off x="3235988" y="1295068"/>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grpSp>
        <p:nvGrpSpPr>
          <p:cNvPr id="46" name="组合 45"/>
          <p:cNvGrpSpPr/>
          <p:nvPr/>
        </p:nvGrpSpPr>
        <p:grpSpPr>
          <a:xfrm>
            <a:off x="2905377" y="2476813"/>
            <a:ext cx="3109494" cy="2763423"/>
            <a:chOff x="873550" y="1447293"/>
            <a:chExt cx="3098949" cy="2582126"/>
          </a:xfrm>
          <a:effectLst/>
        </p:grpSpPr>
        <p:sp>
          <p:nvSpPr>
            <p:cNvPr id="47"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213"/>
            <p:cNvSpPr>
              <a:spLocks/>
            </p:cNvSpPr>
            <p:nvPr/>
          </p:nvSpPr>
          <p:spPr bwMode="auto">
            <a:xfrm>
              <a:off x="873550" y="1447293"/>
              <a:ext cx="3098949" cy="1954301"/>
            </a:xfrm>
            <a:prstGeom prst="frame">
              <a:avLst>
                <a:gd name="adj1" fmla="val 7301"/>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Rectangle 214"/>
            <p:cNvSpPr>
              <a:spLocks noChangeArrowheads="1"/>
            </p:cNvSpPr>
            <p:nvPr/>
          </p:nvSpPr>
          <p:spPr bwMode="auto">
            <a:xfrm>
              <a:off x="1001795" y="1569795"/>
              <a:ext cx="2842457" cy="1705467"/>
            </a:xfrm>
            <a:prstGeom prst="rect">
              <a:avLst/>
            </a:prstGeom>
            <a:blipFill>
              <a:blip r:embed="rId2" cstate="screen">
                <a:extLst>
                  <a:ext uri="{28A0092B-C50C-407E-A947-70E740481C1C}">
                    <a14:useLocalDpi xmlns:a14="http://schemas.microsoft.com/office/drawing/2010/main"/>
                  </a:ext>
                </a:extLst>
              </a:blip>
              <a:stretch>
                <a:fillRect/>
              </a:stretch>
            </a:blipFill>
            <a:ln w="12700" cap="flat" cmpd="sng" algn="ctr">
              <a:solidFill>
                <a:sysClr val="window" lastClr="FFFFFF">
                  <a:lumMod val="95000"/>
                </a:sysClr>
              </a:solidFill>
              <a:prstDash val="solid"/>
              <a:miter lim="800000"/>
            </a:ln>
            <a:effectLst/>
            <a:extLst/>
          </p:spPr>
          <p:txBody>
            <a:bodyPr anchor="ctr"/>
            <a:lstStyle/>
            <a:p>
              <a:pPr marL="0" marR="0" lvl="0" indent="0" algn="ctr" defTabSz="1727989" eaLnBrk="1" fontAlgn="auto" latinLnBrk="0" hangingPunct="1">
                <a:lnSpc>
                  <a:spcPct val="100000"/>
                </a:lnSpc>
                <a:spcBef>
                  <a:spcPts val="0"/>
                </a:spcBef>
                <a:spcAft>
                  <a:spcPts val="0"/>
                </a:spcAft>
                <a:buClrTx/>
                <a:buSzTx/>
                <a:buFontTx/>
                <a:buNone/>
                <a:tabLst/>
                <a:defRPr/>
              </a:pPr>
              <a:endParaRPr kumimoji="0" lang="zh-CN" altLang="en-US" sz="3401"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2" name="TextBox 53"/>
          <p:cNvSpPr txBox="1"/>
          <p:nvPr/>
        </p:nvSpPr>
        <p:spPr>
          <a:xfrm>
            <a:off x="6099346" y="3095269"/>
            <a:ext cx="1992964" cy="461665"/>
          </a:xfrm>
          <a:prstGeom prst="rect">
            <a:avLst/>
          </a:prstGeom>
          <a:noFill/>
          <a:ln>
            <a:noFill/>
            <a:prstDash val="sysDash"/>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的</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grpSp>
        <p:nvGrpSpPr>
          <p:cNvPr id="53" name="组合 52"/>
          <p:cNvGrpSpPr/>
          <p:nvPr/>
        </p:nvGrpSpPr>
        <p:grpSpPr>
          <a:xfrm>
            <a:off x="5796136" y="3818218"/>
            <a:ext cx="2120372" cy="1682931"/>
            <a:chOff x="873550" y="1447293"/>
            <a:chExt cx="3098949" cy="2582126"/>
          </a:xfrm>
          <a:effectLst/>
        </p:grpSpPr>
        <p:sp>
          <p:nvSpPr>
            <p:cNvPr id="54" name="Rectangle 214"/>
            <p:cNvSpPr>
              <a:spLocks noChangeArrowheads="1"/>
            </p:cNvSpPr>
            <p:nvPr/>
          </p:nvSpPr>
          <p:spPr bwMode="auto">
            <a:xfrm>
              <a:off x="1001795" y="1569795"/>
              <a:ext cx="2842457" cy="1705467"/>
            </a:xfrm>
            <a:prstGeom prst="rect">
              <a:avLst/>
            </a:prstGeom>
            <a:solidFill>
              <a:sysClr val="window" lastClr="FFFFFF">
                <a:lumMod val="75000"/>
              </a:sysClr>
            </a:solidFill>
            <a:ln w="12700" cap="flat" cmpd="sng" algn="ctr">
              <a:noFill/>
              <a:prstDash val="solid"/>
              <a:miter lim="800000"/>
            </a:ln>
            <a:effectLst/>
            <a:extLst/>
          </p:spPr>
          <p:txBody>
            <a:bodyPr anchor="ctr"/>
            <a:lstStyle/>
            <a:p>
              <a:pPr marL="0" marR="0" lvl="0" indent="0" algn="ctr" defTabSz="1727989" eaLnBrk="1" fontAlgn="auto" latinLnBrk="0" hangingPunct="1">
                <a:lnSpc>
                  <a:spcPct val="100000"/>
                </a:lnSpc>
                <a:spcBef>
                  <a:spcPts val="0"/>
                </a:spcBef>
                <a:spcAft>
                  <a:spcPts val="0"/>
                </a:spcAft>
                <a:buClrTx/>
                <a:buSzTx/>
                <a:buFontTx/>
                <a:buNone/>
                <a:tabLst/>
                <a:defRPr/>
              </a:pPr>
              <a:endParaRPr kumimoji="0" lang="zh-CN" altLang="en-US" sz="340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213"/>
            <p:cNvSpPr>
              <a:spLocks/>
            </p:cNvSpPr>
            <p:nvPr/>
          </p:nvSpPr>
          <p:spPr bwMode="auto">
            <a:xfrm>
              <a:off x="873550" y="1447293"/>
              <a:ext cx="3098949" cy="1954301"/>
            </a:xfrm>
            <a:prstGeom prst="frame">
              <a:avLst>
                <a:gd name="adj1" fmla="val 7301"/>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9" name="组合 58"/>
          <p:cNvGrpSpPr/>
          <p:nvPr/>
        </p:nvGrpSpPr>
        <p:grpSpPr>
          <a:xfrm>
            <a:off x="1003740" y="3818218"/>
            <a:ext cx="2120372" cy="1682931"/>
            <a:chOff x="873550" y="1447293"/>
            <a:chExt cx="3098949" cy="2582126"/>
          </a:xfrm>
          <a:effectLst/>
        </p:grpSpPr>
        <p:sp>
          <p:nvSpPr>
            <p:cNvPr id="60" name="Rectangle 214"/>
            <p:cNvSpPr>
              <a:spLocks noChangeArrowheads="1"/>
            </p:cNvSpPr>
            <p:nvPr/>
          </p:nvSpPr>
          <p:spPr bwMode="auto">
            <a:xfrm>
              <a:off x="1001795" y="1569795"/>
              <a:ext cx="2842457" cy="1705467"/>
            </a:xfrm>
            <a:prstGeom prst="rect">
              <a:avLst/>
            </a:prstGeom>
            <a:solidFill>
              <a:sysClr val="window" lastClr="FFFFFF">
                <a:lumMod val="75000"/>
              </a:sysClr>
            </a:solidFill>
            <a:ln w="12700" cap="flat" cmpd="sng" algn="ctr">
              <a:noFill/>
              <a:prstDash val="solid"/>
              <a:miter lim="800000"/>
            </a:ln>
            <a:effectLst/>
            <a:extLst/>
          </p:spPr>
          <p:txBody>
            <a:bodyPr anchor="ctr"/>
            <a:lstStyle/>
            <a:p>
              <a:pPr marL="0" marR="0" lvl="0" indent="0" algn="ctr" defTabSz="1727989" eaLnBrk="1" fontAlgn="auto" latinLnBrk="0" hangingPunct="1">
                <a:lnSpc>
                  <a:spcPct val="100000"/>
                </a:lnSpc>
                <a:spcBef>
                  <a:spcPts val="0"/>
                </a:spcBef>
                <a:spcAft>
                  <a:spcPts val="0"/>
                </a:spcAft>
                <a:buClrTx/>
                <a:buSzTx/>
                <a:buFontTx/>
                <a:buNone/>
                <a:tabLst/>
                <a:defRPr/>
              </a:pPr>
              <a:endParaRPr kumimoji="0" lang="zh-CN" altLang="en-US" sz="340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3"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213"/>
            <p:cNvSpPr>
              <a:spLocks/>
            </p:cNvSpPr>
            <p:nvPr/>
          </p:nvSpPr>
          <p:spPr bwMode="auto">
            <a:xfrm>
              <a:off x="873550" y="1447293"/>
              <a:ext cx="3098949" cy="1954301"/>
            </a:xfrm>
            <a:prstGeom prst="frame">
              <a:avLst>
                <a:gd name="adj1" fmla="val 7301"/>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5" name="组合 64"/>
          <p:cNvGrpSpPr/>
          <p:nvPr/>
        </p:nvGrpSpPr>
        <p:grpSpPr>
          <a:xfrm>
            <a:off x="5972292" y="4146286"/>
            <a:ext cx="1722778" cy="850807"/>
            <a:chOff x="-148492" y="2581206"/>
            <a:chExt cx="3271249" cy="1862753"/>
          </a:xfrm>
        </p:grpSpPr>
        <p:sp>
          <p:nvSpPr>
            <p:cNvPr id="66" name="矩形 65"/>
            <p:cNvSpPr/>
            <p:nvPr/>
          </p:nvSpPr>
          <p:spPr>
            <a:xfrm>
              <a:off x="1100874" y="3472071"/>
              <a:ext cx="335087" cy="97188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7" name="矩形 66"/>
            <p:cNvSpPr/>
            <p:nvPr/>
          </p:nvSpPr>
          <p:spPr>
            <a:xfrm>
              <a:off x="1932639" y="2934474"/>
              <a:ext cx="335087" cy="150948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8" name="矩形 67"/>
            <p:cNvSpPr/>
            <p:nvPr/>
          </p:nvSpPr>
          <p:spPr>
            <a:xfrm>
              <a:off x="2764403" y="2581206"/>
              <a:ext cx="358354" cy="1862752"/>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9" name="矩形 68"/>
            <p:cNvSpPr/>
            <p:nvPr/>
          </p:nvSpPr>
          <p:spPr>
            <a:xfrm>
              <a:off x="1516758" y="3512581"/>
              <a:ext cx="335087" cy="931378"/>
            </a:xfrm>
            <a:prstGeom prst="rect">
              <a:avLst/>
            </a:pr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0" name="矩形 69"/>
            <p:cNvSpPr/>
            <p:nvPr/>
          </p:nvSpPr>
          <p:spPr>
            <a:xfrm>
              <a:off x="2348522" y="3698855"/>
              <a:ext cx="335087" cy="745102"/>
            </a:xfrm>
            <a:prstGeom prst="rect">
              <a:avLst/>
            </a:pr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1" name="矩形 70"/>
            <p:cNvSpPr/>
            <p:nvPr/>
          </p:nvSpPr>
          <p:spPr>
            <a:xfrm>
              <a:off x="684992" y="3698855"/>
              <a:ext cx="335087" cy="745102"/>
            </a:xfrm>
            <a:prstGeom prst="rect">
              <a:avLst/>
            </a:pr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2" name="矩形 71"/>
            <p:cNvSpPr/>
            <p:nvPr/>
          </p:nvSpPr>
          <p:spPr>
            <a:xfrm>
              <a:off x="267390" y="3472073"/>
              <a:ext cx="335087" cy="97188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矩形 72"/>
            <p:cNvSpPr/>
            <p:nvPr/>
          </p:nvSpPr>
          <p:spPr>
            <a:xfrm>
              <a:off x="-148492" y="3841619"/>
              <a:ext cx="335087" cy="602338"/>
            </a:xfrm>
            <a:prstGeom prst="rect">
              <a:avLst/>
            </a:prstGeom>
            <a:solidFill>
              <a:srgbClr val="D20000"/>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4" name="组合 73"/>
          <p:cNvGrpSpPr/>
          <p:nvPr/>
        </p:nvGrpSpPr>
        <p:grpSpPr>
          <a:xfrm>
            <a:off x="1291772" y="3988982"/>
            <a:ext cx="1049414" cy="890032"/>
            <a:chOff x="2501702" y="1313926"/>
            <a:chExt cx="3727202" cy="3161127"/>
          </a:xfrm>
        </p:grpSpPr>
        <p:sp>
          <p:nvSpPr>
            <p:cNvPr id="75"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6"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7" name="等腰三角形 76"/>
            <p:cNvSpPr/>
            <p:nvPr/>
          </p:nvSpPr>
          <p:spPr>
            <a:xfrm rot="10800000">
              <a:off x="3434904" y="2871674"/>
              <a:ext cx="1822450" cy="1551623"/>
            </a:xfrm>
            <a:prstGeom prst="triangl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8"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9" name="TextBox 62"/>
          <p:cNvSpPr txBox="1"/>
          <p:nvPr/>
        </p:nvSpPr>
        <p:spPr>
          <a:xfrm>
            <a:off x="1457064" y="4422382"/>
            <a:ext cx="700832" cy="253916"/>
          </a:xfrm>
          <a:prstGeom prst="rect">
            <a:avLst/>
          </a:prstGeom>
          <a:noFill/>
        </p:spPr>
        <p:txBody>
          <a:bodyPr wrap="square" rtlCol="0">
            <a:spAutoFit/>
          </a:bodyPr>
          <a:lstStyle/>
          <a:p>
            <a:pPr algn="ctr"/>
            <a:r>
              <a:rPr lang="zh-CN" altLang="en-US" sz="1050" b="1" dirty="0" smtClean="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rPr>
              <a:t>标题</a:t>
            </a:r>
            <a:endParaRPr lang="zh-CN" altLang="en-US" sz="1050" b="1" dirty="0">
              <a:solidFill>
                <a:prstClr val="white">
                  <a:lumMod val="95000"/>
                </a:prstClr>
              </a:solidFill>
              <a:effectLst>
                <a:innerShdw blurRad="63500" dist="50800" dir="13500000">
                  <a:prstClr val="black">
                    <a:alpha val="50000"/>
                  </a:prstClr>
                </a:innerShdw>
              </a:effectLst>
              <a:latin typeface="微软雅黑" pitchFamily="34" charset="-122"/>
              <a:ea typeface="微软雅黑" pitchFamily="34" charset="-122"/>
            </a:endParaRPr>
          </a:p>
        </p:txBody>
      </p:sp>
      <p:sp>
        <p:nvSpPr>
          <p:cNvPr id="80" name="TextBox 63"/>
          <p:cNvSpPr txBox="1"/>
          <p:nvPr/>
        </p:nvSpPr>
        <p:spPr>
          <a:xfrm>
            <a:off x="2019877" y="4627663"/>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rPr>
              <a:t>2</a:t>
            </a:r>
            <a:endParaRPr kumimoji="0" lang="zh-CN" altLang="en-US"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endParaRPr>
          </a:p>
        </p:txBody>
      </p:sp>
      <p:sp>
        <p:nvSpPr>
          <p:cNvPr id="81" name="TextBox 64"/>
          <p:cNvSpPr txBox="1"/>
          <p:nvPr/>
        </p:nvSpPr>
        <p:spPr>
          <a:xfrm>
            <a:off x="1679353" y="4089354"/>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rPr>
              <a:t>1</a:t>
            </a:r>
            <a:endParaRPr kumimoji="0" lang="zh-CN" altLang="en-US"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endParaRPr>
          </a:p>
        </p:txBody>
      </p:sp>
      <p:sp>
        <p:nvSpPr>
          <p:cNvPr id="82" name="TextBox 65"/>
          <p:cNvSpPr txBox="1"/>
          <p:nvPr/>
        </p:nvSpPr>
        <p:spPr>
          <a:xfrm>
            <a:off x="1319045" y="4640856"/>
            <a:ext cx="276038" cy="30777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rPr>
              <a:t>3</a:t>
            </a:r>
            <a:endParaRPr kumimoji="0" lang="zh-CN" altLang="en-US" sz="1400" b="1" i="0" u="none" strike="noStrike" kern="0" cap="none" spc="0" normalizeH="0" baseline="0" noProof="0" dirty="0">
              <a:ln>
                <a:noFill/>
              </a:ln>
              <a:solidFill>
                <a:prstClr val="white">
                  <a:lumMod val="95000"/>
                </a:prstClr>
              </a:solidFill>
              <a:effectLst>
                <a:innerShdw blurRad="63500" dist="50800" dir="13500000">
                  <a:prstClr val="black">
                    <a:alpha val="50000"/>
                  </a:prstClr>
                </a:innerShdw>
              </a:effectLst>
              <a:uLnTx/>
              <a:uFillTx/>
            </a:endParaRPr>
          </a:p>
        </p:txBody>
      </p:sp>
      <p:sp>
        <p:nvSpPr>
          <p:cNvPr id="83" name="TextBox 7"/>
          <p:cNvSpPr txBox="1"/>
          <p:nvPr/>
        </p:nvSpPr>
        <p:spPr>
          <a:xfrm>
            <a:off x="1003742" y="2459980"/>
            <a:ext cx="909223"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69</a:t>
            </a: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4" name="TextBox 66"/>
          <p:cNvSpPr txBox="1"/>
          <p:nvPr/>
        </p:nvSpPr>
        <p:spPr>
          <a:xfrm>
            <a:off x="6934473" y="2459980"/>
            <a:ext cx="909223" cy="64633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89</a:t>
            </a:r>
            <a:r>
              <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t>
            </a:r>
            <a:endPar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85" name="TextBox 67"/>
          <p:cNvSpPr txBox="1"/>
          <p:nvPr/>
        </p:nvSpPr>
        <p:spPr>
          <a:xfrm>
            <a:off x="815759" y="3095269"/>
            <a:ext cx="1992964" cy="461665"/>
          </a:xfrm>
          <a:prstGeom prst="rect">
            <a:avLst/>
          </a:prstGeom>
          <a:noFill/>
          <a:ln>
            <a:noFill/>
            <a:prstDash val="sysDash"/>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86" name="矩形 85"/>
          <p:cNvSpPr/>
          <p:nvPr/>
        </p:nvSpPr>
        <p:spPr>
          <a:xfrm>
            <a:off x="2011852" y="4064988"/>
            <a:ext cx="900608" cy="261610"/>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87" name="矩形 86"/>
          <p:cNvSpPr/>
          <p:nvPr/>
        </p:nvSpPr>
        <p:spPr>
          <a:xfrm>
            <a:off x="6020318" y="4064988"/>
            <a:ext cx="900608" cy="261610"/>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添加小标题</a:t>
            </a:r>
            <a:endPar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anim calcmode="lin" valueType="num">
                                      <p:cBhvr>
                                        <p:cTn id="8" dur="1000" fill="hold"/>
                                        <p:tgtEl>
                                          <p:spTgt spid="45"/>
                                        </p:tgtEl>
                                        <p:attrNameLst>
                                          <p:attrName>ppt_x</p:attrName>
                                        </p:attrNameLst>
                                      </p:cBhvr>
                                      <p:tavLst>
                                        <p:tav tm="0">
                                          <p:val>
                                            <p:strVal val="#ppt_x"/>
                                          </p:val>
                                        </p:tav>
                                        <p:tav tm="100000">
                                          <p:val>
                                            <p:strVal val="#ppt_x"/>
                                          </p:val>
                                        </p:tav>
                                      </p:tavLst>
                                    </p:anim>
                                    <p:anim calcmode="lin" valueType="num">
                                      <p:cBhvr>
                                        <p:cTn id="9" dur="1000" fill="hold"/>
                                        <p:tgtEl>
                                          <p:spTgt spid="45"/>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50"/>
                                  </p:stCondLst>
                                  <p:childTnLst>
                                    <p:set>
                                      <p:cBhvr>
                                        <p:cTn id="11" dur="1" fill="hold">
                                          <p:stCondLst>
                                            <p:cond delay="0"/>
                                          </p:stCondLst>
                                        </p:cTn>
                                        <p:tgtEl>
                                          <p:spTgt spid="46"/>
                                        </p:tgtEl>
                                        <p:attrNameLst>
                                          <p:attrName>style.visibility</p:attrName>
                                        </p:attrNameLst>
                                      </p:cBhvr>
                                      <p:to>
                                        <p:strVal val="visible"/>
                                      </p:to>
                                    </p:set>
                                    <p:anim calcmode="lin" valueType="num">
                                      <p:cBhvr>
                                        <p:cTn id="12" dur="750" fill="hold"/>
                                        <p:tgtEl>
                                          <p:spTgt spid="46"/>
                                        </p:tgtEl>
                                        <p:attrNameLst>
                                          <p:attrName>ppt_w</p:attrName>
                                        </p:attrNameLst>
                                      </p:cBhvr>
                                      <p:tavLst>
                                        <p:tav tm="0">
                                          <p:val>
                                            <p:fltVal val="0"/>
                                          </p:val>
                                        </p:tav>
                                        <p:tav tm="100000">
                                          <p:val>
                                            <p:strVal val="#ppt_w"/>
                                          </p:val>
                                        </p:tav>
                                      </p:tavLst>
                                    </p:anim>
                                    <p:anim calcmode="lin" valueType="num">
                                      <p:cBhvr>
                                        <p:cTn id="13" dur="750" fill="hold"/>
                                        <p:tgtEl>
                                          <p:spTgt spid="46"/>
                                        </p:tgtEl>
                                        <p:attrNameLst>
                                          <p:attrName>ppt_h</p:attrName>
                                        </p:attrNameLst>
                                      </p:cBhvr>
                                      <p:tavLst>
                                        <p:tav tm="0">
                                          <p:val>
                                            <p:fltVal val="0"/>
                                          </p:val>
                                        </p:tav>
                                        <p:tav tm="100000">
                                          <p:val>
                                            <p:strVal val="#ppt_h"/>
                                          </p:val>
                                        </p:tav>
                                      </p:tavLst>
                                    </p:anim>
                                    <p:animEffect transition="in" filter="fade">
                                      <p:cBhvr>
                                        <p:cTn id="14" dur="750"/>
                                        <p:tgtEl>
                                          <p:spTgt spid="46"/>
                                        </p:tgtEl>
                                      </p:cBhvr>
                                    </p:animEffect>
                                  </p:childTnLst>
                                </p:cTn>
                              </p:par>
                              <p:par>
                                <p:cTn id="15" presetID="42" presetClass="entr" presetSubtype="0" fill="hold" nodeType="withEffect">
                                  <p:stCondLst>
                                    <p:cond delay="150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1000"/>
                                        <p:tgtEl>
                                          <p:spTgt spid="53"/>
                                        </p:tgtEl>
                                      </p:cBhvr>
                                    </p:animEffect>
                                    <p:anim calcmode="lin" valueType="num">
                                      <p:cBhvr>
                                        <p:cTn id="18" dur="1000" fill="hold"/>
                                        <p:tgtEl>
                                          <p:spTgt spid="53"/>
                                        </p:tgtEl>
                                        <p:attrNameLst>
                                          <p:attrName>ppt_x</p:attrName>
                                        </p:attrNameLst>
                                      </p:cBhvr>
                                      <p:tavLst>
                                        <p:tav tm="0">
                                          <p:val>
                                            <p:strVal val="#ppt_x"/>
                                          </p:val>
                                        </p:tav>
                                        <p:tav tm="100000">
                                          <p:val>
                                            <p:strVal val="#ppt_x"/>
                                          </p:val>
                                        </p:tav>
                                      </p:tavLst>
                                    </p:anim>
                                    <p:anim calcmode="lin" valueType="num">
                                      <p:cBhvr>
                                        <p:cTn id="19" dur="1000" fill="hold"/>
                                        <p:tgtEl>
                                          <p:spTgt spid="5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500"/>
                                  </p:stCondLst>
                                  <p:childTnLst>
                                    <p:set>
                                      <p:cBhvr>
                                        <p:cTn id="21" dur="1" fill="hold">
                                          <p:stCondLst>
                                            <p:cond delay="0"/>
                                          </p:stCondLst>
                                        </p:cTn>
                                        <p:tgtEl>
                                          <p:spTgt spid="59"/>
                                        </p:tgtEl>
                                        <p:attrNameLst>
                                          <p:attrName>style.visibility</p:attrName>
                                        </p:attrNameLst>
                                      </p:cBhvr>
                                      <p:to>
                                        <p:strVal val="visible"/>
                                      </p:to>
                                    </p:set>
                                    <p:animEffect transition="in" filter="fade">
                                      <p:cBhvr>
                                        <p:cTn id="22" dur="1000"/>
                                        <p:tgtEl>
                                          <p:spTgt spid="59"/>
                                        </p:tgtEl>
                                      </p:cBhvr>
                                    </p:animEffect>
                                    <p:anim calcmode="lin" valueType="num">
                                      <p:cBhvr>
                                        <p:cTn id="23" dur="1000" fill="hold"/>
                                        <p:tgtEl>
                                          <p:spTgt spid="59"/>
                                        </p:tgtEl>
                                        <p:attrNameLst>
                                          <p:attrName>ppt_x</p:attrName>
                                        </p:attrNameLst>
                                      </p:cBhvr>
                                      <p:tavLst>
                                        <p:tav tm="0">
                                          <p:val>
                                            <p:strVal val="#ppt_x"/>
                                          </p:val>
                                        </p:tav>
                                        <p:tav tm="100000">
                                          <p:val>
                                            <p:strVal val="#ppt_x"/>
                                          </p:val>
                                        </p:tav>
                                      </p:tavLst>
                                    </p:anim>
                                    <p:anim calcmode="lin" valueType="num">
                                      <p:cBhvr>
                                        <p:cTn id="24" dur="1000" fill="hold"/>
                                        <p:tgtEl>
                                          <p:spTgt spid="59"/>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150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1000"/>
                                        <p:tgtEl>
                                          <p:spTgt spid="65"/>
                                        </p:tgtEl>
                                      </p:cBhvr>
                                    </p:animEffect>
                                    <p:anim calcmode="lin" valueType="num">
                                      <p:cBhvr>
                                        <p:cTn id="28" dur="1000" fill="hold"/>
                                        <p:tgtEl>
                                          <p:spTgt spid="65"/>
                                        </p:tgtEl>
                                        <p:attrNameLst>
                                          <p:attrName>ppt_x</p:attrName>
                                        </p:attrNameLst>
                                      </p:cBhvr>
                                      <p:tavLst>
                                        <p:tav tm="0">
                                          <p:val>
                                            <p:strVal val="#ppt_x"/>
                                          </p:val>
                                        </p:tav>
                                        <p:tav tm="100000">
                                          <p:val>
                                            <p:strVal val="#ppt_x"/>
                                          </p:val>
                                        </p:tav>
                                      </p:tavLst>
                                    </p:anim>
                                    <p:anim calcmode="lin" valueType="num">
                                      <p:cBhvr>
                                        <p:cTn id="29" dur="1000" fill="hold"/>
                                        <p:tgtEl>
                                          <p:spTgt spid="6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150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1000"/>
                                        <p:tgtEl>
                                          <p:spTgt spid="74"/>
                                        </p:tgtEl>
                                      </p:cBhvr>
                                    </p:animEffect>
                                    <p:anim calcmode="lin" valueType="num">
                                      <p:cBhvr>
                                        <p:cTn id="33" dur="1000" fill="hold"/>
                                        <p:tgtEl>
                                          <p:spTgt spid="74"/>
                                        </p:tgtEl>
                                        <p:attrNameLst>
                                          <p:attrName>ppt_x</p:attrName>
                                        </p:attrNameLst>
                                      </p:cBhvr>
                                      <p:tavLst>
                                        <p:tav tm="0">
                                          <p:val>
                                            <p:strVal val="#ppt_x"/>
                                          </p:val>
                                        </p:tav>
                                        <p:tav tm="100000">
                                          <p:val>
                                            <p:strVal val="#ppt_x"/>
                                          </p:val>
                                        </p:tav>
                                      </p:tavLst>
                                    </p:anim>
                                    <p:anim calcmode="lin" valueType="num">
                                      <p:cBhvr>
                                        <p:cTn id="34" dur="1000" fill="hold"/>
                                        <p:tgtEl>
                                          <p:spTgt spid="7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50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1000"/>
                                        <p:tgtEl>
                                          <p:spTgt spid="79"/>
                                        </p:tgtEl>
                                      </p:cBhvr>
                                    </p:animEffect>
                                    <p:anim calcmode="lin" valueType="num">
                                      <p:cBhvr>
                                        <p:cTn id="38" dur="1000" fill="hold"/>
                                        <p:tgtEl>
                                          <p:spTgt spid="79"/>
                                        </p:tgtEl>
                                        <p:attrNameLst>
                                          <p:attrName>ppt_x</p:attrName>
                                        </p:attrNameLst>
                                      </p:cBhvr>
                                      <p:tavLst>
                                        <p:tav tm="0">
                                          <p:val>
                                            <p:strVal val="#ppt_x"/>
                                          </p:val>
                                        </p:tav>
                                        <p:tav tm="100000">
                                          <p:val>
                                            <p:strVal val="#ppt_x"/>
                                          </p:val>
                                        </p:tav>
                                      </p:tavLst>
                                    </p:anim>
                                    <p:anim calcmode="lin" valueType="num">
                                      <p:cBhvr>
                                        <p:cTn id="39" dur="1000" fill="hold"/>
                                        <p:tgtEl>
                                          <p:spTgt spid="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50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1000"/>
                                        <p:tgtEl>
                                          <p:spTgt spid="80"/>
                                        </p:tgtEl>
                                      </p:cBhvr>
                                    </p:animEffect>
                                    <p:anim calcmode="lin" valueType="num">
                                      <p:cBhvr>
                                        <p:cTn id="43" dur="1000" fill="hold"/>
                                        <p:tgtEl>
                                          <p:spTgt spid="80"/>
                                        </p:tgtEl>
                                        <p:attrNameLst>
                                          <p:attrName>ppt_x</p:attrName>
                                        </p:attrNameLst>
                                      </p:cBhvr>
                                      <p:tavLst>
                                        <p:tav tm="0">
                                          <p:val>
                                            <p:strVal val="#ppt_x"/>
                                          </p:val>
                                        </p:tav>
                                        <p:tav tm="100000">
                                          <p:val>
                                            <p:strVal val="#ppt_x"/>
                                          </p:val>
                                        </p:tav>
                                      </p:tavLst>
                                    </p:anim>
                                    <p:anim calcmode="lin" valueType="num">
                                      <p:cBhvr>
                                        <p:cTn id="44" dur="1000" fill="hold"/>
                                        <p:tgtEl>
                                          <p:spTgt spid="8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81"/>
                                        </p:tgtEl>
                                        <p:attrNameLst>
                                          <p:attrName>style.visibility</p:attrName>
                                        </p:attrNameLst>
                                      </p:cBhvr>
                                      <p:to>
                                        <p:strVal val="visible"/>
                                      </p:to>
                                    </p:set>
                                    <p:animEffect transition="in" filter="fade">
                                      <p:cBhvr>
                                        <p:cTn id="47" dur="1000"/>
                                        <p:tgtEl>
                                          <p:spTgt spid="81"/>
                                        </p:tgtEl>
                                      </p:cBhvr>
                                    </p:animEffect>
                                    <p:anim calcmode="lin" valueType="num">
                                      <p:cBhvr>
                                        <p:cTn id="48" dur="1000" fill="hold"/>
                                        <p:tgtEl>
                                          <p:spTgt spid="81"/>
                                        </p:tgtEl>
                                        <p:attrNameLst>
                                          <p:attrName>ppt_x</p:attrName>
                                        </p:attrNameLst>
                                      </p:cBhvr>
                                      <p:tavLst>
                                        <p:tav tm="0">
                                          <p:val>
                                            <p:strVal val="#ppt_x"/>
                                          </p:val>
                                        </p:tav>
                                        <p:tav tm="100000">
                                          <p:val>
                                            <p:strVal val="#ppt_x"/>
                                          </p:val>
                                        </p:tav>
                                      </p:tavLst>
                                    </p:anim>
                                    <p:anim calcmode="lin" valueType="num">
                                      <p:cBhvr>
                                        <p:cTn id="49" dur="1000" fill="hold"/>
                                        <p:tgtEl>
                                          <p:spTgt spid="8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50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1000"/>
                                        <p:tgtEl>
                                          <p:spTgt spid="82"/>
                                        </p:tgtEl>
                                      </p:cBhvr>
                                    </p:animEffect>
                                    <p:anim calcmode="lin" valueType="num">
                                      <p:cBhvr>
                                        <p:cTn id="53" dur="1000" fill="hold"/>
                                        <p:tgtEl>
                                          <p:spTgt spid="82"/>
                                        </p:tgtEl>
                                        <p:attrNameLst>
                                          <p:attrName>ppt_x</p:attrName>
                                        </p:attrNameLst>
                                      </p:cBhvr>
                                      <p:tavLst>
                                        <p:tav tm="0">
                                          <p:val>
                                            <p:strVal val="#ppt_x"/>
                                          </p:val>
                                        </p:tav>
                                        <p:tav tm="100000">
                                          <p:val>
                                            <p:strVal val="#ppt_x"/>
                                          </p:val>
                                        </p:tav>
                                      </p:tavLst>
                                    </p:anim>
                                    <p:anim calcmode="lin" valueType="num">
                                      <p:cBhvr>
                                        <p:cTn id="54" dur="1000" fill="hold"/>
                                        <p:tgtEl>
                                          <p:spTgt spid="8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1500"/>
                                  </p:stCondLst>
                                  <p:childTnLst>
                                    <p:set>
                                      <p:cBhvr>
                                        <p:cTn id="56" dur="1" fill="hold">
                                          <p:stCondLst>
                                            <p:cond delay="0"/>
                                          </p:stCondLst>
                                        </p:cTn>
                                        <p:tgtEl>
                                          <p:spTgt spid="86"/>
                                        </p:tgtEl>
                                        <p:attrNameLst>
                                          <p:attrName>style.visibility</p:attrName>
                                        </p:attrNameLst>
                                      </p:cBhvr>
                                      <p:to>
                                        <p:strVal val="visible"/>
                                      </p:to>
                                    </p:set>
                                    <p:animEffect transition="in" filter="fade">
                                      <p:cBhvr>
                                        <p:cTn id="57" dur="1000"/>
                                        <p:tgtEl>
                                          <p:spTgt spid="86"/>
                                        </p:tgtEl>
                                      </p:cBhvr>
                                    </p:animEffect>
                                    <p:anim calcmode="lin" valueType="num">
                                      <p:cBhvr>
                                        <p:cTn id="58" dur="1000" fill="hold"/>
                                        <p:tgtEl>
                                          <p:spTgt spid="86"/>
                                        </p:tgtEl>
                                        <p:attrNameLst>
                                          <p:attrName>ppt_x</p:attrName>
                                        </p:attrNameLst>
                                      </p:cBhvr>
                                      <p:tavLst>
                                        <p:tav tm="0">
                                          <p:val>
                                            <p:strVal val="#ppt_x"/>
                                          </p:val>
                                        </p:tav>
                                        <p:tav tm="100000">
                                          <p:val>
                                            <p:strVal val="#ppt_x"/>
                                          </p:val>
                                        </p:tav>
                                      </p:tavLst>
                                    </p:anim>
                                    <p:anim calcmode="lin" valueType="num">
                                      <p:cBhvr>
                                        <p:cTn id="59" dur="1000" fill="hold"/>
                                        <p:tgtEl>
                                          <p:spTgt spid="8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500"/>
                                  </p:stCondLst>
                                  <p:childTnLst>
                                    <p:set>
                                      <p:cBhvr>
                                        <p:cTn id="61" dur="1" fill="hold">
                                          <p:stCondLst>
                                            <p:cond delay="0"/>
                                          </p:stCondLst>
                                        </p:cTn>
                                        <p:tgtEl>
                                          <p:spTgt spid="87"/>
                                        </p:tgtEl>
                                        <p:attrNameLst>
                                          <p:attrName>style.visibility</p:attrName>
                                        </p:attrNameLst>
                                      </p:cBhvr>
                                      <p:to>
                                        <p:strVal val="visible"/>
                                      </p:to>
                                    </p:set>
                                    <p:animEffect transition="in" filter="fade">
                                      <p:cBhvr>
                                        <p:cTn id="62" dur="1000"/>
                                        <p:tgtEl>
                                          <p:spTgt spid="87"/>
                                        </p:tgtEl>
                                      </p:cBhvr>
                                    </p:animEffect>
                                    <p:anim calcmode="lin" valueType="num">
                                      <p:cBhvr>
                                        <p:cTn id="63" dur="1000" fill="hold"/>
                                        <p:tgtEl>
                                          <p:spTgt spid="87"/>
                                        </p:tgtEl>
                                        <p:attrNameLst>
                                          <p:attrName>ppt_x</p:attrName>
                                        </p:attrNameLst>
                                      </p:cBhvr>
                                      <p:tavLst>
                                        <p:tav tm="0">
                                          <p:val>
                                            <p:strVal val="#ppt_x"/>
                                          </p:val>
                                        </p:tav>
                                        <p:tav tm="100000">
                                          <p:val>
                                            <p:strVal val="#ppt_x"/>
                                          </p:val>
                                        </p:tav>
                                      </p:tavLst>
                                    </p:anim>
                                    <p:anim calcmode="lin" valueType="num">
                                      <p:cBhvr>
                                        <p:cTn id="64" dur="1000" fill="hold"/>
                                        <p:tgtEl>
                                          <p:spTgt spid="87"/>
                                        </p:tgtEl>
                                        <p:attrNameLst>
                                          <p:attrName>ppt_y</p:attrName>
                                        </p:attrNameLst>
                                      </p:cBhvr>
                                      <p:tavLst>
                                        <p:tav tm="0">
                                          <p:val>
                                            <p:strVal val="#ppt_y+.1"/>
                                          </p:val>
                                        </p:tav>
                                        <p:tav tm="100000">
                                          <p:val>
                                            <p:strVal val="#ppt_y"/>
                                          </p:val>
                                        </p:tav>
                                      </p:tavLst>
                                    </p:anim>
                                  </p:childTnLst>
                                </p:cTn>
                              </p:par>
                              <p:par>
                                <p:cTn id="65" presetID="53" presetClass="entr" presetSubtype="16" fill="hold" grpId="0" nodeType="withEffect">
                                  <p:stCondLst>
                                    <p:cond delay="2750"/>
                                  </p:stCondLst>
                                  <p:childTnLst>
                                    <p:set>
                                      <p:cBhvr>
                                        <p:cTn id="66" dur="1" fill="hold">
                                          <p:stCondLst>
                                            <p:cond delay="0"/>
                                          </p:stCondLst>
                                        </p:cTn>
                                        <p:tgtEl>
                                          <p:spTgt spid="52"/>
                                        </p:tgtEl>
                                        <p:attrNameLst>
                                          <p:attrName>style.visibility</p:attrName>
                                        </p:attrNameLst>
                                      </p:cBhvr>
                                      <p:to>
                                        <p:strVal val="visible"/>
                                      </p:to>
                                    </p:set>
                                    <p:anim calcmode="lin" valueType="num">
                                      <p:cBhvr>
                                        <p:cTn id="67" dur="500" fill="hold"/>
                                        <p:tgtEl>
                                          <p:spTgt spid="52"/>
                                        </p:tgtEl>
                                        <p:attrNameLst>
                                          <p:attrName>ppt_w</p:attrName>
                                        </p:attrNameLst>
                                      </p:cBhvr>
                                      <p:tavLst>
                                        <p:tav tm="0">
                                          <p:val>
                                            <p:fltVal val="0"/>
                                          </p:val>
                                        </p:tav>
                                        <p:tav tm="100000">
                                          <p:val>
                                            <p:strVal val="#ppt_w"/>
                                          </p:val>
                                        </p:tav>
                                      </p:tavLst>
                                    </p:anim>
                                    <p:anim calcmode="lin" valueType="num">
                                      <p:cBhvr>
                                        <p:cTn id="68" dur="500" fill="hold"/>
                                        <p:tgtEl>
                                          <p:spTgt spid="52"/>
                                        </p:tgtEl>
                                        <p:attrNameLst>
                                          <p:attrName>ppt_h</p:attrName>
                                        </p:attrNameLst>
                                      </p:cBhvr>
                                      <p:tavLst>
                                        <p:tav tm="0">
                                          <p:val>
                                            <p:fltVal val="0"/>
                                          </p:val>
                                        </p:tav>
                                        <p:tav tm="100000">
                                          <p:val>
                                            <p:strVal val="#ppt_h"/>
                                          </p:val>
                                        </p:tav>
                                      </p:tavLst>
                                    </p:anim>
                                    <p:animEffect transition="in" filter="fade">
                                      <p:cBhvr>
                                        <p:cTn id="69" dur="500"/>
                                        <p:tgtEl>
                                          <p:spTgt spid="52"/>
                                        </p:tgtEl>
                                      </p:cBhvr>
                                    </p:animEffect>
                                  </p:childTnLst>
                                </p:cTn>
                              </p:par>
                              <p:par>
                                <p:cTn id="70" presetID="53" presetClass="entr" presetSubtype="16" fill="hold" grpId="0" nodeType="withEffect">
                                  <p:stCondLst>
                                    <p:cond delay="2750"/>
                                  </p:stCondLst>
                                  <p:childTnLst>
                                    <p:set>
                                      <p:cBhvr>
                                        <p:cTn id="71" dur="1" fill="hold">
                                          <p:stCondLst>
                                            <p:cond delay="0"/>
                                          </p:stCondLst>
                                        </p:cTn>
                                        <p:tgtEl>
                                          <p:spTgt spid="84"/>
                                        </p:tgtEl>
                                        <p:attrNameLst>
                                          <p:attrName>style.visibility</p:attrName>
                                        </p:attrNameLst>
                                      </p:cBhvr>
                                      <p:to>
                                        <p:strVal val="visible"/>
                                      </p:to>
                                    </p:set>
                                    <p:anim calcmode="lin" valueType="num">
                                      <p:cBhvr>
                                        <p:cTn id="72" dur="500" fill="hold"/>
                                        <p:tgtEl>
                                          <p:spTgt spid="84"/>
                                        </p:tgtEl>
                                        <p:attrNameLst>
                                          <p:attrName>ppt_w</p:attrName>
                                        </p:attrNameLst>
                                      </p:cBhvr>
                                      <p:tavLst>
                                        <p:tav tm="0">
                                          <p:val>
                                            <p:fltVal val="0"/>
                                          </p:val>
                                        </p:tav>
                                        <p:tav tm="100000">
                                          <p:val>
                                            <p:strVal val="#ppt_w"/>
                                          </p:val>
                                        </p:tav>
                                      </p:tavLst>
                                    </p:anim>
                                    <p:anim calcmode="lin" valueType="num">
                                      <p:cBhvr>
                                        <p:cTn id="73" dur="500" fill="hold"/>
                                        <p:tgtEl>
                                          <p:spTgt spid="84"/>
                                        </p:tgtEl>
                                        <p:attrNameLst>
                                          <p:attrName>ppt_h</p:attrName>
                                        </p:attrNameLst>
                                      </p:cBhvr>
                                      <p:tavLst>
                                        <p:tav tm="0">
                                          <p:val>
                                            <p:fltVal val="0"/>
                                          </p:val>
                                        </p:tav>
                                        <p:tav tm="100000">
                                          <p:val>
                                            <p:strVal val="#ppt_h"/>
                                          </p:val>
                                        </p:tav>
                                      </p:tavLst>
                                    </p:anim>
                                    <p:animEffect transition="in" filter="fade">
                                      <p:cBhvr>
                                        <p:cTn id="74" dur="500"/>
                                        <p:tgtEl>
                                          <p:spTgt spid="84"/>
                                        </p:tgtEl>
                                      </p:cBhvr>
                                    </p:animEffect>
                                  </p:childTnLst>
                                </p:cTn>
                              </p:par>
                              <p:par>
                                <p:cTn id="75" presetID="53" presetClass="entr" presetSubtype="16" fill="hold" grpId="0" nodeType="withEffect">
                                  <p:stCondLst>
                                    <p:cond delay="2750"/>
                                  </p:stCondLst>
                                  <p:childTnLst>
                                    <p:set>
                                      <p:cBhvr>
                                        <p:cTn id="76" dur="1" fill="hold">
                                          <p:stCondLst>
                                            <p:cond delay="0"/>
                                          </p:stCondLst>
                                        </p:cTn>
                                        <p:tgtEl>
                                          <p:spTgt spid="85"/>
                                        </p:tgtEl>
                                        <p:attrNameLst>
                                          <p:attrName>style.visibility</p:attrName>
                                        </p:attrNameLst>
                                      </p:cBhvr>
                                      <p:to>
                                        <p:strVal val="visible"/>
                                      </p:to>
                                    </p:set>
                                    <p:anim calcmode="lin" valueType="num">
                                      <p:cBhvr>
                                        <p:cTn id="77" dur="500" fill="hold"/>
                                        <p:tgtEl>
                                          <p:spTgt spid="85"/>
                                        </p:tgtEl>
                                        <p:attrNameLst>
                                          <p:attrName>ppt_w</p:attrName>
                                        </p:attrNameLst>
                                      </p:cBhvr>
                                      <p:tavLst>
                                        <p:tav tm="0">
                                          <p:val>
                                            <p:fltVal val="0"/>
                                          </p:val>
                                        </p:tav>
                                        <p:tav tm="100000">
                                          <p:val>
                                            <p:strVal val="#ppt_w"/>
                                          </p:val>
                                        </p:tav>
                                      </p:tavLst>
                                    </p:anim>
                                    <p:anim calcmode="lin" valueType="num">
                                      <p:cBhvr>
                                        <p:cTn id="78" dur="500" fill="hold"/>
                                        <p:tgtEl>
                                          <p:spTgt spid="85"/>
                                        </p:tgtEl>
                                        <p:attrNameLst>
                                          <p:attrName>ppt_h</p:attrName>
                                        </p:attrNameLst>
                                      </p:cBhvr>
                                      <p:tavLst>
                                        <p:tav tm="0">
                                          <p:val>
                                            <p:fltVal val="0"/>
                                          </p:val>
                                        </p:tav>
                                        <p:tav tm="100000">
                                          <p:val>
                                            <p:strVal val="#ppt_h"/>
                                          </p:val>
                                        </p:tav>
                                      </p:tavLst>
                                    </p:anim>
                                    <p:animEffect transition="in" filter="fade">
                                      <p:cBhvr>
                                        <p:cTn id="79" dur="500"/>
                                        <p:tgtEl>
                                          <p:spTgt spid="85"/>
                                        </p:tgtEl>
                                      </p:cBhvr>
                                    </p:animEffect>
                                  </p:childTnLst>
                                </p:cTn>
                              </p:par>
                              <p:par>
                                <p:cTn id="80" presetID="53" presetClass="entr" presetSubtype="16" fill="hold" grpId="0" nodeType="withEffect">
                                  <p:stCondLst>
                                    <p:cond delay="2750"/>
                                  </p:stCondLst>
                                  <p:childTnLst>
                                    <p:set>
                                      <p:cBhvr>
                                        <p:cTn id="81" dur="1" fill="hold">
                                          <p:stCondLst>
                                            <p:cond delay="0"/>
                                          </p:stCondLst>
                                        </p:cTn>
                                        <p:tgtEl>
                                          <p:spTgt spid="83"/>
                                        </p:tgtEl>
                                        <p:attrNameLst>
                                          <p:attrName>style.visibility</p:attrName>
                                        </p:attrNameLst>
                                      </p:cBhvr>
                                      <p:to>
                                        <p:strVal val="visible"/>
                                      </p:to>
                                    </p:set>
                                    <p:anim calcmode="lin" valueType="num">
                                      <p:cBhvr>
                                        <p:cTn id="82" dur="500" fill="hold"/>
                                        <p:tgtEl>
                                          <p:spTgt spid="83"/>
                                        </p:tgtEl>
                                        <p:attrNameLst>
                                          <p:attrName>ppt_w</p:attrName>
                                        </p:attrNameLst>
                                      </p:cBhvr>
                                      <p:tavLst>
                                        <p:tav tm="0">
                                          <p:val>
                                            <p:fltVal val="0"/>
                                          </p:val>
                                        </p:tav>
                                        <p:tav tm="100000">
                                          <p:val>
                                            <p:strVal val="#ppt_w"/>
                                          </p:val>
                                        </p:tav>
                                      </p:tavLst>
                                    </p:anim>
                                    <p:anim calcmode="lin" valueType="num">
                                      <p:cBhvr>
                                        <p:cTn id="83" dur="500" fill="hold"/>
                                        <p:tgtEl>
                                          <p:spTgt spid="83"/>
                                        </p:tgtEl>
                                        <p:attrNameLst>
                                          <p:attrName>ppt_h</p:attrName>
                                        </p:attrNameLst>
                                      </p:cBhvr>
                                      <p:tavLst>
                                        <p:tav tm="0">
                                          <p:val>
                                            <p:fltVal val="0"/>
                                          </p:val>
                                        </p:tav>
                                        <p:tav tm="100000">
                                          <p:val>
                                            <p:strVal val="#ppt_h"/>
                                          </p:val>
                                        </p:tav>
                                      </p:tavLst>
                                    </p:anim>
                                    <p:animEffect transition="in" filter="fade">
                                      <p:cBhvr>
                                        <p:cTn id="84"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2" grpId="0"/>
      <p:bldP spid="79" grpId="0"/>
      <p:bldP spid="80" grpId="0"/>
      <p:bldP spid="81" grpId="0"/>
      <p:bldP spid="82" grpId="0"/>
      <p:bldP spid="83" grpId="0"/>
      <p:bldP spid="84" grpId="0"/>
      <p:bldP spid="85" grpId="0"/>
      <p:bldP spid="86" grpId="0"/>
      <p:bldP spid="8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361568" y="1070031"/>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16" name="文本框 6"/>
          <p:cNvSpPr txBox="1"/>
          <p:nvPr/>
        </p:nvSpPr>
        <p:spPr>
          <a:xfrm>
            <a:off x="603066" y="4493093"/>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7" name="文本框 7"/>
          <p:cNvSpPr txBox="1"/>
          <p:nvPr/>
        </p:nvSpPr>
        <p:spPr>
          <a:xfrm>
            <a:off x="2682788" y="4493093"/>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8" name="文本框 8"/>
          <p:cNvSpPr txBox="1"/>
          <p:nvPr/>
        </p:nvSpPr>
        <p:spPr>
          <a:xfrm>
            <a:off x="4762510" y="4493093"/>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9" name="文本框 9"/>
          <p:cNvSpPr txBox="1"/>
          <p:nvPr/>
        </p:nvSpPr>
        <p:spPr>
          <a:xfrm>
            <a:off x="6864717" y="4493093"/>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20" name="Straight Connector 32"/>
          <p:cNvCxnSpPr/>
          <p:nvPr/>
        </p:nvCxnSpPr>
        <p:spPr>
          <a:xfrm>
            <a:off x="800643" y="5355379"/>
            <a:ext cx="1177384" cy="0"/>
          </a:xfrm>
          <a:prstGeom prst="line">
            <a:avLst/>
          </a:prstGeom>
          <a:noFill/>
          <a:ln w="19050" cap="flat" cmpd="sng" algn="ctr">
            <a:solidFill>
              <a:srgbClr val="4B525A"/>
            </a:solidFill>
            <a:prstDash val="solid"/>
            <a:miter lim="800000"/>
            <a:headEnd type="oval"/>
            <a:tailEnd type="oval"/>
          </a:ln>
          <a:effectLst/>
        </p:spPr>
      </p:cxnSp>
      <p:cxnSp>
        <p:nvCxnSpPr>
          <p:cNvPr id="21" name="Straight Connector 32"/>
          <p:cNvCxnSpPr/>
          <p:nvPr/>
        </p:nvCxnSpPr>
        <p:spPr>
          <a:xfrm>
            <a:off x="2864766" y="5355379"/>
            <a:ext cx="1177384" cy="0"/>
          </a:xfrm>
          <a:prstGeom prst="line">
            <a:avLst/>
          </a:prstGeom>
          <a:noFill/>
          <a:ln w="19050" cap="flat" cmpd="sng" algn="ctr">
            <a:solidFill>
              <a:srgbClr val="D20000"/>
            </a:solidFill>
            <a:prstDash val="solid"/>
            <a:miter lim="800000"/>
            <a:headEnd type="oval"/>
            <a:tailEnd type="oval"/>
          </a:ln>
          <a:effectLst/>
        </p:spPr>
      </p:cxnSp>
      <p:cxnSp>
        <p:nvCxnSpPr>
          <p:cNvPr id="22" name="Straight Connector 32"/>
          <p:cNvCxnSpPr/>
          <p:nvPr/>
        </p:nvCxnSpPr>
        <p:spPr>
          <a:xfrm>
            <a:off x="4989402" y="5355379"/>
            <a:ext cx="1177384" cy="0"/>
          </a:xfrm>
          <a:prstGeom prst="line">
            <a:avLst/>
          </a:prstGeom>
          <a:noFill/>
          <a:ln w="19050" cap="flat" cmpd="sng" algn="ctr">
            <a:solidFill>
              <a:srgbClr val="4B525A"/>
            </a:solidFill>
            <a:prstDash val="solid"/>
            <a:miter lim="800000"/>
            <a:headEnd type="oval"/>
            <a:tailEnd type="oval"/>
          </a:ln>
          <a:effectLst/>
        </p:spPr>
      </p:cxnSp>
      <p:cxnSp>
        <p:nvCxnSpPr>
          <p:cNvPr id="23" name="Straight Connector 32"/>
          <p:cNvCxnSpPr/>
          <p:nvPr/>
        </p:nvCxnSpPr>
        <p:spPr>
          <a:xfrm>
            <a:off x="7053525" y="5355379"/>
            <a:ext cx="1177384" cy="0"/>
          </a:xfrm>
          <a:prstGeom prst="line">
            <a:avLst/>
          </a:prstGeom>
          <a:noFill/>
          <a:ln w="19050" cap="flat" cmpd="sng" algn="ctr">
            <a:solidFill>
              <a:srgbClr val="D20000"/>
            </a:solidFill>
            <a:prstDash val="solid"/>
            <a:miter lim="800000"/>
            <a:headEnd type="oval"/>
            <a:tailEnd type="oval"/>
          </a:ln>
          <a:effectLst/>
        </p:spPr>
      </p:cxnSp>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03066" y="265555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5" name="图片 2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82788" y="265555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6" name="图片 2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46635" y="2656880"/>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7" name="图片 2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73985" y="2656880"/>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25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5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250"/>
                                  </p:stCondLst>
                                  <p:childTnLst>
                                    <p:set>
                                      <p:cBhvr>
                                        <p:cTn id="19" dur="1" fill="hold">
                                          <p:stCondLst>
                                            <p:cond delay="0"/>
                                          </p:stCondLst>
                                        </p:cTn>
                                        <p:tgtEl>
                                          <p:spTgt spid="25"/>
                                        </p:tgtEl>
                                        <p:attrNameLst>
                                          <p:attrName>style.visibility</p:attrName>
                                        </p:attrNameLst>
                                      </p:cBhvr>
                                      <p:to>
                                        <p:strVal val="visible"/>
                                      </p:to>
                                    </p:set>
                                    <p:anim calcmode="lin" valueType="num">
                                      <p:cBhvr additive="base">
                                        <p:cTn id="20" dur="500" fill="hold"/>
                                        <p:tgtEl>
                                          <p:spTgt spid="25"/>
                                        </p:tgtEl>
                                        <p:attrNameLst>
                                          <p:attrName>ppt_x</p:attrName>
                                        </p:attrNameLst>
                                      </p:cBhvr>
                                      <p:tavLst>
                                        <p:tav tm="0">
                                          <p:val>
                                            <p:strVal val="#ppt_x"/>
                                          </p:val>
                                        </p:tav>
                                        <p:tav tm="100000">
                                          <p:val>
                                            <p:strVal val="#ppt_x"/>
                                          </p:val>
                                        </p:tav>
                                      </p:tavLst>
                                    </p:anim>
                                    <p:anim calcmode="lin" valueType="num">
                                      <p:cBhvr additive="base">
                                        <p:cTn id="21" dur="500" fill="hold"/>
                                        <p:tgtEl>
                                          <p:spTgt spid="25"/>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5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ppt_x"/>
                                          </p:val>
                                        </p:tav>
                                        <p:tav tm="100000">
                                          <p:val>
                                            <p:strVal val="#ppt_x"/>
                                          </p:val>
                                        </p:tav>
                                      </p:tavLst>
                                    </p:anim>
                                    <p:anim calcmode="lin" valueType="num">
                                      <p:cBhvr additive="base">
                                        <p:cTn id="25" dur="500" fill="hold"/>
                                        <p:tgtEl>
                                          <p:spTgt spid="17"/>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25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5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ppt_x"/>
                                          </p:val>
                                        </p:tav>
                                        <p:tav tm="100000">
                                          <p:val>
                                            <p:strVal val="#ppt_x"/>
                                          </p:val>
                                        </p:tav>
                                      </p:tavLst>
                                    </p:anim>
                                    <p:anim calcmode="lin" valueType="num">
                                      <p:cBhvr additive="base">
                                        <p:cTn id="33" dur="500" fill="hold"/>
                                        <p:tgtEl>
                                          <p:spTgt spid="1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25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5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ppt_x"/>
                                          </p:val>
                                        </p:tav>
                                        <p:tav tm="100000">
                                          <p:val>
                                            <p:strVal val="#ppt_x"/>
                                          </p:val>
                                        </p:tav>
                                      </p:tavLst>
                                    </p:anim>
                                    <p:anim calcmode="lin" valueType="num">
                                      <p:cBhvr additive="base">
                                        <p:cTn id="5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500" fill="hold"/>
                                        <p:tgtEl>
                                          <p:spTgt spid="23"/>
                                        </p:tgtEl>
                                        <p:attrNameLst>
                                          <p:attrName>ppt_x</p:attrName>
                                        </p:attrNameLst>
                                      </p:cBhvr>
                                      <p:tavLst>
                                        <p:tav tm="0">
                                          <p:val>
                                            <p:strVal val="#ppt_x"/>
                                          </p:val>
                                        </p:tav>
                                        <p:tav tm="100000">
                                          <p:val>
                                            <p:strVal val="#ppt_x"/>
                                          </p:val>
                                        </p:tav>
                                      </p:tavLst>
                                    </p:anim>
                                    <p:anim calcmode="lin" valueType="num">
                                      <p:cBhvr additive="base">
                                        <p:cTn id="65"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3229218" y="1058300"/>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grpSp>
        <p:nvGrpSpPr>
          <p:cNvPr id="72" name="组合 71"/>
          <p:cNvGrpSpPr/>
          <p:nvPr/>
        </p:nvGrpSpPr>
        <p:grpSpPr>
          <a:xfrm>
            <a:off x="2239767" y="1727105"/>
            <a:ext cx="532511" cy="578507"/>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rgbClr val="FF0000"/>
                </a:solidFill>
                <a:effectLst/>
                <a:uLnTx/>
                <a:uFillTx/>
                <a:latin typeface="DIN-BoldItalic" pitchFamily="50" charset="0"/>
                <a:ea typeface="宋体"/>
                <a:cs typeface="+mn-cs"/>
              </a:endParaRPr>
            </a:p>
          </p:txBody>
        </p:sp>
        <p:sp>
          <p:nvSpPr>
            <p:cNvPr id="74" name="椭圆 73"/>
            <p:cNvSpPr/>
            <p:nvPr/>
          </p:nvSpPr>
          <p:spPr>
            <a:xfrm>
              <a:off x="3343511" y="1739094"/>
              <a:ext cx="552628" cy="552628"/>
            </a:xfrm>
            <a:prstGeom prst="ellipse">
              <a:avLst/>
            </a:prstGeom>
            <a:solidFill>
              <a:srgbClr val="4B525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latin typeface="Calibri"/>
                <a:ea typeface="宋体"/>
                <a:cs typeface="+mn-cs"/>
              </a:endParaRPr>
            </a:p>
          </p:txBody>
        </p:sp>
        <p:sp>
          <p:nvSpPr>
            <p:cNvPr id="75" name="椭圆 74"/>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latin typeface="Calibri"/>
                <a:ea typeface="宋体"/>
                <a:cs typeface="+mn-cs"/>
              </a:endParaRPr>
            </a:p>
          </p:txBody>
        </p:sp>
        <p:sp>
          <p:nvSpPr>
            <p:cNvPr id="76"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0000"/>
                </a:solidFill>
                <a:effectLst/>
                <a:uLnTx/>
                <a:uFillTx/>
              </a:endParaRPr>
            </a:p>
          </p:txBody>
        </p:sp>
      </p:grpSp>
      <p:sp>
        <p:nvSpPr>
          <p:cNvPr id="77" name="Oval 21"/>
          <p:cNvSpPr/>
          <p:nvPr/>
        </p:nvSpPr>
        <p:spPr>
          <a:xfrm>
            <a:off x="1105856" y="2068438"/>
            <a:ext cx="1449083" cy="1449083"/>
          </a:xfrm>
          <a:prstGeom prst="ellipse">
            <a:avLst/>
          </a:prstGeom>
          <a:solidFill>
            <a:srgbClr val="D2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78" name="椭圆 77"/>
          <p:cNvSpPr/>
          <p:nvPr/>
        </p:nvSpPr>
        <p:spPr>
          <a:xfrm>
            <a:off x="1224501" y="2186673"/>
            <a:ext cx="1211788" cy="1212612"/>
          </a:xfrm>
          <a:prstGeom prst="ellipse">
            <a:avLst/>
          </a:prstGeom>
          <a:blipFill dpi="0" rotWithShape="1">
            <a:blip r:embed="rId2" cstate="screen">
              <a:extLst>
                <a:ext uri="{BEBA8EAE-BF5A-486C-A8C5-ECC9F3942E4B}">
                  <a14:imgProps xmlns:a14="http://schemas.microsoft.com/office/drawing/2010/main">
                    <a14:imgLayer r:embed="rId3">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79" name="标题 11"/>
          <p:cNvSpPr txBox="1">
            <a:spLocks/>
          </p:cNvSpPr>
          <p:nvPr/>
        </p:nvSpPr>
        <p:spPr>
          <a:xfrm>
            <a:off x="2366536" y="1755812"/>
            <a:ext cx="453699"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01</a:t>
            </a:r>
            <a:endParaRPr lang="zh-CN" altLang="en-US" sz="1800" dirty="0">
              <a:solidFill>
                <a:srgbClr val="D20000"/>
              </a:solidFill>
              <a:latin typeface="Impact MT Std" pitchFamily="34" charset="0"/>
              <a:ea typeface="微软雅黑" panose="020B0503020204020204" pitchFamily="34" charset="-122"/>
            </a:endParaRPr>
          </a:p>
        </p:txBody>
      </p:sp>
      <p:cxnSp>
        <p:nvCxnSpPr>
          <p:cNvPr id="80" name="直接连接符 79"/>
          <p:cNvCxnSpPr/>
          <p:nvPr/>
        </p:nvCxnSpPr>
        <p:spPr>
          <a:xfrm>
            <a:off x="1375813" y="3616823"/>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81" name="标题 11"/>
          <p:cNvSpPr txBox="1">
            <a:spLocks/>
          </p:cNvSpPr>
          <p:nvPr/>
        </p:nvSpPr>
        <p:spPr>
          <a:xfrm>
            <a:off x="1445343" y="3645529"/>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82" name="标题 11"/>
          <p:cNvSpPr txBox="1">
            <a:spLocks/>
          </p:cNvSpPr>
          <p:nvPr/>
        </p:nvSpPr>
        <p:spPr>
          <a:xfrm>
            <a:off x="1429807" y="386149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DUAN OUY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83" name="标题 11"/>
          <p:cNvSpPr txBox="1">
            <a:spLocks/>
          </p:cNvSpPr>
          <p:nvPr/>
        </p:nvSpPr>
        <p:spPr>
          <a:xfrm>
            <a:off x="1445341" y="4138300"/>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84" name="标题 11"/>
          <p:cNvSpPr txBox="1">
            <a:spLocks/>
          </p:cNvSpPr>
          <p:nvPr/>
        </p:nvSpPr>
        <p:spPr>
          <a:xfrm>
            <a:off x="1429807" y="435426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1989-10-10</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85" name="标题 11"/>
          <p:cNvSpPr txBox="1">
            <a:spLocks/>
          </p:cNvSpPr>
          <p:nvPr/>
        </p:nvSpPr>
        <p:spPr>
          <a:xfrm>
            <a:off x="1445341" y="462422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86" name="标题 11"/>
          <p:cNvSpPr txBox="1">
            <a:spLocks/>
          </p:cNvSpPr>
          <p:nvPr/>
        </p:nvSpPr>
        <p:spPr>
          <a:xfrm>
            <a:off x="1429807" y="484019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金融博士在读</a:t>
            </a:r>
          </a:p>
        </p:txBody>
      </p:sp>
      <p:sp>
        <p:nvSpPr>
          <p:cNvPr id="87" name="标题 11"/>
          <p:cNvSpPr txBox="1">
            <a:spLocks/>
          </p:cNvSpPr>
          <p:nvPr/>
        </p:nvSpPr>
        <p:spPr>
          <a:xfrm>
            <a:off x="1445341" y="510673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88" name="标题 11"/>
          <p:cNvSpPr txBox="1">
            <a:spLocks/>
          </p:cNvSpPr>
          <p:nvPr/>
        </p:nvSpPr>
        <p:spPr>
          <a:xfrm>
            <a:off x="1429807" y="532270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销售部拓展经理</a:t>
            </a:r>
          </a:p>
        </p:txBody>
      </p:sp>
      <p:grpSp>
        <p:nvGrpSpPr>
          <p:cNvPr id="89" name="组合 88"/>
          <p:cNvGrpSpPr/>
          <p:nvPr/>
        </p:nvGrpSpPr>
        <p:grpSpPr>
          <a:xfrm>
            <a:off x="4006845" y="1727105"/>
            <a:ext cx="532511" cy="578507"/>
            <a:chOff x="3185939" y="1739094"/>
            <a:chExt cx="710200" cy="771543"/>
          </a:xfrm>
        </p:grpSpPr>
        <p:sp>
          <p:nvSpPr>
            <p:cNvPr id="90" name="任意多边形 8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91" name="椭圆 90"/>
            <p:cNvSpPr/>
            <p:nvPr/>
          </p:nvSpPr>
          <p:spPr>
            <a:xfrm>
              <a:off x="3343511" y="1739094"/>
              <a:ext cx="552628" cy="552628"/>
            </a:xfrm>
            <a:prstGeom prst="ellipse">
              <a:avLst/>
            </a:prstGeom>
            <a:solidFill>
              <a:srgbClr val="4B525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92" name="椭圆 91"/>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9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94" name="Oval 21"/>
          <p:cNvSpPr/>
          <p:nvPr/>
        </p:nvSpPr>
        <p:spPr>
          <a:xfrm>
            <a:off x="2872934" y="2068438"/>
            <a:ext cx="1449083" cy="1449083"/>
          </a:xfrm>
          <a:prstGeom prst="ellipse">
            <a:avLst/>
          </a:prstGeom>
          <a:solidFill>
            <a:srgbClr val="D2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95" name="椭圆 94"/>
          <p:cNvSpPr/>
          <p:nvPr/>
        </p:nvSpPr>
        <p:spPr>
          <a:xfrm>
            <a:off x="2991580" y="2186673"/>
            <a:ext cx="1211788" cy="1212612"/>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96" name="标题 11"/>
          <p:cNvSpPr txBox="1">
            <a:spLocks/>
          </p:cNvSpPr>
          <p:nvPr/>
        </p:nvSpPr>
        <p:spPr>
          <a:xfrm>
            <a:off x="4133612" y="1755812"/>
            <a:ext cx="445078"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02</a:t>
            </a:r>
            <a:endParaRPr lang="zh-CN" altLang="en-US" sz="1800" dirty="0">
              <a:solidFill>
                <a:srgbClr val="D20000"/>
              </a:solidFill>
              <a:latin typeface="Impact MT Std" pitchFamily="34" charset="0"/>
              <a:ea typeface="微软雅黑" panose="020B0503020204020204" pitchFamily="34" charset="-122"/>
            </a:endParaRPr>
          </a:p>
        </p:txBody>
      </p:sp>
      <p:cxnSp>
        <p:nvCxnSpPr>
          <p:cNvPr id="97" name="直接连接符 96"/>
          <p:cNvCxnSpPr/>
          <p:nvPr/>
        </p:nvCxnSpPr>
        <p:spPr>
          <a:xfrm>
            <a:off x="3150220" y="3616823"/>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98" name="标题 11"/>
          <p:cNvSpPr txBox="1">
            <a:spLocks/>
          </p:cNvSpPr>
          <p:nvPr/>
        </p:nvSpPr>
        <p:spPr>
          <a:xfrm>
            <a:off x="3219749" y="3645529"/>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99" name="标题 11"/>
          <p:cNvSpPr txBox="1">
            <a:spLocks/>
          </p:cNvSpPr>
          <p:nvPr/>
        </p:nvSpPr>
        <p:spPr>
          <a:xfrm>
            <a:off x="3204213" y="386149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LUSY DANY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00" name="标题 11"/>
          <p:cNvSpPr txBox="1">
            <a:spLocks/>
          </p:cNvSpPr>
          <p:nvPr/>
        </p:nvSpPr>
        <p:spPr>
          <a:xfrm>
            <a:off x="3219747" y="4138300"/>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01" name="标题 11"/>
          <p:cNvSpPr txBox="1">
            <a:spLocks/>
          </p:cNvSpPr>
          <p:nvPr/>
        </p:nvSpPr>
        <p:spPr>
          <a:xfrm>
            <a:off x="3204213" y="435426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1979-11-15</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02" name="标题 11"/>
          <p:cNvSpPr txBox="1">
            <a:spLocks/>
          </p:cNvSpPr>
          <p:nvPr/>
        </p:nvSpPr>
        <p:spPr>
          <a:xfrm>
            <a:off x="3219747" y="462422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03" name="标题 11"/>
          <p:cNvSpPr txBox="1">
            <a:spLocks/>
          </p:cNvSpPr>
          <p:nvPr/>
        </p:nvSpPr>
        <p:spPr>
          <a:xfrm>
            <a:off x="3204213" y="484019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剑桥管理硕士</a:t>
            </a:r>
          </a:p>
        </p:txBody>
      </p:sp>
      <p:sp>
        <p:nvSpPr>
          <p:cNvPr id="104" name="标题 11"/>
          <p:cNvSpPr txBox="1">
            <a:spLocks/>
          </p:cNvSpPr>
          <p:nvPr/>
        </p:nvSpPr>
        <p:spPr>
          <a:xfrm>
            <a:off x="3219747" y="510673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05" name="标题 11"/>
          <p:cNvSpPr txBox="1">
            <a:spLocks/>
          </p:cNvSpPr>
          <p:nvPr/>
        </p:nvSpPr>
        <p:spPr>
          <a:xfrm>
            <a:off x="3204213" y="532270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销售部部门经理</a:t>
            </a:r>
          </a:p>
        </p:txBody>
      </p:sp>
      <p:grpSp>
        <p:nvGrpSpPr>
          <p:cNvPr id="106" name="组合 105"/>
          <p:cNvGrpSpPr/>
          <p:nvPr/>
        </p:nvGrpSpPr>
        <p:grpSpPr>
          <a:xfrm>
            <a:off x="5773924" y="1727105"/>
            <a:ext cx="532511" cy="578507"/>
            <a:chOff x="3185939" y="1739094"/>
            <a:chExt cx="710200" cy="771543"/>
          </a:xfrm>
        </p:grpSpPr>
        <p:sp>
          <p:nvSpPr>
            <p:cNvPr id="107" name="任意多边形 10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108" name="椭圆 107"/>
            <p:cNvSpPr/>
            <p:nvPr/>
          </p:nvSpPr>
          <p:spPr>
            <a:xfrm>
              <a:off x="3343511" y="1739094"/>
              <a:ext cx="552628" cy="552628"/>
            </a:xfrm>
            <a:prstGeom prst="ellipse">
              <a:avLst/>
            </a:prstGeom>
            <a:solidFill>
              <a:srgbClr val="4B525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09" name="椭圆 108"/>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1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111" name="Oval 21"/>
          <p:cNvSpPr/>
          <p:nvPr/>
        </p:nvSpPr>
        <p:spPr>
          <a:xfrm>
            <a:off x="4640012" y="2068438"/>
            <a:ext cx="1449083" cy="1449083"/>
          </a:xfrm>
          <a:prstGeom prst="ellipse">
            <a:avLst/>
          </a:prstGeom>
          <a:solidFill>
            <a:srgbClr val="D2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112" name="椭圆 111"/>
          <p:cNvSpPr/>
          <p:nvPr/>
        </p:nvSpPr>
        <p:spPr>
          <a:xfrm>
            <a:off x="4758658" y="2186673"/>
            <a:ext cx="1211788" cy="121261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113" name="标题 11"/>
          <p:cNvSpPr txBox="1">
            <a:spLocks/>
          </p:cNvSpPr>
          <p:nvPr/>
        </p:nvSpPr>
        <p:spPr>
          <a:xfrm>
            <a:off x="5881508" y="1755812"/>
            <a:ext cx="474390"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03</a:t>
            </a:r>
            <a:endParaRPr lang="zh-CN" altLang="en-US" sz="1800" dirty="0">
              <a:solidFill>
                <a:srgbClr val="D20000"/>
              </a:solidFill>
              <a:latin typeface="Impact MT Std" pitchFamily="34" charset="0"/>
              <a:ea typeface="微软雅黑" panose="020B0503020204020204" pitchFamily="34" charset="-122"/>
            </a:endParaRPr>
          </a:p>
        </p:txBody>
      </p:sp>
      <p:cxnSp>
        <p:nvCxnSpPr>
          <p:cNvPr id="114" name="直接连接符 113"/>
          <p:cNvCxnSpPr/>
          <p:nvPr/>
        </p:nvCxnSpPr>
        <p:spPr>
          <a:xfrm>
            <a:off x="4917298" y="3616823"/>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115" name="标题 11"/>
          <p:cNvSpPr txBox="1">
            <a:spLocks/>
          </p:cNvSpPr>
          <p:nvPr/>
        </p:nvSpPr>
        <p:spPr>
          <a:xfrm>
            <a:off x="4986828" y="3645529"/>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16" name="标题 11"/>
          <p:cNvSpPr txBox="1">
            <a:spLocks/>
          </p:cNvSpPr>
          <p:nvPr/>
        </p:nvSpPr>
        <p:spPr>
          <a:xfrm>
            <a:off x="4971292" y="386149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DAB PUY</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17" name="标题 11"/>
          <p:cNvSpPr txBox="1">
            <a:spLocks/>
          </p:cNvSpPr>
          <p:nvPr/>
        </p:nvSpPr>
        <p:spPr>
          <a:xfrm>
            <a:off x="4986826" y="4138300"/>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18" name="标题 11"/>
          <p:cNvSpPr txBox="1">
            <a:spLocks/>
          </p:cNvSpPr>
          <p:nvPr/>
        </p:nvSpPr>
        <p:spPr>
          <a:xfrm>
            <a:off x="4971292" y="435426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1982-09-30</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19" name="标题 11"/>
          <p:cNvSpPr txBox="1">
            <a:spLocks/>
          </p:cNvSpPr>
          <p:nvPr/>
        </p:nvSpPr>
        <p:spPr>
          <a:xfrm>
            <a:off x="4986826" y="462422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20" name="标题 11"/>
          <p:cNvSpPr txBox="1">
            <a:spLocks/>
          </p:cNvSpPr>
          <p:nvPr/>
        </p:nvSpPr>
        <p:spPr>
          <a:xfrm>
            <a:off x="4971292" y="484019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哈佛金融博士</a:t>
            </a:r>
          </a:p>
        </p:txBody>
      </p:sp>
      <p:sp>
        <p:nvSpPr>
          <p:cNvPr id="121" name="标题 11"/>
          <p:cNvSpPr txBox="1">
            <a:spLocks/>
          </p:cNvSpPr>
          <p:nvPr/>
        </p:nvSpPr>
        <p:spPr>
          <a:xfrm>
            <a:off x="4986826" y="510673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22" name="标题 11"/>
          <p:cNvSpPr txBox="1">
            <a:spLocks/>
          </p:cNvSpPr>
          <p:nvPr/>
        </p:nvSpPr>
        <p:spPr>
          <a:xfrm>
            <a:off x="4971290" y="5322702"/>
            <a:ext cx="1403790"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设计总监及负责人</a:t>
            </a:r>
          </a:p>
        </p:txBody>
      </p:sp>
      <p:grpSp>
        <p:nvGrpSpPr>
          <p:cNvPr id="123" name="组合 122"/>
          <p:cNvGrpSpPr/>
          <p:nvPr/>
        </p:nvGrpSpPr>
        <p:grpSpPr>
          <a:xfrm>
            <a:off x="7501666" y="1718423"/>
            <a:ext cx="532511" cy="578507"/>
            <a:chOff x="3185939" y="1739094"/>
            <a:chExt cx="710200" cy="771543"/>
          </a:xfrm>
        </p:grpSpPr>
        <p:sp>
          <p:nvSpPr>
            <p:cNvPr id="124" name="任意多边形 12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12700" cap="flat" cmpd="sng" algn="ctr">
              <a:noFill/>
              <a:prstDash val="solid"/>
              <a:miter lim="800000"/>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1" i="0" u="none" strike="noStrike" kern="0" cap="none" spc="0" normalizeH="0" baseline="0" noProof="0" dirty="0">
                <a:ln>
                  <a:noFill/>
                </a:ln>
                <a:solidFill>
                  <a:sysClr val="window" lastClr="FFFFFF">
                    <a:lumMod val="50000"/>
                  </a:sysClr>
                </a:solidFill>
                <a:effectLst/>
                <a:uLnTx/>
                <a:uFillTx/>
                <a:latin typeface="DIN-BoldItalic" pitchFamily="50" charset="0"/>
                <a:ea typeface="宋体"/>
                <a:cs typeface="+mn-cs"/>
              </a:endParaRPr>
            </a:p>
          </p:txBody>
        </p:sp>
        <p:sp>
          <p:nvSpPr>
            <p:cNvPr id="125" name="椭圆 124"/>
            <p:cNvSpPr/>
            <p:nvPr/>
          </p:nvSpPr>
          <p:spPr>
            <a:xfrm>
              <a:off x="3343511" y="1739094"/>
              <a:ext cx="552628" cy="552628"/>
            </a:xfrm>
            <a:prstGeom prst="ellipse">
              <a:avLst/>
            </a:prstGeom>
            <a:solidFill>
              <a:srgbClr val="4B525A"/>
            </a:solidFill>
            <a:ln w="12700" cap="flat" cmpd="sng" algn="ctr">
              <a:no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26" name="椭圆 125"/>
            <p:cNvSpPr/>
            <p:nvPr/>
          </p:nvSpPr>
          <p:spPr>
            <a:xfrm>
              <a:off x="3393790" y="1789373"/>
              <a:ext cx="452071" cy="45207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latin typeface="Calibri"/>
                <a:ea typeface="宋体"/>
                <a:cs typeface="+mn-cs"/>
              </a:endParaRPr>
            </a:p>
          </p:txBody>
        </p:sp>
        <p:sp>
          <p:nvSpPr>
            <p:cNvPr id="12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 lastClr="FFFFFF">
                    <a:lumMod val="50000"/>
                  </a:sysClr>
                </a:solidFill>
                <a:effectLst/>
                <a:uLnTx/>
                <a:uFillTx/>
              </a:endParaRPr>
            </a:p>
          </p:txBody>
        </p:sp>
      </p:grpSp>
      <p:sp>
        <p:nvSpPr>
          <p:cNvPr id="128" name="Oval 21"/>
          <p:cNvSpPr/>
          <p:nvPr/>
        </p:nvSpPr>
        <p:spPr>
          <a:xfrm>
            <a:off x="6367755" y="2059756"/>
            <a:ext cx="1449083" cy="1449083"/>
          </a:xfrm>
          <a:prstGeom prst="ellipse">
            <a:avLst/>
          </a:prstGeom>
          <a:solidFill>
            <a:srgbClr val="D20000"/>
          </a:solidFill>
          <a:ln w="12700" cap="flat" cmpd="sng" algn="ctr">
            <a:noFill/>
            <a:prstDash val="solid"/>
            <a:miter lim="800000"/>
          </a:ln>
          <a:effectLst/>
          <a:scene3d>
            <a:camera prst="orthographicFront"/>
            <a:lightRig rig="threePt" dir="t"/>
          </a:scene3d>
          <a:sp3d prstMaterial="softEdge">
            <a:bevelT w="38100" h="635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99" b="0" i="0" u="none" strike="noStrike" kern="0" cap="none" spc="0" normalizeH="0" baseline="0" noProof="0" dirty="0">
              <a:ln>
                <a:noFill/>
              </a:ln>
              <a:solidFill>
                <a:srgbClr val="F16D63"/>
              </a:solidFill>
              <a:effectLst/>
              <a:uLnTx/>
              <a:uFillTx/>
              <a:latin typeface="DIN-BoldItalic" pitchFamily="50" charset="0"/>
              <a:ea typeface="+mn-ea"/>
              <a:cs typeface="+mn-cs"/>
            </a:endParaRPr>
          </a:p>
        </p:txBody>
      </p:sp>
      <p:sp>
        <p:nvSpPr>
          <p:cNvPr id="129" name="椭圆 128"/>
          <p:cNvSpPr/>
          <p:nvPr/>
        </p:nvSpPr>
        <p:spPr>
          <a:xfrm>
            <a:off x="6486400" y="2177991"/>
            <a:ext cx="1211788" cy="1212612"/>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cap="flat" cmpd="sng" algn="ctr">
            <a:noFill/>
            <a:prstDash val="solid"/>
            <a:miter lim="800000"/>
          </a:ln>
          <a:effectLst/>
        </p:spPr>
      </p:sp>
      <p:sp>
        <p:nvSpPr>
          <p:cNvPr id="130" name="标题 11"/>
          <p:cNvSpPr txBox="1">
            <a:spLocks/>
          </p:cNvSpPr>
          <p:nvPr/>
        </p:nvSpPr>
        <p:spPr>
          <a:xfrm>
            <a:off x="7609250" y="1747130"/>
            <a:ext cx="467064" cy="347957"/>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a:solidFill>
                  <a:srgbClr val="D20000"/>
                </a:solidFill>
                <a:latin typeface="Impact MT Std" pitchFamily="34" charset="0"/>
                <a:ea typeface="微软雅黑" panose="020B0503020204020204" pitchFamily="34" charset="-122"/>
              </a:rPr>
              <a:t>04</a:t>
            </a:r>
            <a:endParaRPr lang="zh-CN" altLang="en-US" sz="1800" dirty="0">
              <a:solidFill>
                <a:srgbClr val="D20000"/>
              </a:solidFill>
              <a:latin typeface="Impact MT Std" pitchFamily="34" charset="0"/>
              <a:ea typeface="微软雅黑" panose="020B0503020204020204" pitchFamily="34" charset="-122"/>
            </a:endParaRPr>
          </a:p>
        </p:txBody>
      </p:sp>
      <p:cxnSp>
        <p:nvCxnSpPr>
          <p:cNvPr id="131" name="直接连接符 130"/>
          <p:cNvCxnSpPr/>
          <p:nvPr/>
        </p:nvCxnSpPr>
        <p:spPr>
          <a:xfrm>
            <a:off x="6645040" y="3616823"/>
            <a:ext cx="0" cy="1972417"/>
          </a:xfrm>
          <a:prstGeom prst="line">
            <a:avLst/>
          </a:prstGeom>
          <a:noFill/>
          <a:ln w="6350" cap="flat" cmpd="sng" algn="ctr">
            <a:solidFill>
              <a:sysClr val="window" lastClr="FFFFFF">
                <a:lumMod val="50000"/>
              </a:sysClr>
            </a:solidFill>
            <a:prstDash val="dash"/>
            <a:miter lim="800000"/>
            <a:headEnd type="oval" w="med" len="med"/>
            <a:tailEnd type="oval" w="med" len="med"/>
          </a:ln>
          <a:effectLst/>
        </p:spPr>
      </p:cxnSp>
      <p:sp>
        <p:nvSpPr>
          <p:cNvPr id="132" name="标题 11"/>
          <p:cNvSpPr txBox="1">
            <a:spLocks/>
          </p:cNvSpPr>
          <p:nvPr/>
        </p:nvSpPr>
        <p:spPr>
          <a:xfrm>
            <a:off x="6714570" y="3645529"/>
            <a:ext cx="90232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姓名：</a:t>
            </a:r>
          </a:p>
        </p:txBody>
      </p:sp>
      <p:sp>
        <p:nvSpPr>
          <p:cNvPr id="133" name="标题 11"/>
          <p:cNvSpPr txBox="1">
            <a:spLocks/>
          </p:cNvSpPr>
          <p:nvPr/>
        </p:nvSpPr>
        <p:spPr>
          <a:xfrm>
            <a:off x="6699034" y="3861496"/>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COCO</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34" name="标题 11"/>
          <p:cNvSpPr txBox="1">
            <a:spLocks/>
          </p:cNvSpPr>
          <p:nvPr/>
        </p:nvSpPr>
        <p:spPr>
          <a:xfrm>
            <a:off x="6714568" y="4138300"/>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出生年月：</a:t>
            </a:r>
          </a:p>
        </p:txBody>
      </p:sp>
      <p:sp>
        <p:nvSpPr>
          <p:cNvPr id="135" name="标题 11"/>
          <p:cNvSpPr txBox="1">
            <a:spLocks/>
          </p:cNvSpPr>
          <p:nvPr/>
        </p:nvSpPr>
        <p:spPr>
          <a:xfrm>
            <a:off x="6699034" y="4354269"/>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1983-12-18</a:t>
            </a:r>
            <a:endPar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endParaRPr>
          </a:p>
        </p:txBody>
      </p:sp>
      <p:sp>
        <p:nvSpPr>
          <p:cNvPr id="136" name="标题 11"/>
          <p:cNvSpPr txBox="1">
            <a:spLocks/>
          </p:cNvSpPr>
          <p:nvPr/>
        </p:nvSpPr>
        <p:spPr>
          <a:xfrm>
            <a:off x="6714568" y="4624228"/>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最高学历：</a:t>
            </a:r>
          </a:p>
        </p:txBody>
      </p:sp>
      <p:sp>
        <p:nvSpPr>
          <p:cNvPr id="137" name="标题 11"/>
          <p:cNvSpPr txBox="1">
            <a:spLocks/>
          </p:cNvSpPr>
          <p:nvPr/>
        </p:nvSpPr>
        <p:spPr>
          <a:xfrm>
            <a:off x="6699034" y="4840195"/>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行政管理博士</a:t>
            </a:r>
          </a:p>
        </p:txBody>
      </p:sp>
      <p:sp>
        <p:nvSpPr>
          <p:cNvPr id="138" name="标题 11"/>
          <p:cNvSpPr txBox="1">
            <a:spLocks/>
          </p:cNvSpPr>
          <p:nvPr/>
        </p:nvSpPr>
        <p:spPr>
          <a:xfrm>
            <a:off x="6714568" y="5106733"/>
            <a:ext cx="1091242"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现任职位：</a:t>
            </a:r>
          </a:p>
        </p:txBody>
      </p:sp>
      <p:sp>
        <p:nvSpPr>
          <p:cNvPr id="139" name="标题 11"/>
          <p:cNvSpPr txBox="1">
            <a:spLocks/>
          </p:cNvSpPr>
          <p:nvPr/>
        </p:nvSpPr>
        <p:spPr>
          <a:xfrm>
            <a:off x="6699034" y="5322702"/>
            <a:ext cx="1295807" cy="21254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200" b="0" i="0" u="none" strike="noStrike" kern="1200" cap="none" spc="0" normalizeH="0" baseline="0" noProof="0" dirty="0">
                <a:ln>
                  <a:noFill/>
                </a:ln>
                <a:solidFill>
                  <a:sysClr val="window" lastClr="FFFFFF">
                    <a:lumMod val="50000"/>
                  </a:sysClr>
                </a:solidFill>
                <a:effectLst/>
                <a:uLnTx/>
                <a:uFillTx/>
                <a:latin typeface="微软雅黑" panose="020B0503020204020204" pitchFamily="34" charset="-122"/>
                <a:ea typeface="微软雅黑" panose="020B0503020204020204" pitchFamily="34" charset="-122"/>
                <a:cs typeface="+mj-cs"/>
              </a:rPr>
              <a:t>行政部经理</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ppt_w</p:attrName>
                                        </p:attrNameLst>
                                      </p:cBhvr>
                                      <p:tavLst>
                                        <p:tav tm="0">
                                          <p:val>
                                            <p:fltVal val="0"/>
                                          </p:val>
                                        </p:tav>
                                        <p:tav tm="100000">
                                          <p:val>
                                            <p:strVal val="#ppt_w"/>
                                          </p:val>
                                        </p:tav>
                                      </p:tavLst>
                                    </p:anim>
                                    <p:anim calcmode="lin" valueType="num">
                                      <p:cBhvr>
                                        <p:cTn id="13" dur="500" fill="hold"/>
                                        <p:tgtEl>
                                          <p:spTgt spid="72"/>
                                        </p:tgtEl>
                                        <p:attrNameLst>
                                          <p:attrName>ppt_h</p:attrName>
                                        </p:attrNameLst>
                                      </p:cBhvr>
                                      <p:tavLst>
                                        <p:tav tm="0">
                                          <p:val>
                                            <p:fltVal val="0"/>
                                          </p:val>
                                        </p:tav>
                                        <p:tav tm="100000">
                                          <p:val>
                                            <p:strVal val="#ppt_h"/>
                                          </p:val>
                                        </p:tav>
                                      </p:tavLst>
                                    </p:anim>
                                    <p:animEffect transition="in" filter="fade">
                                      <p:cBhvr>
                                        <p:cTn id="14" dur="500"/>
                                        <p:tgtEl>
                                          <p:spTgt spid="72"/>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Effect transition="in" filter="fade">
                                      <p:cBhvr>
                                        <p:cTn id="19" dur="500"/>
                                        <p:tgtEl>
                                          <p:spTgt spid="77"/>
                                        </p:tgtEl>
                                      </p:cBhvr>
                                    </p:animEffect>
                                  </p:childTnLst>
                                </p:cTn>
                              </p:par>
                              <p:par>
                                <p:cTn id="20" presetID="53" presetClass="entr" presetSubtype="16" fill="hold" nodeType="withEffect">
                                  <p:stCondLst>
                                    <p:cond delay="50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53" presetClass="entr" presetSubtype="16" fill="hold" nodeType="withEffect">
                                  <p:stCondLst>
                                    <p:cond delay="500"/>
                                  </p:stCondLst>
                                  <p:childTnLst>
                                    <p:set>
                                      <p:cBhvr>
                                        <p:cTn id="31" dur="1" fill="hold">
                                          <p:stCondLst>
                                            <p:cond delay="0"/>
                                          </p:stCondLst>
                                        </p:cTn>
                                        <p:tgtEl>
                                          <p:spTgt spid="80"/>
                                        </p:tgtEl>
                                        <p:attrNameLst>
                                          <p:attrName>style.visibility</p:attrName>
                                        </p:attrNameLst>
                                      </p:cBhvr>
                                      <p:to>
                                        <p:strVal val="visible"/>
                                      </p:to>
                                    </p:set>
                                    <p:anim calcmode="lin" valueType="num">
                                      <p:cBhvr>
                                        <p:cTn id="32" dur="500" fill="hold"/>
                                        <p:tgtEl>
                                          <p:spTgt spid="80"/>
                                        </p:tgtEl>
                                        <p:attrNameLst>
                                          <p:attrName>ppt_w</p:attrName>
                                        </p:attrNameLst>
                                      </p:cBhvr>
                                      <p:tavLst>
                                        <p:tav tm="0">
                                          <p:val>
                                            <p:fltVal val="0"/>
                                          </p:val>
                                        </p:tav>
                                        <p:tav tm="100000">
                                          <p:val>
                                            <p:strVal val="#ppt_w"/>
                                          </p:val>
                                        </p:tav>
                                      </p:tavLst>
                                    </p:anim>
                                    <p:anim calcmode="lin" valueType="num">
                                      <p:cBhvr>
                                        <p:cTn id="33" dur="500" fill="hold"/>
                                        <p:tgtEl>
                                          <p:spTgt spid="80"/>
                                        </p:tgtEl>
                                        <p:attrNameLst>
                                          <p:attrName>ppt_h</p:attrName>
                                        </p:attrNameLst>
                                      </p:cBhvr>
                                      <p:tavLst>
                                        <p:tav tm="0">
                                          <p:val>
                                            <p:fltVal val="0"/>
                                          </p:val>
                                        </p:tav>
                                        <p:tav tm="100000">
                                          <p:val>
                                            <p:strVal val="#ppt_h"/>
                                          </p:val>
                                        </p:tav>
                                      </p:tavLst>
                                    </p:anim>
                                    <p:animEffect transition="in" filter="fade">
                                      <p:cBhvr>
                                        <p:cTn id="34" dur="500"/>
                                        <p:tgtEl>
                                          <p:spTgt spid="8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81"/>
                                        </p:tgtEl>
                                        <p:attrNameLst>
                                          <p:attrName>style.visibility</p:attrName>
                                        </p:attrNameLst>
                                      </p:cBhvr>
                                      <p:to>
                                        <p:strVal val="visible"/>
                                      </p:to>
                                    </p:set>
                                    <p:anim calcmode="lin" valueType="num">
                                      <p:cBhvr>
                                        <p:cTn id="37" dur="500" fill="hold"/>
                                        <p:tgtEl>
                                          <p:spTgt spid="81"/>
                                        </p:tgtEl>
                                        <p:attrNameLst>
                                          <p:attrName>ppt_w</p:attrName>
                                        </p:attrNameLst>
                                      </p:cBhvr>
                                      <p:tavLst>
                                        <p:tav tm="0">
                                          <p:val>
                                            <p:fltVal val="0"/>
                                          </p:val>
                                        </p:tav>
                                        <p:tav tm="100000">
                                          <p:val>
                                            <p:strVal val="#ppt_w"/>
                                          </p:val>
                                        </p:tav>
                                      </p:tavLst>
                                    </p:anim>
                                    <p:anim calcmode="lin" valueType="num">
                                      <p:cBhvr>
                                        <p:cTn id="38" dur="500" fill="hold"/>
                                        <p:tgtEl>
                                          <p:spTgt spid="81"/>
                                        </p:tgtEl>
                                        <p:attrNameLst>
                                          <p:attrName>ppt_h</p:attrName>
                                        </p:attrNameLst>
                                      </p:cBhvr>
                                      <p:tavLst>
                                        <p:tav tm="0">
                                          <p:val>
                                            <p:fltVal val="0"/>
                                          </p:val>
                                        </p:tav>
                                        <p:tav tm="100000">
                                          <p:val>
                                            <p:strVal val="#ppt_h"/>
                                          </p:val>
                                        </p:tav>
                                      </p:tavLst>
                                    </p:anim>
                                    <p:animEffect transition="in" filter="fade">
                                      <p:cBhvr>
                                        <p:cTn id="39" dur="500"/>
                                        <p:tgtEl>
                                          <p:spTgt spid="81"/>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82"/>
                                        </p:tgtEl>
                                        <p:attrNameLst>
                                          <p:attrName>style.visibility</p:attrName>
                                        </p:attrNameLst>
                                      </p:cBhvr>
                                      <p:to>
                                        <p:strVal val="visible"/>
                                      </p:to>
                                    </p:set>
                                    <p:anim calcmode="lin" valueType="num">
                                      <p:cBhvr>
                                        <p:cTn id="42" dur="500" fill="hold"/>
                                        <p:tgtEl>
                                          <p:spTgt spid="82"/>
                                        </p:tgtEl>
                                        <p:attrNameLst>
                                          <p:attrName>ppt_w</p:attrName>
                                        </p:attrNameLst>
                                      </p:cBhvr>
                                      <p:tavLst>
                                        <p:tav tm="0">
                                          <p:val>
                                            <p:fltVal val="0"/>
                                          </p:val>
                                        </p:tav>
                                        <p:tav tm="100000">
                                          <p:val>
                                            <p:strVal val="#ppt_w"/>
                                          </p:val>
                                        </p:tav>
                                      </p:tavLst>
                                    </p:anim>
                                    <p:anim calcmode="lin" valueType="num">
                                      <p:cBhvr>
                                        <p:cTn id="43" dur="500" fill="hold"/>
                                        <p:tgtEl>
                                          <p:spTgt spid="82"/>
                                        </p:tgtEl>
                                        <p:attrNameLst>
                                          <p:attrName>ppt_h</p:attrName>
                                        </p:attrNameLst>
                                      </p:cBhvr>
                                      <p:tavLst>
                                        <p:tav tm="0">
                                          <p:val>
                                            <p:fltVal val="0"/>
                                          </p:val>
                                        </p:tav>
                                        <p:tav tm="100000">
                                          <p:val>
                                            <p:strVal val="#ppt_h"/>
                                          </p:val>
                                        </p:tav>
                                      </p:tavLst>
                                    </p:anim>
                                    <p:animEffect transition="in" filter="fade">
                                      <p:cBhvr>
                                        <p:cTn id="44" dur="500"/>
                                        <p:tgtEl>
                                          <p:spTgt spid="82"/>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84"/>
                                        </p:tgtEl>
                                        <p:attrNameLst>
                                          <p:attrName>style.visibility</p:attrName>
                                        </p:attrNameLst>
                                      </p:cBhvr>
                                      <p:to>
                                        <p:strVal val="visible"/>
                                      </p:to>
                                    </p:set>
                                    <p:anim calcmode="lin" valueType="num">
                                      <p:cBhvr>
                                        <p:cTn id="52" dur="500" fill="hold"/>
                                        <p:tgtEl>
                                          <p:spTgt spid="84"/>
                                        </p:tgtEl>
                                        <p:attrNameLst>
                                          <p:attrName>ppt_w</p:attrName>
                                        </p:attrNameLst>
                                      </p:cBhvr>
                                      <p:tavLst>
                                        <p:tav tm="0">
                                          <p:val>
                                            <p:fltVal val="0"/>
                                          </p:val>
                                        </p:tav>
                                        <p:tav tm="100000">
                                          <p:val>
                                            <p:strVal val="#ppt_w"/>
                                          </p:val>
                                        </p:tav>
                                      </p:tavLst>
                                    </p:anim>
                                    <p:anim calcmode="lin" valueType="num">
                                      <p:cBhvr>
                                        <p:cTn id="53" dur="500" fill="hold"/>
                                        <p:tgtEl>
                                          <p:spTgt spid="84"/>
                                        </p:tgtEl>
                                        <p:attrNameLst>
                                          <p:attrName>ppt_h</p:attrName>
                                        </p:attrNameLst>
                                      </p:cBhvr>
                                      <p:tavLst>
                                        <p:tav tm="0">
                                          <p:val>
                                            <p:fltVal val="0"/>
                                          </p:val>
                                        </p:tav>
                                        <p:tav tm="100000">
                                          <p:val>
                                            <p:strVal val="#ppt_h"/>
                                          </p:val>
                                        </p:tav>
                                      </p:tavLst>
                                    </p:anim>
                                    <p:animEffect transition="in" filter="fade">
                                      <p:cBhvr>
                                        <p:cTn id="54" dur="500"/>
                                        <p:tgtEl>
                                          <p:spTgt spid="84"/>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85"/>
                                        </p:tgtEl>
                                        <p:attrNameLst>
                                          <p:attrName>style.visibility</p:attrName>
                                        </p:attrNameLst>
                                      </p:cBhvr>
                                      <p:to>
                                        <p:strVal val="visible"/>
                                      </p:to>
                                    </p:set>
                                    <p:anim calcmode="lin" valueType="num">
                                      <p:cBhvr>
                                        <p:cTn id="57" dur="500" fill="hold"/>
                                        <p:tgtEl>
                                          <p:spTgt spid="85"/>
                                        </p:tgtEl>
                                        <p:attrNameLst>
                                          <p:attrName>ppt_w</p:attrName>
                                        </p:attrNameLst>
                                      </p:cBhvr>
                                      <p:tavLst>
                                        <p:tav tm="0">
                                          <p:val>
                                            <p:fltVal val="0"/>
                                          </p:val>
                                        </p:tav>
                                        <p:tav tm="100000">
                                          <p:val>
                                            <p:strVal val="#ppt_w"/>
                                          </p:val>
                                        </p:tav>
                                      </p:tavLst>
                                    </p:anim>
                                    <p:anim calcmode="lin" valueType="num">
                                      <p:cBhvr>
                                        <p:cTn id="58" dur="500" fill="hold"/>
                                        <p:tgtEl>
                                          <p:spTgt spid="85"/>
                                        </p:tgtEl>
                                        <p:attrNameLst>
                                          <p:attrName>ppt_h</p:attrName>
                                        </p:attrNameLst>
                                      </p:cBhvr>
                                      <p:tavLst>
                                        <p:tav tm="0">
                                          <p:val>
                                            <p:fltVal val="0"/>
                                          </p:val>
                                        </p:tav>
                                        <p:tav tm="100000">
                                          <p:val>
                                            <p:strVal val="#ppt_h"/>
                                          </p:val>
                                        </p:tav>
                                      </p:tavLst>
                                    </p:anim>
                                    <p:animEffect transition="in" filter="fade">
                                      <p:cBhvr>
                                        <p:cTn id="59" dur="500"/>
                                        <p:tgtEl>
                                          <p:spTgt spid="85"/>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86"/>
                                        </p:tgtEl>
                                        <p:attrNameLst>
                                          <p:attrName>style.visibility</p:attrName>
                                        </p:attrNameLst>
                                      </p:cBhvr>
                                      <p:to>
                                        <p:strVal val="visible"/>
                                      </p:to>
                                    </p:set>
                                    <p:anim calcmode="lin" valueType="num">
                                      <p:cBhvr>
                                        <p:cTn id="62" dur="500" fill="hold"/>
                                        <p:tgtEl>
                                          <p:spTgt spid="86"/>
                                        </p:tgtEl>
                                        <p:attrNameLst>
                                          <p:attrName>ppt_w</p:attrName>
                                        </p:attrNameLst>
                                      </p:cBhvr>
                                      <p:tavLst>
                                        <p:tav tm="0">
                                          <p:val>
                                            <p:fltVal val="0"/>
                                          </p:val>
                                        </p:tav>
                                        <p:tav tm="100000">
                                          <p:val>
                                            <p:strVal val="#ppt_w"/>
                                          </p:val>
                                        </p:tav>
                                      </p:tavLst>
                                    </p:anim>
                                    <p:anim calcmode="lin" valueType="num">
                                      <p:cBhvr>
                                        <p:cTn id="63" dur="500" fill="hold"/>
                                        <p:tgtEl>
                                          <p:spTgt spid="86"/>
                                        </p:tgtEl>
                                        <p:attrNameLst>
                                          <p:attrName>ppt_h</p:attrName>
                                        </p:attrNameLst>
                                      </p:cBhvr>
                                      <p:tavLst>
                                        <p:tav tm="0">
                                          <p:val>
                                            <p:fltVal val="0"/>
                                          </p:val>
                                        </p:tav>
                                        <p:tav tm="100000">
                                          <p:val>
                                            <p:strVal val="#ppt_h"/>
                                          </p:val>
                                        </p:tav>
                                      </p:tavLst>
                                    </p:anim>
                                    <p:animEffect transition="in" filter="fade">
                                      <p:cBhvr>
                                        <p:cTn id="64" dur="500"/>
                                        <p:tgtEl>
                                          <p:spTgt spid="86"/>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87"/>
                                        </p:tgtEl>
                                        <p:attrNameLst>
                                          <p:attrName>style.visibility</p:attrName>
                                        </p:attrNameLst>
                                      </p:cBhvr>
                                      <p:to>
                                        <p:strVal val="visible"/>
                                      </p:to>
                                    </p:set>
                                    <p:anim calcmode="lin" valueType="num">
                                      <p:cBhvr>
                                        <p:cTn id="67" dur="500" fill="hold"/>
                                        <p:tgtEl>
                                          <p:spTgt spid="87"/>
                                        </p:tgtEl>
                                        <p:attrNameLst>
                                          <p:attrName>ppt_w</p:attrName>
                                        </p:attrNameLst>
                                      </p:cBhvr>
                                      <p:tavLst>
                                        <p:tav tm="0">
                                          <p:val>
                                            <p:fltVal val="0"/>
                                          </p:val>
                                        </p:tav>
                                        <p:tav tm="100000">
                                          <p:val>
                                            <p:strVal val="#ppt_w"/>
                                          </p:val>
                                        </p:tav>
                                      </p:tavLst>
                                    </p:anim>
                                    <p:anim calcmode="lin" valueType="num">
                                      <p:cBhvr>
                                        <p:cTn id="68" dur="500" fill="hold"/>
                                        <p:tgtEl>
                                          <p:spTgt spid="87"/>
                                        </p:tgtEl>
                                        <p:attrNameLst>
                                          <p:attrName>ppt_h</p:attrName>
                                        </p:attrNameLst>
                                      </p:cBhvr>
                                      <p:tavLst>
                                        <p:tav tm="0">
                                          <p:val>
                                            <p:fltVal val="0"/>
                                          </p:val>
                                        </p:tav>
                                        <p:tav tm="100000">
                                          <p:val>
                                            <p:strVal val="#ppt_h"/>
                                          </p:val>
                                        </p:tav>
                                      </p:tavLst>
                                    </p:anim>
                                    <p:animEffect transition="in" filter="fade">
                                      <p:cBhvr>
                                        <p:cTn id="69" dur="500"/>
                                        <p:tgtEl>
                                          <p:spTgt spid="87"/>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88"/>
                                        </p:tgtEl>
                                        <p:attrNameLst>
                                          <p:attrName>style.visibility</p:attrName>
                                        </p:attrNameLst>
                                      </p:cBhvr>
                                      <p:to>
                                        <p:strVal val="visible"/>
                                      </p:to>
                                    </p:set>
                                    <p:anim calcmode="lin" valueType="num">
                                      <p:cBhvr>
                                        <p:cTn id="72" dur="500" fill="hold"/>
                                        <p:tgtEl>
                                          <p:spTgt spid="88"/>
                                        </p:tgtEl>
                                        <p:attrNameLst>
                                          <p:attrName>ppt_w</p:attrName>
                                        </p:attrNameLst>
                                      </p:cBhvr>
                                      <p:tavLst>
                                        <p:tav tm="0">
                                          <p:val>
                                            <p:fltVal val="0"/>
                                          </p:val>
                                        </p:tav>
                                        <p:tav tm="100000">
                                          <p:val>
                                            <p:strVal val="#ppt_w"/>
                                          </p:val>
                                        </p:tav>
                                      </p:tavLst>
                                    </p:anim>
                                    <p:anim calcmode="lin" valueType="num">
                                      <p:cBhvr>
                                        <p:cTn id="73" dur="500" fill="hold"/>
                                        <p:tgtEl>
                                          <p:spTgt spid="88"/>
                                        </p:tgtEl>
                                        <p:attrNameLst>
                                          <p:attrName>ppt_h</p:attrName>
                                        </p:attrNameLst>
                                      </p:cBhvr>
                                      <p:tavLst>
                                        <p:tav tm="0">
                                          <p:val>
                                            <p:fltVal val="0"/>
                                          </p:val>
                                        </p:tav>
                                        <p:tav tm="100000">
                                          <p:val>
                                            <p:strVal val="#ppt_h"/>
                                          </p:val>
                                        </p:tav>
                                      </p:tavLst>
                                    </p:anim>
                                    <p:animEffect transition="in" filter="fade">
                                      <p:cBhvr>
                                        <p:cTn id="74" dur="500"/>
                                        <p:tgtEl>
                                          <p:spTgt spid="88"/>
                                        </p:tgtEl>
                                      </p:cBhvr>
                                    </p:animEffect>
                                  </p:childTnLst>
                                </p:cTn>
                              </p:par>
                              <p:par>
                                <p:cTn id="75" presetID="53" presetClass="entr" presetSubtype="16" fill="hold" nodeType="withEffect">
                                  <p:stCondLst>
                                    <p:cond delay="1000"/>
                                  </p:stCondLst>
                                  <p:childTnLst>
                                    <p:set>
                                      <p:cBhvr>
                                        <p:cTn id="76" dur="1" fill="hold">
                                          <p:stCondLst>
                                            <p:cond delay="0"/>
                                          </p:stCondLst>
                                        </p:cTn>
                                        <p:tgtEl>
                                          <p:spTgt spid="89"/>
                                        </p:tgtEl>
                                        <p:attrNameLst>
                                          <p:attrName>style.visibility</p:attrName>
                                        </p:attrNameLst>
                                      </p:cBhvr>
                                      <p:to>
                                        <p:strVal val="visible"/>
                                      </p:to>
                                    </p:set>
                                    <p:anim calcmode="lin" valueType="num">
                                      <p:cBhvr>
                                        <p:cTn id="77" dur="500" fill="hold"/>
                                        <p:tgtEl>
                                          <p:spTgt spid="89"/>
                                        </p:tgtEl>
                                        <p:attrNameLst>
                                          <p:attrName>ppt_w</p:attrName>
                                        </p:attrNameLst>
                                      </p:cBhvr>
                                      <p:tavLst>
                                        <p:tav tm="0">
                                          <p:val>
                                            <p:fltVal val="0"/>
                                          </p:val>
                                        </p:tav>
                                        <p:tav tm="100000">
                                          <p:val>
                                            <p:strVal val="#ppt_w"/>
                                          </p:val>
                                        </p:tav>
                                      </p:tavLst>
                                    </p:anim>
                                    <p:anim calcmode="lin" valueType="num">
                                      <p:cBhvr>
                                        <p:cTn id="78" dur="500" fill="hold"/>
                                        <p:tgtEl>
                                          <p:spTgt spid="89"/>
                                        </p:tgtEl>
                                        <p:attrNameLst>
                                          <p:attrName>ppt_h</p:attrName>
                                        </p:attrNameLst>
                                      </p:cBhvr>
                                      <p:tavLst>
                                        <p:tav tm="0">
                                          <p:val>
                                            <p:fltVal val="0"/>
                                          </p:val>
                                        </p:tav>
                                        <p:tav tm="100000">
                                          <p:val>
                                            <p:strVal val="#ppt_h"/>
                                          </p:val>
                                        </p:tav>
                                      </p:tavLst>
                                    </p:anim>
                                    <p:animEffect transition="in" filter="fade">
                                      <p:cBhvr>
                                        <p:cTn id="79" dur="500"/>
                                        <p:tgtEl>
                                          <p:spTgt spid="89"/>
                                        </p:tgtEl>
                                      </p:cBhvr>
                                    </p:animEffect>
                                  </p:childTnLst>
                                </p:cTn>
                              </p:par>
                              <p:par>
                                <p:cTn id="80" presetID="53" presetClass="entr" presetSubtype="16" fill="hold" grpId="0" nodeType="withEffect">
                                  <p:stCondLst>
                                    <p:cond delay="1000"/>
                                  </p:stCondLst>
                                  <p:childTnLst>
                                    <p:set>
                                      <p:cBhvr>
                                        <p:cTn id="81" dur="1" fill="hold">
                                          <p:stCondLst>
                                            <p:cond delay="0"/>
                                          </p:stCondLst>
                                        </p:cTn>
                                        <p:tgtEl>
                                          <p:spTgt spid="94"/>
                                        </p:tgtEl>
                                        <p:attrNameLst>
                                          <p:attrName>style.visibility</p:attrName>
                                        </p:attrNameLst>
                                      </p:cBhvr>
                                      <p:to>
                                        <p:strVal val="visible"/>
                                      </p:to>
                                    </p:set>
                                    <p:anim calcmode="lin" valueType="num">
                                      <p:cBhvr>
                                        <p:cTn id="82" dur="500" fill="hold"/>
                                        <p:tgtEl>
                                          <p:spTgt spid="94"/>
                                        </p:tgtEl>
                                        <p:attrNameLst>
                                          <p:attrName>ppt_w</p:attrName>
                                        </p:attrNameLst>
                                      </p:cBhvr>
                                      <p:tavLst>
                                        <p:tav tm="0">
                                          <p:val>
                                            <p:fltVal val="0"/>
                                          </p:val>
                                        </p:tav>
                                        <p:tav tm="100000">
                                          <p:val>
                                            <p:strVal val="#ppt_w"/>
                                          </p:val>
                                        </p:tav>
                                      </p:tavLst>
                                    </p:anim>
                                    <p:anim calcmode="lin" valueType="num">
                                      <p:cBhvr>
                                        <p:cTn id="83" dur="500" fill="hold"/>
                                        <p:tgtEl>
                                          <p:spTgt spid="94"/>
                                        </p:tgtEl>
                                        <p:attrNameLst>
                                          <p:attrName>ppt_h</p:attrName>
                                        </p:attrNameLst>
                                      </p:cBhvr>
                                      <p:tavLst>
                                        <p:tav tm="0">
                                          <p:val>
                                            <p:fltVal val="0"/>
                                          </p:val>
                                        </p:tav>
                                        <p:tav tm="100000">
                                          <p:val>
                                            <p:strVal val="#ppt_h"/>
                                          </p:val>
                                        </p:tav>
                                      </p:tavLst>
                                    </p:anim>
                                    <p:animEffect transition="in" filter="fade">
                                      <p:cBhvr>
                                        <p:cTn id="84" dur="500"/>
                                        <p:tgtEl>
                                          <p:spTgt spid="94"/>
                                        </p:tgtEl>
                                      </p:cBhvr>
                                    </p:animEffect>
                                  </p:childTnLst>
                                </p:cTn>
                              </p:par>
                              <p:par>
                                <p:cTn id="85" presetID="53" presetClass="entr" presetSubtype="16" fill="hold" nodeType="withEffect">
                                  <p:stCondLst>
                                    <p:cond delay="1000"/>
                                  </p:stCondLst>
                                  <p:childTnLst>
                                    <p:set>
                                      <p:cBhvr>
                                        <p:cTn id="86" dur="1" fill="hold">
                                          <p:stCondLst>
                                            <p:cond delay="0"/>
                                          </p:stCondLst>
                                        </p:cTn>
                                        <p:tgtEl>
                                          <p:spTgt spid="95"/>
                                        </p:tgtEl>
                                        <p:attrNameLst>
                                          <p:attrName>style.visibility</p:attrName>
                                        </p:attrNameLst>
                                      </p:cBhvr>
                                      <p:to>
                                        <p:strVal val="visible"/>
                                      </p:to>
                                    </p:set>
                                    <p:anim calcmode="lin" valueType="num">
                                      <p:cBhvr>
                                        <p:cTn id="87" dur="500" fill="hold"/>
                                        <p:tgtEl>
                                          <p:spTgt spid="95"/>
                                        </p:tgtEl>
                                        <p:attrNameLst>
                                          <p:attrName>ppt_w</p:attrName>
                                        </p:attrNameLst>
                                      </p:cBhvr>
                                      <p:tavLst>
                                        <p:tav tm="0">
                                          <p:val>
                                            <p:fltVal val="0"/>
                                          </p:val>
                                        </p:tav>
                                        <p:tav tm="100000">
                                          <p:val>
                                            <p:strVal val="#ppt_w"/>
                                          </p:val>
                                        </p:tav>
                                      </p:tavLst>
                                    </p:anim>
                                    <p:anim calcmode="lin" valueType="num">
                                      <p:cBhvr>
                                        <p:cTn id="88" dur="500" fill="hold"/>
                                        <p:tgtEl>
                                          <p:spTgt spid="95"/>
                                        </p:tgtEl>
                                        <p:attrNameLst>
                                          <p:attrName>ppt_h</p:attrName>
                                        </p:attrNameLst>
                                      </p:cBhvr>
                                      <p:tavLst>
                                        <p:tav tm="0">
                                          <p:val>
                                            <p:fltVal val="0"/>
                                          </p:val>
                                        </p:tav>
                                        <p:tav tm="100000">
                                          <p:val>
                                            <p:strVal val="#ppt_h"/>
                                          </p:val>
                                        </p:tav>
                                      </p:tavLst>
                                    </p:anim>
                                    <p:animEffect transition="in" filter="fade">
                                      <p:cBhvr>
                                        <p:cTn id="89" dur="500"/>
                                        <p:tgtEl>
                                          <p:spTgt spid="95"/>
                                        </p:tgtEl>
                                      </p:cBhvr>
                                    </p:animEffect>
                                  </p:childTnLst>
                                </p:cTn>
                              </p:par>
                              <p:par>
                                <p:cTn id="90" presetID="53" presetClass="entr" presetSubtype="16" fill="hold" grpId="0" nodeType="withEffect">
                                  <p:stCondLst>
                                    <p:cond delay="1000"/>
                                  </p:stCondLst>
                                  <p:childTnLst>
                                    <p:set>
                                      <p:cBhvr>
                                        <p:cTn id="91" dur="1" fill="hold">
                                          <p:stCondLst>
                                            <p:cond delay="0"/>
                                          </p:stCondLst>
                                        </p:cTn>
                                        <p:tgtEl>
                                          <p:spTgt spid="96"/>
                                        </p:tgtEl>
                                        <p:attrNameLst>
                                          <p:attrName>style.visibility</p:attrName>
                                        </p:attrNameLst>
                                      </p:cBhvr>
                                      <p:to>
                                        <p:strVal val="visible"/>
                                      </p:to>
                                    </p:set>
                                    <p:anim calcmode="lin" valueType="num">
                                      <p:cBhvr>
                                        <p:cTn id="92" dur="500" fill="hold"/>
                                        <p:tgtEl>
                                          <p:spTgt spid="96"/>
                                        </p:tgtEl>
                                        <p:attrNameLst>
                                          <p:attrName>ppt_w</p:attrName>
                                        </p:attrNameLst>
                                      </p:cBhvr>
                                      <p:tavLst>
                                        <p:tav tm="0">
                                          <p:val>
                                            <p:fltVal val="0"/>
                                          </p:val>
                                        </p:tav>
                                        <p:tav tm="100000">
                                          <p:val>
                                            <p:strVal val="#ppt_w"/>
                                          </p:val>
                                        </p:tav>
                                      </p:tavLst>
                                    </p:anim>
                                    <p:anim calcmode="lin" valueType="num">
                                      <p:cBhvr>
                                        <p:cTn id="93" dur="500" fill="hold"/>
                                        <p:tgtEl>
                                          <p:spTgt spid="96"/>
                                        </p:tgtEl>
                                        <p:attrNameLst>
                                          <p:attrName>ppt_h</p:attrName>
                                        </p:attrNameLst>
                                      </p:cBhvr>
                                      <p:tavLst>
                                        <p:tav tm="0">
                                          <p:val>
                                            <p:fltVal val="0"/>
                                          </p:val>
                                        </p:tav>
                                        <p:tav tm="100000">
                                          <p:val>
                                            <p:strVal val="#ppt_h"/>
                                          </p:val>
                                        </p:tav>
                                      </p:tavLst>
                                    </p:anim>
                                    <p:animEffect transition="in" filter="fade">
                                      <p:cBhvr>
                                        <p:cTn id="94" dur="500"/>
                                        <p:tgtEl>
                                          <p:spTgt spid="96"/>
                                        </p:tgtEl>
                                      </p:cBhvr>
                                    </p:animEffect>
                                  </p:childTnLst>
                                </p:cTn>
                              </p:par>
                              <p:par>
                                <p:cTn id="95" presetID="53" presetClass="entr" presetSubtype="16" fill="hold" nodeType="withEffect">
                                  <p:stCondLst>
                                    <p:cond delay="1000"/>
                                  </p:stCondLst>
                                  <p:childTnLst>
                                    <p:set>
                                      <p:cBhvr>
                                        <p:cTn id="96" dur="1" fill="hold">
                                          <p:stCondLst>
                                            <p:cond delay="0"/>
                                          </p:stCondLst>
                                        </p:cTn>
                                        <p:tgtEl>
                                          <p:spTgt spid="97"/>
                                        </p:tgtEl>
                                        <p:attrNameLst>
                                          <p:attrName>style.visibility</p:attrName>
                                        </p:attrNameLst>
                                      </p:cBhvr>
                                      <p:to>
                                        <p:strVal val="visible"/>
                                      </p:to>
                                    </p:set>
                                    <p:anim calcmode="lin" valueType="num">
                                      <p:cBhvr>
                                        <p:cTn id="97" dur="500" fill="hold"/>
                                        <p:tgtEl>
                                          <p:spTgt spid="97"/>
                                        </p:tgtEl>
                                        <p:attrNameLst>
                                          <p:attrName>ppt_w</p:attrName>
                                        </p:attrNameLst>
                                      </p:cBhvr>
                                      <p:tavLst>
                                        <p:tav tm="0">
                                          <p:val>
                                            <p:fltVal val="0"/>
                                          </p:val>
                                        </p:tav>
                                        <p:tav tm="100000">
                                          <p:val>
                                            <p:strVal val="#ppt_w"/>
                                          </p:val>
                                        </p:tav>
                                      </p:tavLst>
                                    </p:anim>
                                    <p:anim calcmode="lin" valueType="num">
                                      <p:cBhvr>
                                        <p:cTn id="98" dur="500" fill="hold"/>
                                        <p:tgtEl>
                                          <p:spTgt spid="97"/>
                                        </p:tgtEl>
                                        <p:attrNameLst>
                                          <p:attrName>ppt_h</p:attrName>
                                        </p:attrNameLst>
                                      </p:cBhvr>
                                      <p:tavLst>
                                        <p:tav tm="0">
                                          <p:val>
                                            <p:fltVal val="0"/>
                                          </p:val>
                                        </p:tav>
                                        <p:tav tm="100000">
                                          <p:val>
                                            <p:strVal val="#ppt_h"/>
                                          </p:val>
                                        </p:tav>
                                      </p:tavLst>
                                    </p:anim>
                                    <p:animEffect transition="in" filter="fade">
                                      <p:cBhvr>
                                        <p:cTn id="99" dur="500"/>
                                        <p:tgtEl>
                                          <p:spTgt spid="97"/>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98"/>
                                        </p:tgtEl>
                                        <p:attrNameLst>
                                          <p:attrName>style.visibility</p:attrName>
                                        </p:attrNameLst>
                                      </p:cBhvr>
                                      <p:to>
                                        <p:strVal val="visible"/>
                                      </p:to>
                                    </p:set>
                                    <p:anim calcmode="lin" valueType="num">
                                      <p:cBhvr>
                                        <p:cTn id="102" dur="500" fill="hold"/>
                                        <p:tgtEl>
                                          <p:spTgt spid="98"/>
                                        </p:tgtEl>
                                        <p:attrNameLst>
                                          <p:attrName>ppt_w</p:attrName>
                                        </p:attrNameLst>
                                      </p:cBhvr>
                                      <p:tavLst>
                                        <p:tav tm="0">
                                          <p:val>
                                            <p:fltVal val="0"/>
                                          </p:val>
                                        </p:tav>
                                        <p:tav tm="100000">
                                          <p:val>
                                            <p:strVal val="#ppt_w"/>
                                          </p:val>
                                        </p:tav>
                                      </p:tavLst>
                                    </p:anim>
                                    <p:anim calcmode="lin" valueType="num">
                                      <p:cBhvr>
                                        <p:cTn id="103" dur="500" fill="hold"/>
                                        <p:tgtEl>
                                          <p:spTgt spid="98"/>
                                        </p:tgtEl>
                                        <p:attrNameLst>
                                          <p:attrName>ppt_h</p:attrName>
                                        </p:attrNameLst>
                                      </p:cBhvr>
                                      <p:tavLst>
                                        <p:tav tm="0">
                                          <p:val>
                                            <p:fltVal val="0"/>
                                          </p:val>
                                        </p:tav>
                                        <p:tav tm="100000">
                                          <p:val>
                                            <p:strVal val="#ppt_h"/>
                                          </p:val>
                                        </p:tav>
                                      </p:tavLst>
                                    </p:anim>
                                    <p:animEffect transition="in" filter="fade">
                                      <p:cBhvr>
                                        <p:cTn id="104" dur="500"/>
                                        <p:tgtEl>
                                          <p:spTgt spid="98"/>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99"/>
                                        </p:tgtEl>
                                        <p:attrNameLst>
                                          <p:attrName>style.visibility</p:attrName>
                                        </p:attrNameLst>
                                      </p:cBhvr>
                                      <p:to>
                                        <p:strVal val="visible"/>
                                      </p:to>
                                    </p:set>
                                    <p:anim calcmode="lin" valueType="num">
                                      <p:cBhvr>
                                        <p:cTn id="107" dur="500" fill="hold"/>
                                        <p:tgtEl>
                                          <p:spTgt spid="99"/>
                                        </p:tgtEl>
                                        <p:attrNameLst>
                                          <p:attrName>ppt_w</p:attrName>
                                        </p:attrNameLst>
                                      </p:cBhvr>
                                      <p:tavLst>
                                        <p:tav tm="0">
                                          <p:val>
                                            <p:fltVal val="0"/>
                                          </p:val>
                                        </p:tav>
                                        <p:tav tm="100000">
                                          <p:val>
                                            <p:strVal val="#ppt_w"/>
                                          </p:val>
                                        </p:tav>
                                      </p:tavLst>
                                    </p:anim>
                                    <p:anim calcmode="lin" valueType="num">
                                      <p:cBhvr>
                                        <p:cTn id="108" dur="500" fill="hold"/>
                                        <p:tgtEl>
                                          <p:spTgt spid="99"/>
                                        </p:tgtEl>
                                        <p:attrNameLst>
                                          <p:attrName>ppt_h</p:attrName>
                                        </p:attrNameLst>
                                      </p:cBhvr>
                                      <p:tavLst>
                                        <p:tav tm="0">
                                          <p:val>
                                            <p:fltVal val="0"/>
                                          </p:val>
                                        </p:tav>
                                        <p:tav tm="100000">
                                          <p:val>
                                            <p:strVal val="#ppt_h"/>
                                          </p:val>
                                        </p:tav>
                                      </p:tavLst>
                                    </p:anim>
                                    <p:animEffect transition="in" filter="fade">
                                      <p:cBhvr>
                                        <p:cTn id="109" dur="500"/>
                                        <p:tgtEl>
                                          <p:spTgt spid="99"/>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100"/>
                                        </p:tgtEl>
                                        <p:attrNameLst>
                                          <p:attrName>style.visibility</p:attrName>
                                        </p:attrNameLst>
                                      </p:cBhvr>
                                      <p:to>
                                        <p:strVal val="visible"/>
                                      </p:to>
                                    </p:set>
                                    <p:anim calcmode="lin" valueType="num">
                                      <p:cBhvr>
                                        <p:cTn id="112" dur="500" fill="hold"/>
                                        <p:tgtEl>
                                          <p:spTgt spid="100"/>
                                        </p:tgtEl>
                                        <p:attrNameLst>
                                          <p:attrName>ppt_w</p:attrName>
                                        </p:attrNameLst>
                                      </p:cBhvr>
                                      <p:tavLst>
                                        <p:tav tm="0">
                                          <p:val>
                                            <p:fltVal val="0"/>
                                          </p:val>
                                        </p:tav>
                                        <p:tav tm="100000">
                                          <p:val>
                                            <p:strVal val="#ppt_w"/>
                                          </p:val>
                                        </p:tav>
                                      </p:tavLst>
                                    </p:anim>
                                    <p:anim calcmode="lin" valueType="num">
                                      <p:cBhvr>
                                        <p:cTn id="113" dur="500" fill="hold"/>
                                        <p:tgtEl>
                                          <p:spTgt spid="100"/>
                                        </p:tgtEl>
                                        <p:attrNameLst>
                                          <p:attrName>ppt_h</p:attrName>
                                        </p:attrNameLst>
                                      </p:cBhvr>
                                      <p:tavLst>
                                        <p:tav tm="0">
                                          <p:val>
                                            <p:fltVal val="0"/>
                                          </p:val>
                                        </p:tav>
                                        <p:tav tm="100000">
                                          <p:val>
                                            <p:strVal val="#ppt_h"/>
                                          </p:val>
                                        </p:tav>
                                      </p:tavLst>
                                    </p:anim>
                                    <p:animEffect transition="in" filter="fade">
                                      <p:cBhvr>
                                        <p:cTn id="114" dur="500"/>
                                        <p:tgtEl>
                                          <p:spTgt spid="100"/>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101"/>
                                        </p:tgtEl>
                                        <p:attrNameLst>
                                          <p:attrName>style.visibility</p:attrName>
                                        </p:attrNameLst>
                                      </p:cBhvr>
                                      <p:to>
                                        <p:strVal val="visible"/>
                                      </p:to>
                                    </p:set>
                                    <p:anim calcmode="lin" valueType="num">
                                      <p:cBhvr>
                                        <p:cTn id="117" dur="500" fill="hold"/>
                                        <p:tgtEl>
                                          <p:spTgt spid="101"/>
                                        </p:tgtEl>
                                        <p:attrNameLst>
                                          <p:attrName>ppt_w</p:attrName>
                                        </p:attrNameLst>
                                      </p:cBhvr>
                                      <p:tavLst>
                                        <p:tav tm="0">
                                          <p:val>
                                            <p:fltVal val="0"/>
                                          </p:val>
                                        </p:tav>
                                        <p:tav tm="100000">
                                          <p:val>
                                            <p:strVal val="#ppt_w"/>
                                          </p:val>
                                        </p:tav>
                                      </p:tavLst>
                                    </p:anim>
                                    <p:anim calcmode="lin" valueType="num">
                                      <p:cBhvr>
                                        <p:cTn id="118" dur="500" fill="hold"/>
                                        <p:tgtEl>
                                          <p:spTgt spid="101"/>
                                        </p:tgtEl>
                                        <p:attrNameLst>
                                          <p:attrName>ppt_h</p:attrName>
                                        </p:attrNameLst>
                                      </p:cBhvr>
                                      <p:tavLst>
                                        <p:tav tm="0">
                                          <p:val>
                                            <p:fltVal val="0"/>
                                          </p:val>
                                        </p:tav>
                                        <p:tav tm="100000">
                                          <p:val>
                                            <p:strVal val="#ppt_h"/>
                                          </p:val>
                                        </p:tav>
                                      </p:tavLst>
                                    </p:anim>
                                    <p:animEffect transition="in" filter="fade">
                                      <p:cBhvr>
                                        <p:cTn id="119" dur="500"/>
                                        <p:tgtEl>
                                          <p:spTgt spid="101"/>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102"/>
                                        </p:tgtEl>
                                        <p:attrNameLst>
                                          <p:attrName>style.visibility</p:attrName>
                                        </p:attrNameLst>
                                      </p:cBhvr>
                                      <p:to>
                                        <p:strVal val="visible"/>
                                      </p:to>
                                    </p:set>
                                    <p:anim calcmode="lin" valueType="num">
                                      <p:cBhvr>
                                        <p:cTn id="122" dur="500" fill="hold"/>
                                        <p:tgtEl>
                                          <p:spTgt spid="102"/>
                                        </p:tgtEl>
                                        <p:attrNameLst>
                                          <p:attrName>ppt_w</p:attrName>
                                        </p:attrNameLst>
                                      </p:cBhvr>
                                      <p:tavLst>
                                        <p:tav tm="0">
                                          <p:val>
                                            <p:fltVal val="0"/>
                                          </p:val>
                                        </p:tav>
                                        <p:tav tm="100000">
                                          <p:val>
                                            <p:strVal val="#ppt_w"/>
                                          </p:val>
                                        </p:tav>
                                      </p:tavLst>
                                    </p:anim>
                                    <p:anim calcmode="lin" valueType="num">
                                      <p:cBhvr>
                                        <p:cTn id="123" dur="500" fill="hold"/>
                                        <p:tgtEl>
                                          <p:spTgt spid="102"/>
                                        </p:tgtEl>
                                        <p:attrNameLst>
                                          <p:attrName>ppt_h</p:attrName>
                                        </p:attrNameLst>
                                      </p:cBhvr>
                                      <p:tavLst>
                                        <p:tav tm="0">
                                          <p:val>
                                            <p:fltVal val="0"/>
                                          </p:val>
                                        </p:tav>
                                        <p:tav tm="100000">
                                          <p:val>
                                            <p:strVal val="#ppt_h"/>
                                          </p:val>
                                        </p:tav>
                                      </p:tavLst>
                                    </p:anim>
                                    <p:animEffect transition="in" filter="fade">
                                      <p:cBhvr>
                                        <p:cTn id="124" dur="500"/>
                                        <p:tgtEl>
                                          <p:spTgt spid="102"/>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103"/>
                                        </p:tgtEl>
                                        <p:attrNameLst>
                                          <p:attrName>style.visibility</p:attrName>
                                        </p:attrNameLst>
                                      </p:cBhvr>
                                      <p:to>
                                        <p:strVal val="visible"/>
                                      </p:to>
                                    </p:set>
                                    <p:anim calcmode="lin" valueType="num">
                                      <p:cBhvr>
                                        <p:cTn id="127" dur="500" fill="hold"/>
                                        <p:tgtEl>
                                          <p:spTgt spid="103"/>
                                        </p:tgtEl>
                                        <p:attrNameLst>
                                          <p:attrName>ppt_w</p:attrName>
                                        </p:attrNameLst>
                                      </p:cBhvr>
                                      <p:tavLst>
                                        <p:tav tm="0">
                                          <p:val>
                                            <p:fltVal val="0"/>
                                          </p:val>
                                        </p:tav>
                                        <p:tav tm="100000">
                                          <p:val>
                                            <p:strVal val="#ppt_w"/>
                                          </p:val>
                                        </p:tav>
                                      </p:tavLst>
                                    </p:anim>
                                    <p:anim calcmode="lin" valueType="num">
                                      <p:cBhvr>
                                        <p:cTn id="128" dur="500" fill="hold"/>
                                        <p:tgtEl>
                                          <p:spTgt spid="103"/>
                                        </p:tgtEl>
                                        <p:attrNameLst>
                                          <p:attrName>ppt_h</p:attrName>
                                        </p:attrNameLst>
                                      </p:cBhvr>
                                      <p:tavLst>
                                        <p:tav tm="0">
                                          <p:val>
                                            <p:fltVal val="0"/>
                                          </p:val>
                                        </p:tav>
                                        <p:tav tm="100000">
                                          <p:val>
                                            <p:strVal val="#ppt_h"/>
                                          </p:val>
                                        </p:tav>
                                      </p:tavLst>
                                    </p:anim>
                                    <p:animEffect transition="in" filter="fade">
                                      <p:cBhvr>
                                        <p:cTn id="129" dur="500"/>
                                        <p:tgtEl>
                                          <p:spTgt spid="103"/>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104"/>
                                        </p:tgtEl>
                                        <p:attrNameLst>
                                          <p:attrName>style.visibility</p:attrName>
                                        </p:attrNameLst>
                                      </p:cBhvr>
                                      <p:to>
                                        <p:strVal val="visible"/>
                                      </p:to>
                                    </p:set>
                                    <p:anim calcmode="lin" valueType="num">
                                      <p:cBhvr>
                                        <p:cTn id="132" dur="500" fill="hold"/>
                                        <p:tgtEl>
                                          <p:spTgt spid="104"/>
                                        </p:tgtEl>
                                        <p:attrNameLst>
                                          <p:attrName>ppt_w</p:attrName>
                                        </p:attrNameLst>
                                      </p:cBhvr>
                                      <p:tavLst>
                                        <p:tav tm="0">
                                          <p:val>
                                            <p:fltVal val="0"/>
                                          </p:val>
                                        </p:tav>
                                        <p:tav tm="100000">
                                          <p:val>
                                            <p:strVal val="#ppt_w"/>
                                          </p:val>
                                        </p:tav>
                                      </p:tavLst>
                                    </p:anim>
                                    <p:anim calcmode="lin" valueType="num">
                                      <p:cBhvr>
                                        <p:cTn id="133" dur="500" fill="hold"/>
                                        <p:tgtEl>
                                          <p:spTgt spid="104"/>
                                        </p:tgtEl>
                                        <p:attrNameLst>
                                          <p:attrName>ppt_h</p:attrName>
                                        </p:attrNameLst>
                                      </p:cBhvr>
                                      <p:tavLst>
                                        <p:tav tm="0">
                                          <p:val>
                                            <p:fltVal val="0"/>
                                          </p:val>
                                        </p:tav>
                                        <p:tav tm="100000">
                                          <p:val>
                                            <p:strVal val="#ppt_h"/>
                                          </p:val>
                                        </p:tav>
                                      </p:tavLst>
                                    </p:anim>
                                    <p:animEffect transition="in" filter="fade">
                                      <p:cBhvr>
                                        <p:cTn id="134" dur="500"/>
                                        <p:tgtEl>
                                          <p:spTgt spid="104"/>
                                        </p:tgtEl>
                                      </p:cBhvr>
                                    </p:animEffect>
                                  </p:childTnLst>
                                </p:cTn>
                              </p:par>
                              <p:par>
                                <p:cTn id="135" presetID="53" presetClass="entr" presetSubtype="16" fill="hold" grpId="0" nodeType="withEffect">
                                  <p:stCondLst>
                                    <p:cond delay="1000"/>
                                  </p:stCondLst>
                                  <p:childTnLst>
                                    <p:set>
                                      <p:cBhvr>
                                        <p:cTn id="136" dur="1" fill="hold">
                                          <p:stCondLst>
                                            <p:cond delay="0"/>
                                          </p:stCondLst>
                                        </p:cTn>
                                        <p:tgtEl>
                                          <p:spTgt spid="105"/>
                                        </p:tgtEl>
                                        <p:attrNameLst>
                                          <p:attrName>style.visibility</p:attrName>
                                        </p:attrNameLst>
                                      </p:cBhvr>
                                      <p:to>
                                        <p:strVal val="visible"/>
                                      </p:to>
                                    </p:set>
                                    <p:anim calcmode="lin" valueType="num">
                                      <p:cBhvr>
                                        <p:cTn id="137" dur="500" fill="hold"/>
                                        <p:tgtEl>
                                          <p:spTgt spid="105"/>
                                        </p:tgtEl>
                                        <p:attrNameLst>
                                          <p:attrName>ppt_w</p:attrName>
                                        </p:attrNameLst>
                                      </p:cBhvr>
                                      <p:tavLst>
                                        <p:tav tm="0">
                                          <p:val>
                                            <p:fltVal val="0"/>
                                          </p:val>
                                        </p:tav>
                                        <p:tav tm="100000">
                                          <p:val>
                                            <p:strVal val="#ppt_w"/>
                                          </p:val>
                                        </p:tav>
                                      </p:tavLst>
                                    </p:anim>
                                    <p:anim calcmode="lin" valueType="num">
                                      <p:cBhvr>
                                        <p:cTn id="138" dur="500" fill="hold"/>
                                        <p:tgtEl>
                                          <p:spTgt spid="105"/>
                                        </p:tgtEl>
                                        <p:attrNameLst>
                                          <p:attrName>ppt_h</p:attrName>
                                        </p:attrNameLst>
                                      </p:cBhvr>
                                      <p:tavLst>
                                        <p:tav tm="0">
                                          <p:val>
                                            <p:fltVal val="0"/>
                                          </p:val>
                                        </p:tav>
                                        <p:tav tm="100000">
                                          <p:val>
                                            <p:strVal val="#ppt_h"/>
                                          </p:val>
                                        </p:tav>
                                      </p:tavLst>
                                    </p:anim>
                                    <p:animEffect transition="in" filter="fade">
                                      <p:cBhvr>
                                        <p:cTn id="139" dur="500"/>
                                        <p:tgtEl>
                                          <p:spTgt spid="105"/>
                                        </p:tgtEl>
                                      </p:cBhvr>
                                    </p:animEffect>
                                  </p:childTnLst>
                                </p:cTn>
                              </p:par>
                              <p:par>
                                <p:cTn id="140" presetID="53" presetClass="entr" presetSubtype="16" fill="hold" nodeType="withEffect">
                                  <p:stCondLst>
                                    <p:cond delay="1500"/>
                                  </p:stCondLst>
                                  <p:childTnLst>
                                    <p:set>
                                      <p:cBhvr>
                                        <p:cTn id="141" dur="1" fill="hold">
                                          <p:stCondLst>
                                            <p:cond delay="0"/>
                                          </p:stCondLst>
                                        </p:cTn>
                                        <p:tgtEl>
                                          <p:spTgt spid="106"/>
                                        </p:tgtEl>
                                        <p:attrNameLst>
                                          <p:attrName>style.visibility</p:attrName>
                                        </p:attrNameLst>
                                      </p:cBhvr>
                                      <p:to>
                                        <p:strVal val="visible"/>
                                      </p:to>
                                    </p:set>
                                    <p:anim calcmode="lin" valueType="num">
                                      <p:cBhvr>
                                        <p:cTn id="142" dur="500" fill="hold"/>
                                        <p:tgtEl>
                                          <p:spTgt spid="106"/>
                                        </p:tgtEl>
                                        <p:attrNameLst>
                                          <p:attrName>ppt_w</p:attrName>
                                        </p:attrNameLst>
                                      </p:cBhvr>
                                      <p:tavLst>
                                        <p:tav tm="0">
                                          <p:val>
                                            <p:fltVal val="0"/>
                                          </p:val>
                                        </p:tav>
                                        <p:tav tm="100000">
                                          <p:val>
                                            <p:strVal val="#ppt_w"/>
                                          </p:val>
                                        </p:tav>
                                      </p:tavLst>
                                    </p:anim>
                                    <p:anim calcmode="lin" valueType="num">
                                      <p:cBhvr>
                                        <p:cTn id="143" dur="500" fill="hold"/>
                                        <p:tgtEl>
                                          <p:spTgt spid="106"/>
                                        </p:tgtEl>
                                        <p:attrNameLst>
                                          <p:attrName>ppt_h</p:attrName>
                                        </p:attrNameLst>
                                      </p:cBhvr>
                                      <p:tavLst>
                                        <p:tav tm="0">
                                          <p:val>
                                            <p:fltVal val="0"/>
                                          </p:val>
                                        </p:tav>
                                        <p:tav tm="100000">
                                          <p:val>
                                            <p:strVal val="#ppt_h"/>
                                          </p:val>
                                        </p:tav>
                                      </p:tavLst>
                                    </p:anim>
                                    <p:animEffect transition="in" filter="fade">
                                      <p:cBhvr>
                                        <p:cTn id="144" dur="500"/>
                                        <p:tgtEl>
                                          <p:spTgt spid="106"/>
                                        </p:tgtEl>
                                      </p:cBhvr>
                                    </p:animEffect>
                                  </p:childTnLst>
                                </p:cTn>
                              </p:par>
                              <p:par>
                                <p:cTn id="145" presetID="53" presetClass="entr" presetSubtype="16" fill="hold" grpId="0" nodeType="withEffect">
                                  <p:stCondLst>
                                    <p:cond delay="1500"/>
                                  </p:stCondLst>
                                  <p:childTnLst>
                                    <p:set>
                                      <p:cBhvr>
                                        <p:cTn id="146" dur="1" fill="hold">
                                          <p:stCondLst>
                                            <p:cond delay="0"/>
                                          </p:stCondLst>
                                        </p:cTn>
                                        <p:tgtEl>
                                          <p:spTgt spid="111"/>
                                        </p:tgtEl>
                                        <p:attrNameLst>
                                          <p:attrName>style.visibility</p:attrName>
                                        </p:attrNameLst>
                                      </p:cBhvr>
                                      <p:to>
                                        <p:strVal val="visible"/>
                                      </p:to>
                                    </p:set>
                                    <p:anim calcmode="lin" valueType="num">
                                      <p:cBhvr>
                                        <p:cTn id="147" dur="500" fill="hold"/>
                                        <p:tgtEl>
                                          <p:spTgt spid="111"/>
                                        </p:tgtEl>
                                        <p:attrNameLst>
                                          <p:attrName>ppt_w</p:attrName>
                                        </p:attrNameLst>
                                      </p:cBhvr>
                                      <p:tavLst>
                                        <p:tav tm="0">
                                          <p:val>
                                            <p:fltVal val="0"/>
                                          </p:val>
                                        </p:tav>
                                        <p:tav tm="100000">
                                          <p:val>
                                            <p:strVal val="#ppt_w"/>
                                          </p:val>
                                        </p:tav>
                                      </p:tavLst>
                                    </p:anim>
                                    <p:anim calcmode="lin" valueType="num">
                                      <p:cBhvr>
                                        <p:cTn id="148" dur="500" fill="hold"/>
                                        <p:tgtEl>
                                          <p:spTgt spid="111"/>
                                        </p:tgtEl>
                                        <p:attrNameLst>
                                          <p:attrName>ppt_h</p:attrName>
                                        </p:attrNameLst>
                                      </p:cBhvr>
                                      <p:tavLst>
                                        <p:tav tm="0">
                                          <p:val>
                                            <p:fltVal val="0"/>
                                          </p:val>
                                        </p:tav>
                                        <p:tav tm="100000">
                                          <p:val>
                                            <p:strVal val="#ppt_h"/>
                                          </p:val>
                                        </p:tav>
                                      </p:tavLst>
                                    </p:anim>
                                    <p:animEffect transition="in" filter="fade">
                                      <p:cBhvr>
                                        <p:cTn id="149" dur="500"/>
                                        <p:tgtEl>
                                          <p:spTgt spid="111"/>
                                        </p:tgtEl>
                                      </p:cBhvr>
                                    </p:animEffect>
                                  </p:childTnLst>
                                </p:cTn>
                              </p:par>
                              <p:par>
                                <p:cTn id="150" presetID="53" presetClass="entr" presetSubtype="16" fill="hold" nodeType="withEffect">
                                  <p:stCondLst>
                                    <p:cond delay="1500"/>
                                  </p:stCondLst>
                                  <p:childTnLst>
                                    <p:set>
                                      <p:cBhvr>
                                        <p:cTn id="151" dur="1" fill="hold">
                                          <p:stCondLst>
                                            <p:cond delay="0"/>
                                          </p:stCondLst>
                                        </p:cTn>
                                        <p:tgtEl>
                                          <p:spTgt spid="112"/>
                                        </p:tgtEl>
                                        <p:attrNameLst>
                                          <p:attrName>style.visibility</p:attrName>
                                        </p:attrNameLst>
                                      </p:cBhvr>
                                      <p:to>
                                        <p:strVal val="visible"/>
                                      </p:to>
                                    </p:set>
                                    <p:anim calcmode="lin" valueType="num">
                                      <p:cBhvr>
                                        <p:cTn id="152" dur="500" fill="hold"/>
                                        <p:tgtEl>
                                          <p:spTgt spid="112"/>
                                        </p:tgtEl>
                                        <p:attrNameLst>
                                          <p:attrName>ppt_w</p:attrName>
                                        </p:attrNameLst>
                                      </p:cBhvr>
                                      <p:tavLst>
                                        <p:tav tm="0">
                                          <p:val>
                                            <p:fltVal val="0"/>
                                          </p:val>
                                        </p:tav>
                                        <p:tav tm="100000">
                                          <p:val>
                                            <p:strVal val="#ppt_w"/>
                                          </p:val>
                                        </p:tav>
                                      </p:tavLst>
                                    </p:anim>
                                    <p:anim calcmode="lin" valueType="num">
                                      <p:cBhvr>
                                        <p:cTn id="153" dur="500" fill="hold"/>
                                        <p:tgtEl>
                                          <p:spTgt spid="112"/>
                                        </p:tgtEl>
                                        <p:attrNameLst>
                                          <p:attrName>ppt_h</p:attrName>
                                        </p:attrNameLst>
                                      </p:cBhvr>
                                      <p:tavLst>
                                        <p:tav tm="0">
                                          <p:val>
                                            <p:fltVal val="0"/>
                                          </p:val>
                                        </p:tav>
                                        <p:tav tm="100000">
                                          <p:val>
                                            <p:strVal val="#ppt_h"/>
                                          </p:val>
                                        </p:tav>
                                      </p:tavLst>
                                    </p:anim>
                                    <p:animEffect transition="in" filter="fade">
                                      <p:cBhvr>
                                        <p:cTn id="154" dur="500"/>
                                        <p:tgtEl>
                                          <p:spTgt spid="112"/>
                                        </p:tgtEl>
                                      </p:cBhvr>
                                    </p:animEffect>
                                  </p:childTnLst>
                                </p:cTn>
                              </p:par>
                              <p:par>
                                <p:cTn id="155" presetID="53" presetClass="entr" presetSubtype="16" fill="hold" grpId="0" nodeType="withEffect">
                                  <p:stCondLst>
                                    <p:cond delay="1500"/>
                                  </p:stCondLst>
                                  <p:childTnLst>
                                    <p:set>
                                      <p:cBhvr>
                                        <p:cTn id="156" dur="1" fill="hold">
                                          <p:stCondLst>
                                            <p:cond delay="0"/>
                                          </p:stCondLst>
                                        </p:cTn>
                                        <p:tgtEl>
                                          <p:spTgt spid="113"/>
                                        </p:tgtEl>
                                        <p:attrNameLst>
                                          <p:attrName>style.visibility</p:attrName>
                                        </p:attrNameLst>
                                      </p:cBhvr>
                                      <p:to>
                                        <p:strVal val="visible"/>
                                      </p:to>
                                    </p:set>
                                    <p:anim calcmode="lin" valueType="num">
                                      <p:cBhvr>
                                        <p:cTn id="157" dur="500" fill="hold"/>
                                        <p:tgtEl>
                                          <p:spTgt spid="113"/>
                                        </p:tgtEl>
                                        <p:attrNameLst>
                                          <p:attrName>ppt_w</p:attrName>
                                        </p:attrNameLst>
                                      </p:cBhvr>
                                      <p:tavLst>
                                        <p:tav tm="0">
                                          <p:val>
                                            <p:fltVal val="0"/>
                                          </p:val>
                                        </p:tav>
                                        <p:tav tm="100000">
                                          <p:val>
                                            <p:strVal val="#ppt_w"/>
                                          </p:val>
                                        </p:tav>
                                      </p:tavLst>
                                    </p:anim>
                                    <p:anim calcmode="lin" valueType="num">
                                      <p:cBhvr>
                                        <p:cTn id="158" dur="500" fill="hold"/>
                                        <p:tgtEl>
                                          <p:spTgt spid="113"/>
                                        </p:tgtEl>
                                        <p:attrNameLst>
                                          <p:attrName>ppt_h</p:attrName>
                                        </p:attrNameLst>
                                      </p:cBhvr>
                                      <p:tavLst>
                                        <p:tav tm="0">
                                          <p:val>
                                            <p:fltVal val="0"/>
                                          </p:val>
                                        </p:tav>
                                        <p:tav tm="100000">
                                          <p:val>
                                            <p:strVal val="#ppt_h"/>
                                          </p:val>
                                        </p:tav>
                                      </p:tavLst>
                                    </p:anim>
                                    <p:animEffect transition="in" filter="fade">
                                      <p:cBhvr>
                                        <p:cTn id="159" dur="500"/>
                                        <p:tgtEl>
                                          <p:spTgt spid="113"/>
                                        </p:tgtEl>
                                      </p:cBhvr>
                                    </p:animEffect>
                                  </p:childTnLst>
                                </p:cTn>
                              </p:par>
                              <p:par>
                                <p:cTn id="160" presetID="53" presetClass="entr" presetSubtype="16" fill="hold" nodeType="withEffect">
                                  <p:stCondLst>
                                    <p:cond delay="1500"/>
                                  </p:stCondLst>
                                  <p:childTnLst>
                                    <p:set>
                                      <p:cBhvr>
                                        <p:cTn id="161" dur="1" fill="hold">
                                          <p:stCondLst>
                                            <p:cond delay="0"/>
                                          </p:stCondLst>
                                        </p:cTn>
                                        <p:tgtEl>
                                          <p:spTgt spid="114"/>
                                        </p:tgtEl>
                                        <p:attrNameLst>
                                          <p:attrName>style.visibility</p:attrName>
                                        </p:attrNameLst>
                                      </p:cBhvr>
                                      <p:to>
                                        <p:strVal val="visible"/>
                                      </p:to>
                                    </p:set>
                                    <p:anim calcmode="lin" valueType="num">
                                      <p:cBhvr>
                                        <p:cTn id="162" dur="500" fill="hold"/>
                                        <p:tgtEl>
                                          <p:spTgt spid="114"/>
                                        </p:tgtEl>
                                        <p:attrNameLst>
                                          <p:attrName>ppt_w</p:attrName>
                                        </p:attrNameLst>
                                      </p:cBhvr>
                                      <p:tavLst>
                                        <p:tav tm="0">
                                          <p:val>
                                            <p:fltVal val="0"/>
                                          </p:val>
                                        </p:tav>
                                        <p:tav tm="100000">
                                          <p:val>
                                            <p:strVal val="#ppt_w"/>
                                          </p:val>
                                        </p:tav>
                                      </p:tavLst>
                                    </p:anim>
                                    <p:anim calcmode="lin" valueType="num">
                                      <p:cBhvr>
                                        <p:cTn id="163" dur="500" fill="hold"/>
                                        <p:tgtEl>
                                          <p:spTgt spid="114"/>
                                        </p:tgtEl>
                                        <p:attrNameLst>
                                          <p:attrName>ppt_h</p:attrName>
                                        </p:attrNameLst>
                                      </p:cBhvr>
                                      <p:tavLst>
                                        <p:tav tm="0">
                                          <p:val>
                                            <p:fltVal val="0"/>
                                          </p:val>
                                        </p:tav>
                                        <p:tav tm="100000">
                                          <p:val>
                                            <p:strVal val="#ppt_h"/>
                                          </p:val>
                                        </p:tav>
                                      </p:tavLst>
                                    </p:anim>
                                    <p:animEffect transition="in" filter="fade">
                                      <p:cBhvr>
                                        <p:cTn id="164" dur="500"/>
                                        <p:tgtEl>
                                          <p:spTgt spid="114"/>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115"/>
                                        </p:tgtEl>
                                        <p:attrNameLst>
                                          <p:attrName>style.visibility</p:attrName>
                                        </p:attrNameLst>
                                      </p:cBhvr>
                                      <p:to>
                                        <p:strVal val="visible"/>
                                      </p:to>
                                    </p:set>
                                    <p:anim calcmode="lin" valueType="num">
                                      <p:cBhvr>
                                        <p:cTn id="167" dur="500" fill="hold"/>
                                        <p:tgtEl>
                                          <p:spTgt spid="115"/>
                                        </p:tgtEl>
                                        <p:attrNameLst>
                                          <p:attrName>ppt_w</p:attrName>
                                        </p:attrNameLst>
                                      </p:cBhvr>
                                      <p:tavLst>
                                        <p:tav tm="0">
                                          <p:val>
                                            <p:fltVal val="0"/>
                                          </p:val>
                                        </p:tav>
                                        <p:tav tm="100000">
                                          <p:val>
                                            <p:strVal val="#ppt_w"/>
                                          </p:val>
                                        </p:tav>
                                      </p:tavLst>
                                    </p:anim>
                                    <p:anim calcmode="lin" valueType="num">
                                      <p:cBhvr>
                                        <p:cTn id="168" dur="500" fill="hold"/>
                                        <p:tgtEl>
                                          <p:spTgt spid="115"/>
                                        </p:tgtEl>
                                        <p:attrNameLst>
                                          <p:attrName>ppt_h</p:attrName>
                                        </p:attrNameLst>
                                      </p:cBhvr>
                                      <p:tavLst>
                                        <p:tav tm="0">
                                          <p:val>
                                            <p:fltVal val="0"/>
                                          </p:val>
                                        </p:tav>
                                        <p:tav tm="100000">
                                          <p:val>
                                            <p:strVal val="#ppt_h"/>
                                          </p:val>
                                        </p:tav>
                                      </p:tavLst>
                                    </p:anim>
                                    <p:animEffect transition="in" filter="fade">
                                      <p:cBhvr>
                                        <p:cTn id="169" dur="500"/>
                                        <p:tgtEl>
                                          <p:spTgt spid="115"/>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116"/>
                                        </p:tgtEl>
                                        <p:attrNameLst>
                                          <p:attrName>style.visibility</p:attrName>
                                        </p:attrNameLst>
                                      </p:cBhvr>
                                      <p:to>
                                        <p:strVal val="visible"/>
                                      </p:to>
                                    </p:set>
                                    <p:anim calcmode="lin" valueType="num">
                                      <p:cBhvr>
                                        <p:cTn id="172" dur="500" fill="hold"/>
                                        <p:tgtEl>
                                          <p:spTgt spid="116"/>
                                        </p:tgtEl>
                                        <p:attrNameLst>
                                          <p:attrName>ppt_w</p:attrName>
                                        </p:attrNameLst>
                                      </p:cBhvr>
                                      <p:tavLst>
                                        <p:tav tm="0">
                                          <p:val>
                                            <p:fltVal val="0"/>
                                          </p:val>
                                        </p:tav>
                                        <p:tav tm="100000">
                                          <p:val>
                                            <p:strVal val="#ppt_w"/>
                                          </p:val>
                                        </p:tav>
                                      </p:tavLst>
                                    </p:anim>
                                    <p:anim calcmode="lin" valueType="num">
                                      <p:cBhvr>
                                        <p:cTn id="173" dur="500" fill="hold"/>
                                        <p:tgtEl>
                                          <p:spTgt spid="116"/>
                                        </p:tgtEl>
                                        <p:attrNameLst>
                                          <p:attrName>ppt_h</p:attrName>
                                        </p:attrNameLst>
                                      </p:cBhvr>
                                      <p:tavLst>
                                        <p:tav tm="0">
                                          <p:val>
                                            <p:fltVal val="0"/>
                                          </p:val>
                                        </p:tav>
                                        <p:tav tm="100000">
                                          <p:val>
                                            <p:strVal val="#ppt_h"/>
                                          </p:val>
                                        </p:tav>
                                      </p:tavLst>
                                    </p:anim>
                                    <p:animEffect transition="in" filter="fade">
                                      <p:cBhvr>
                                        <p:cTn id="174" dur="500"/>
                                        <p:tgtEl>
                                          <p:spTgt spid="116"/>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117"/>
                                        </p:tgtEl>
                                        <p:attrNameLst>
                                          <p:attrName>style.visibility</p:attrName>
                                        </p:attrNameLst>
                                      </p:cBhvr>
                                      <p:to>
                                        <p:strVal val="visible"/>
                                      </p:to>
                                    </p:set>
                                    <p:anim calcmode="lin" valueType="num">
                                      <p:cBhvr>
                                        <p:cTn id="177" dur="500" fill="hold"/>
                                        <p:tgtEl>
                                          <p:spTgt spid="117"/>
                                        </p:tgtEl>
                                        <p:attrNameLst>
                                          <p:attrName>ppt_w</p:attrName>
                                        </p:attrNameLst>
                                      </p:cBhvr>
                                      <p:tavLst>
                                        <p:tav tm="0">
                                          <p:val>
                                            <p:fltVal val="0"/>
                                          </p:val>
                                        </p:tav>
                                        <p:tav tm="100000">
                                          <p:val>
                                            <p:strVal val="#ppt_w"/>
                                          </p:val>
                                        </p:tav>
                                      </p:tavLst>
                                    </p:anim>
                                    <p:anim calcmode="lin" valueType="num">
                                      <p:cBhvr>
                                        <p:cTn id="178" dur="500" fill="hold"/>
                                        <p:tgtEl>
                                          <p:spTgt spid="117"/>
                                        </p:tgtEl>
                                        <p:attrNameLst>
                                          <p:attrName>ppt_h</p:attrName>
                                        </p:attrNameLst>
                                      </p:cBhvr>
                                      <p:tavLst>
                                        <p:tav tm="0">
                                          <p:val>
                                            <p:fltVal val="0"/>
                                          </p:val>
                                        </p:tav>
                                        <p:tav tm="100000">
                                          <p:val>
                                            <p:strVal val="#ppt_h"/>
                                          </p:val>
                                        </p:tav>
                                      </p:tavLst>
                                    </p:anim>
                                    <p:animEffect transition="in" filter="fade">
                                      <p:cBhvr>
                                        <p:cTn id="179" dur="500"/>
                                        <p:tgtEl>
                                          <p:spTgt spid="117"/>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118"/>
                                        </p:tgtEl>
                                        <p:attrNameLst>
                                          <p:attrName>style.visibility</p:attrName>
                                        </p:attrNameLst>
                                      </p:cBhvr>
                                      <p:to>
                                        <p:strVal val="visible"/>
                                      </p:to>
                                    </p:set>
                                    <p:anim calcmode="lin" valueType="num">
                                      <p:cBhvr>
                                        <p:cTn id="182" dur="500" fill="hold"/>
                                        <p:tgtEl>
                                          <p:spTgt spid="118"/>
                                        </p:tgtEl>
                                        <p:attrNameLst>
                                          <p:attrName>ppt_w</p:attrName>
                                        </p:attrNameLst>
                                      </p:cBhvr>
                                      <p:tavLst>
                                        <p:tav tm="0">
                                          <p:val>
                                            <p:fltVal val="0"/>
                                          </p:val>
                                        </p:tav>
                                        <p:tav tm="100000">
                                          <p:val>
                                            <p:strVal val="#ppt_w"/>
                                          </p:val>
                                        </p:tav>
                                      </p:tavLst>
                                    </p:anim>
                                    <p:anim calcmode="lin" valueType="num">
                                      <p:cBhvr>
                                        <p:cTn id="183" dur="500" fill="hold"/>
                                        <p:tgtEl>
                                          <p:spTgt spid="118"/>
                                        </p:tgtEl>
                                        <p:attrNameLst>
                                          <p:attrName>ppt_h</p:attrName>
                                        </p:attrNameLst>
                                      </p:cBhvr>
                                      <p:tavLst>
                                        <p:tav tm="0">
                                          <p:val>
                                            <p:fltVal val="0"/>
                                          </p:val>
                                        </p:tav>
                                        <p:tav tm="100000">
                                          <p:val>
                                            <p:strVal val="#ppt_h"/>
                                          </p:val>
                                        </p:tav>
                                      </p:tavLst>
                                    </p:anim>
                                    <p:animEffect transition="in" filter="fade">
                                      <p:cBhvr>
                                        <p:cTn id="184" dur="500"/>
                                        <p:tgtEl>
                                          <p:spTgt spid="118"/>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119"/>
                                        </p:tgtEl>
                                        <p:attrNameLst>
                                          <p:attrName>style.visibility</p:attrName>
                                        </p:attrNameLst>
                                      </p:cBhvr>
                                      <p:to>
                                        <p:strVal val="visible"/>
                                      </p:to>
                                    </p:set>
                                    <p:anim calcmode="lin" valueType="num">
                                      <p:cBhvr>
                                        <p:cTn id="187" dur="500" fill="hold"/>
                                        <p:tgtEl>
                                          <p:spTgt spid="119"/>
                                        </p:tgtEl>
                                        <p:attrNameLst>
                                          <p:attrName>ppt_w</p:attrName>
                                        </p:attrNameLst>
                                      </p:cBhvr>
                                      <p:tavLst>
                                        <p:tav tm="0">
                                          <p:val>
                                            <p:fltVal val="0"/>
                                          </p:val>
                                        </p:tav>
                                        <p:tav tm="100000">
                                          <p:val>
                                            <p:strVal val="#ppt_w"/>
                                          </p:val>
                                        </p:tav>
                                      </p:tavLst>
                                    </p:anim>
                                    <p:anim calcmode="lin" valueType="num">
                                      <p:cBhvr>
                                        <p:cTn id="188" dur="500" fill="hold"/>
                                        <p:tgtEl>
                                          <p:spTgt spid="119"/>
                                        </p:tgtEl>
                                        <p:attrNameLst>
                                          <p:attrName>ppt_h</p:attrName>
                                        </p:attrNameLst>
                                      </p:cBhvr>
                                      <p:tavLst>
                                        <p:tav tm="0">
                                          <p:val>
                                            <p:fltVal val="0"/>
                                          </p:val>
                                        </p:tav>
                                        <p:tav tm="100000">
                                          <p:val>
                                            <p:strVal val="#ppt_h"/>
                                          </p:val>
                                        </p:tav>
                                      </p:tavLst>
                                    </p:anim>
                                    <p:animEffect transition="in" filter="fade">
                                      <p:cBhvr>
                                        <p:cTn id="189" dur="500"/>
                                        <p:tgtEl>
                                          <p:spTgt spid="119"/>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120"/>
                                        </p:tgtEl>
                                        <p:attrNameLst>
                                          <p:attrName>style.visibility</p:attrName>
                                        </p:attrNameLst>
                                      </p:cBhvr>
                                      <p:to>
                                        <p:strVal val="visible"/>
                                      </p:to>
                                    </p:set>
                                    <p:anim calcmode="lin" valueType="num">
                                      <p:cBhvr>
                                        <p:cTn id="192" dur="500" fill="hold"/>
                                        <p:tgtEl>
                                          <p:spTgt spid="120"/>
                                        </p:tgtEl>
                                        <p:attrNameLst>
                                          <p:attrName>ppt_w</p:attrName>
                                        </p:attrNameLst>
                                      </p:cBhvr>
                                      <p:tavLst>
                                        <p:tav tm="0">
                                          <p:val>
                                            <p:fltVal val="0"/>
                                          </p:val>
                                        </p:tav>
                                        <p:tav tm="100000">
                                          <p:val>
                                            <p:strVal val="#ppt_w"/>
                                          </p:val>
                                        </p:tav>
                                      </p:tavLst>
                                    </p:anim>
                                    <p:anim calcmode="lin" valueType="num">
                                      <p:cBhvr>
                                        <p:cTn id="193" dur="500" fill="hold"/>
                                        <p:tgtEl>
                                          <p:spTgt spid="120"/>
                                        </p:tgtEl>
                                        <p:attrNameLst>
                                          <p:attrName>ppt_h</p:attrName>
                                        </p:attrNameLst>
                                      </p:cBhvr>
                                      <p:tavLst>
                                        <p:tav tm="0">
                                          <p:val>
                                            <p:fltVal val="0"/>
                                          </p:val>
                                        </p:tav>
                                        <p:tav tm="100000">
                                          <p:val>
                                            <p:strVal val="#ppt_h"/>
                                          </p:val>
                                        </p:tav>
                                      </p:tavLst>
                                    </p:anim>
                                    <p:animEffect transition="in" filter="fade">
                                      <p:cBhvr>
                                        <p:cTn id="194" dur="500"/>
                                        <p:tgtEl>
                                          <p:spTgt spid="120"/>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121"/>
                                        </p:tgtEl>
                                        <p:attrNameLst>
                                          <p:attrName>style.visibility</p:attrName>
                                        </p:attrNameLst>
                                      </p:cBhvr>
                                      <p:to>
                                        <p:strVal val="visible"/>
                                      </p:to>
                                    </p:set>
                                    <p:anim calcmode="lin" valueType="num">
                                      <p:cBhvr>
                                        <p:cTn id="197" dur="500" fill="hold"/>
                                        <p:tgtEl>
                                          <p:spTgt spid="121"/>
                                        </p:tgtEl>
                                        <p:attrNameLst>
                                          <p:attrName>ppt_w</p:attrName>
                                        </p:attrNameLst>
                                      </p:cBhvr>
                                      <p:tavLst>
                                        <p:tav tm="0">
                                          <p:val>
                                            <p:fltVal val="0"/>
                                          </p:val>
                                        </p:tav>
                                        <p:tav tm="100000">
                                          <p:val>
                                            <p:strVal val="#ppt_w"/>
                                          </p:val>
                                        </p:tav>
                                      </p:tavLst>
                                    </p:anim>
                                    <p:anim calcmode="lin" valueType="num">
                                      <p:cBhvr>
                                        <p:cTn id="198" dur="500" fill="hold"/>
                                        <p:tgtEl>
                                          <p:spTgt spid="121"/>
                                        </p:tgtEl>
                                        <p:attrNameLst>
                                          <p:attrName>ppt_h</p:attrName>
                                        </p:attrNameLst>
                                      </p:cBhvr>
                                      <p:tavLst>
                                        <p:tav tm="0">
                                          <p:val>
                                            <p:fltVal val="0"/>
                                          </p:val>
                                        </p:tav>
                                        <p:tav tm="100000">
                                          <p:val>
                                            <p:strVal val="#ppt_h"/>
                                          </p:val>
                                        </p:tav>
                                      </p:tavLst>
                                    </p:anim>
                                    <p:animEffect transition="in" filter="fade">
                                      <p:cBhvr>
                                        <p:cTn id="199" dur="500"/>
                                        <p:tgtEl>
                                          <p:spTgt spid="121"/>
                                        </p:tgtEl>
                                      </p:cBhvr>
                                    </p:animEffect>
                                  </p:childTnLst>
                                </p:cTn>
                              </p:par>
                              <p:par>
                                <p:cTn id="200" presetID="53" presetClass="entr" presetSubtype="16" fill="hold" grpId="0" nodeType="withEffect">
                                  <p:stCondLst>
                                    <p:cond delay="1500"/>
                                  </p:stCondLst>
                                  <p:childTnLst>
                                    <p:set>
                                      <p:cBhvr>
                                        <p:cTn id="201" dur="1" fill="hold">
                                          <p:stCondLst>
                                            <p:cond delay="0"/>
                                          </p:stCondLst>
                                        </p:cTn>
                                        <p:tgtEl>
                                          <p:spTgt spid="122"/>
                                        </p:tgtEl>
                                        <p:attrNameLst>
                                          <p:attrName>style.visibility</p:attrName>
                                        </p:attrNameLst>
                                      </p:cBhvr>
                                      <p:to>
                                        <p:strVal val="visible"/>
                                      </p:to>
                                    </p:set>
                                    <p:anim calcmode="lin" valueType="num">
                                      <p:cBhvr>
                                        <p:cTn id="202" dur="500" fill="hold"/>
                                        <p:tgtEl>
                                          <p:spTgt spid="122"/>
                                        </p:tgtEl>
                                        <p:attrNameLst>
                                          <p:attrName>ppt_w</p:attrName>
                                        </p:attrNameLst>
                                      </p:cBhvr>
                                      <p:tavLst>
                                        <p:tav tm="0">
                                          <p:val>
                                            <p:fltVal val="0"/>
                                          </p:val>
                                        </p:tav>
                                        <p:tav tm="100000">
                                          <p:val>
                                            <p:strVal val="#ppt_w"/>
                                          </p:val>
                                        </p:tav>
                                      </p:tavLst>
                                    </p:anim>
                                    <p:anim calcmode="lin" valueType="num">
                                      <p:cBhvr>
                                        <p:cTn id="203" dur="500" fill="hold"/>
                                        <p:tgtEl>
                                          <p:spTgt spid="122"/>
                                        </p:tgtEl>
                                        <p:attrNameLst>
                                          <p:attrName>ppt_h</p:attrName>
                                        </p:attrNameLst>
                                      </p:cBhvr>
                                      <p:tavLst>
                                        <p:tav tm="0">
                                          <p:val>
                                            <p:fltVal val="0"/>
                                          </p:val>
                                        </p:tav>
                                        <p:tav tm="100000">
                                          <p:val>
                                            <p:strVal val="#ppt_h"/>
                                          </p:val>
                                        </p:tav>
                                      </p:tavLst>
                                    </p:anim>
                                    <p:animEffect transition="in" filter="fade">
                                      <p:cBhvr>
                                        <p:cTn id="204" dur="500"/>
                                        <p:tgtEl>
                                          <p:spTgt spid="122"/>
                                        </p:tgtEl>
                                      </p:cBhvr>
                                    </p:animEffect>
                                  </p:childTnLst>
                                </p:cTn>
                              </p:par>
                              <p:par>
                                <p:cTn id="205" presetID="53" presetClass="entr" presetSubtype="16" fill="hold" nodeType="withEffect">
                                  <p:stCondLst>
                                    <p:cond delay="2000"/>
                                  </p:stCondLst>
                                  <p:childTnLst>
                                    <p:set>
                                      <p:cBhvr>
                                        <p:cTn id="206" dur="1" fill="hold">
                                          <p:stCondLst>
                                            <p:cond delay="0"/>
                                          </p:stCondLst>
                                        </p:cTn>
                                        <p:tgtEl>
                                          <p:spTgt spid="123"/>
                                        </p:tgtEl>
                                        <p:attrNameLst>
                                          <p:attrName>style.visibility</p:attrName>
                                        </p:attrNameLst>
                                      </p:cBhvr>
                                      <p:to>
                                        <p:strVal val="visible"/>
                                      </p:to>
                                    </p:set>
                                    <p:anim calcmode="lin" valueType="num">
                                      <p:cBhvr>
                                        <p:cTn id="207" dur="500" fill="hold"/>
                                        <p:tgtEl>
                                          <p:spTgt spid="123"/>
                                        </p:tgtEl>
                                        <p:attrNameLst>
                                          <p:attrName>ppt_w</p:attrName>
                                        </p:attrNameLst>
                                      </p:cBhvr>
                                      <p:tavLst>
                                        <p:tav tm="0">
                                          <p:val>
                                            <p:fltVal val="0"/>
                                          </p:val>
                                        </p:tav>
                                        <p:tav tm="100000">
                                          <p:val>
                                            <p:strVal val="#ppt_w"/>
                                          </p:val>
                                        </p:tav>
                                      </p:tavLst>
                                    </p:anim>
                                    <p:anim calcmode="lin" valueType="num">
                                      <p:cBhvr>
                                        <p:cTn id="208" dur="500" fill="hold"/>
                                        <p:tgtEl>
                                          <p:spTgt spid="123"/>
                                        </p:tgtEl>
                                        <p:attrNameLst>
                                          <p:attrName>ppt_h</p:attrName>
                                        </p:attrNameLst>
                                      </p:cBhvr>
                                      <p:tavLst>
                                        <p:tav tm="0">
                                          <p:val>
                                            <p:fltVal val="0"/>
                                          </p:val>
                                        </p:tav>
                                        <p:tav tm="100000">
                                          <p:val>
                                            <p:strVal val="#ppt_h"/>
                                          </p:val>
                                        </p:tav>
                                      </p:tavLst>
                                    </p:anim>
                                    <p:animEffect transition="in" filter="fade">
                                      <p:cBhvr>
                                        <p:cTn id="209" dur="500"/>
                                        <p:tgtEl>
                                          <p:spTgt spid="123"/>
                                        </p:tgtEl>
                                      </p:cBhvr>
                                    </p:animEffect>
                                  </p:childTnLst>
                                </p:cTn>
                              </p:par>
                              <p:par>
                                <p:cTn id="210" presetID="53" presetClass="entr" presetSubtype="16" fill="hold" grpId="0" nodeType="withEffect">
                                  <p:stCondLst>
                                    <p:cond delay="2000"/>
                                  </p:stCondLst>
                                  <p:childTnLst>
                                    <p:set>
                                      <p:cBhvr>
                                        <p:cTn id="211" dur="1" fill="hold">
                                          <p:stCondLst>
                                            <p:cond delay="0"/>
                                          </p:stCondLst>
                                        </p:cTn>
                                        <p:tgtEl>
                                          <p:spTgt spid="128"/>
                                        </p:tgtEl>
                                        <p:attrNameLst>
                                          <p:attrName>style.visibility</p:attrName>
                                        </p:attrNameLst>
                                      </p:cBhvr>
                                      <p:to>
                                        <p:strVal val="visible"/>
                                      </p:to>
                                    </p:set>
                                    <p:anim calcmode="lin" valueType="num">
                                      <p:cBhvr>
                                        <p:cTn id="212" dur="500" fill="hold"/>
                                        <p:tgtEl>
                                          <p:spTgt spid="128"/>
                                        </p:tgtEl>
                                        <p:attrNameLst>
                                          <p:attrName>ppt_w</p:attrName>
                                        </p:attrNameLst>
                                      </p:cBhvr>
                                      <p:tavLst>
                                        <p:tav tm="0">
                                          <p:val>
                                            <p:fltVal val="0"/>
                                          </p:val>
                                        </p:tav>
                                        <p:tav tm="100000">
                                          <p:val>
                                            <p:strVal val="#ppt_w"/>
                                          </p:val>
                                        </p:tav>
                                      </p:tavLst>
                                    </p:anim>
                                    <p:anim calcmode="lin" valueType="num">
                                      <p:cBhvr>
                                        <p:cTn id="213" dur="500" fill="hold"/>
                                        <p:tgtEl>
                                          <p:spTgt spid="128"/>
                                        </p:tgtEl>
                                        <p:attrNameLst>
                                          <p:attrName>ppt_h</p:attrName>
                                        </p:attrNameLst>
                                      </p:cBhvr>
                                      <p:tavLst>
                                        <p:tav tm="0">
                                          <p:val>
                                            <p:fltVal val="0"/>
                                          </p:val>
                                        </p:tav>
                                        <p:tav tm="100000">
                                          <p:val>
                                            <p:strVal val="#ppt_h"/>
                                          </p:val>
                                        </p:tav>
                                      </p:tavLst>
                                    </p:anim>
                                    <p:animEffect transition="in" filter="fade">
                                      <p:cBhvr>
                                        <p:cTn id="214" dur="500"/>
                                        <p:tgtEl>
                                          <p:spTgt spid="128"/>
                                        </p:tgtEl>
                                      </p:cBhvr>
                                    </p:animEffect>
                                  </p:childTnLst>
                                </p:cTn>
                              </p:par>
                              <p:par>
                                <p:cTn id="215" presetID="53" presetClass="entr" presetSubtype="16" fill="hold" nodeType="withEffect">
                                  <p:stCondLst>
                                    <p:cond delay="2000"/>
                                  </p:stCondLst>
                                  <p:childTnLst>
                                    <p:set>
                                      <p:cBhvr>
                                        <p:cTn id="216" dur="1" fill="hold">
                                          <p:stCondLst>
                                            <p:cond delay="0"/>
                                          </p:stCondLst>
                                        </p:cTn>
                                        <p:tgtEl>
                                          <p:spTgt spid="129"/>
                                        </p:tgtEl>
                                        <p:attrNameLst>
                                          <p:attrName>style.visibility</p:attrName>
                                        </p:attrNameLst>
                                      </p:cBhvr>
                                      <p:to>
                                        <p:strVal val="visible"/>
                                      </p:to>
                                    </p:set>
                                    <p:anim calcmode="lin" valueType="num">
                                      <p:cBhvr>
                                        <p:cTn id="217" dur="500" fill="hold"/>
                                        <p:tgtEl>
                                          <p:spTgt spid="129"/>
                                        </p:tgtEl>
                                        <p:attrNameLst>
                                          <p:attrName>ppt_w</p:attrName>
                                        </p:attrNameLst>
                                      </p:cBhvr>
                                      <p:tavLst>
                                        <p:tav tm="0">
                                          <p:val>
                                            <p:fltVal val="0"/>
                                          </p:val>
                                        </p:tav>
                                        <p:tav tm="100000">
                                          <p:val>
                                            <p:strVal val="#ppt_w"/>
                                          </p:val>
                                        </p:tav>
                                      </p:tavLst>
                                    </p:anim>
                                    <p:anim calcmode="lin" valueType="num">
                                      <p:cBhvr>
                                        <p:cTn id="218" dur="500" fill="hold"/>
                                        <p:tgtEl>
                                          <p:spTgt spid="129"/>
                                        </p:tgtEl>
                                        <p:attrNameLst>
                                          <p:attrName>ppt_h</p:attrName>
                                        </p:attrNameLst>
                                      </p:cBhvr>
                                      <p:tavLst>
                                        <p:tav tm="0">
                                          <p:val>
                                            <p:fltVal val="0"/>
                                          </p:val>
                                        </p:tav>
                                        <p:tav tm="100000">
                                          <p:val>
                                            <p:strVal val="#ppt_h"/>
                                          </p:val>
                                        </p:tav>
                                      </p:tavLst>
                                    </p:anim>
                                    <p:animEffect transition="in" filter="fade">
                                      <p:cBhvr>
                                        <p:cTn id="219" dur="500"/>
                                        <p:tgtEl>
                                          <p:spTgt spid="129"/>
                                        </p:tgtEl>
                                      </p:cBhvr>
                                    </p:animEffect>
                                  </p:childTnLst>
                                </p:cTn>
                              </p:par>
                              <p:par>
                                <p:cTn id="220" presetID="53" presetClass="entr" presetSubtype="16" fill="hold" grpId="0" nodeType="withEffect">
                                  <p:stCondLst>
                                    <p:cond delay="2000"/>
                                  </p:stCondLst>
                                  <p:childTnLst>
                                    <p:set>
                                      <p:cBhvr>
                                        <p:cTn id="221" dur="1" fill="hold">
                                          <p:stCondLst>
                                            <p:cond delay="0"/>
                                          </p:stCondLst>
                                        </p:cTn>
                                        <p:tgtEl>
                                          <p:spTgt spid="130"/>
                                        </p:tgtEl>
                                        <p:attrNameLst>
                                          <p:attrName>style.visibility</p:attrName>
                                        </p:attrNameLst>
                                      </p:cBhvr>
                                      <p:to>
                                        <p:strVal val="visible"/>
                                      </p:to>
                                    </p:set>
                                    <p:anim calcmode="lin" valueType="num">
                                      <p:cBhvr>
                                        <p:cTn id="222" dur="500" fill="hold"/>
                                        <p:tgtEl>
                                          <p:spTgt spid="130"/>
                                        </p:tgtEl>
                                        <p:attrNameLst>
                                          <p:attrName>ppt_w</p:attrName>
                                        </p:attrNameLst>
                                      </p:cBhvr>
                                      <p:tavLst>
                                        <p:tav tm="0">
                                          <p:val>
                                            <p:fltVal val="0"/>
                                          </p:val>
                                        </p:tav>
                                        <p:tav tm="100000">
                                          <p:val>
                                            <p:strVal val="#ppt_w"/>
                                          </p:val>
                                        </p:tav>
                                      </p:tavLst>
                                    </p:anim>
                                    <p:anim calcmode="lin" valueType="num">
                                      <p:cBhvr>
                                        <p:cTn id="223" dur="500" fill="hold"/>
                                        <p:tgtEl>
                                          <p:spTgt spid="130"/>
                                        </p:tgtEl>
                                        <p:attrNameLst>
                                          <p:attrName>ppt_h</p:attrName>
                                        </p:attrNameLst>
                                      </p:cBhvr>
                                      <p:tavLst>
                                        <p:tav tm="0">
                                          <p:val>
                                            <p:fltVal val="0"/>
                                          </p:val>
                                        </p:tav>
                                        <p:tav tm="100000">
                                          <p:val>
                                            <p:strVal val="#ppt_h"/>
                                          </p:val>
                                        </p:tav>
                                      </p:tavLst>
                                    </p:anim>
                                    <p:animEffect transition="in" filter="fade">
                                      <p:cBhvr>
                                        <p:cTn id="224" dur="500"/>
                                        <p:tgtEl>
                                          <p:spTgt spid="130"/>
                                        </p:tgtEl>
                                      </p:cBhvr>
                                    </p:animEffect>
                                  </p:childTnLst>
                                </p:cTn>
                              </p:par>
                              <p:par>
                                <p:cTn id="225" presetID="53" presetClass="entr" presetSubtype="16" fill="hold" nodeType="withEffect">
                                  <p:stCondLst>
                                    <p:cond delay="2000"/>
                                  </p:stCondLst>
                                  <p:childTnLst>
                                    <p:set>
                                      <p:cBhvr>
                                        <p:cTn id="226" dur="1" fill="hold">
                                          <p:stCondLst>
                                            <p:cond delay="0"/>
                                          </p:stCondLst>
                                        </p:cTn>
                                        <p:tgtEl>
                                          <p:spTgt spid="131"/>
                                        </p:tgtEl>
                                        <p:attrNameLst>
                                          <p:attrName>style.visibility</p:attrName>
                                        </p:attrNameLst>
                                      </p:cBhvr>
                                      <p:to>
                                        <p:strVal val="visible"/>
                                      </p:to>
                                    </p:set>
                                    <p:anim calcmode="lin" valueType="num">
                                      <p:cBhvr>
                                        <p:cTn id="227" dur="500" fill="hold"/>
                                        <p:tgtEl>
                                          <p:spTgt spid="131"/>
                                        </p:tgtEl>
                                        <p:attrNameLst>
                                          <p:attrName>ppt_w</p:attrName>
                                        </p:attrNameLst>
                                      </p:cBhvr>
                                      <p:tavLst>
                                        <p:tav tm="0">
                                          <p:val>
                                            <p:fltVal val="0"/>
                                          </p:val>
                                        </p:tav>
                                        <p:tav tm="100000">
                                          <p:val>
                                            <p:strVal val="#ppt_w"/>
                                          </p:val>
                                        </p:tav>
                                      </p:tavLst>
                                    </p:anim>
                                    <p:anim calcmode="lin" valueType="num">
                                      <p:cBhvr>
                                        <p:cTn id="228" dur="500" fill="hold"/>
                                        <p:tgtEl>
                                          <p:spTgt spid="131"/>
                                        </p:tgtEl>
                                        <p:attrNameLst>
                                          <p:attrName>ppt_h</p:attrName>
                                        </p:attrNameLst>
                                      </p:cBhvr>
                                      <p:tavLst>
                                        <p:tav tm="0">
                                          <p:val>
                                            <p:fltVal val="0"/>
                                          </p:val>
                                        </p:tav>
                                        <p:tav tm="100000">
                                          <p:val>
                                            <p:strVal val="#ppt_h"/>
                                          </p:val>
                                        </p:tav>
                                      </p:tavLst>
                                    </p:anim>
                                    <p:animEffect transition="in" filter="fade">
                                      <p:cBhvr>
                                        <p:cTn id="229" dur="500"/>
                                        <p:tgtEl>
                                          <p:spTgt spid="131"/>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132"/>
                                        </p:tgtEl>
                                        <p:attrNameLst>
                                          <p:attrName>style.visibility</p:attrName>
                                        </p:attrNameLst>
                                      </p:cBhvr>
                                      <p:to>
                                        <p:strVal val="visible"/>
                                      </p:to>
                                    </p:set>
                                    <p:anim calcmode="lin" valueType="num">
                                      <p:cBhvr>
                                        <p:cTn id="232" dur="500" fill="hold"/>
                                        <p:tgtEl>
                                          <p:spTgt spid="132"/>
                                        </p:tgtEl>
                                        <p:attrNameLst>
                                          <p:attrName>ppt_w</p:attrName>
                                        </p:attrNameLst>
                                      </p:cBhvr>
                                      <p:tavLst>
                                        <p:tav tm="0">
                                          <p:val>
                                            <p:fltVal val="0"/>
                                          </p:val>
                                        </p:tav>
                                        <p:tav tm="100000">
                                          <p:val>
                                            <p:strVal val="#ppt_w"/>
                                          </p:val>
                                        </p:tav>
                                      </p:tavLst>
                                    </p:anim>
                                    <p:anim calcmode="lin" valueType="num">
                                      <p:cBhvr>
                                        <p:cTn id="233" dur="500" fill="hold"/>
                                        <p:tgtEl>
                                          <p:spTgt spid="132"/>
                                        </p:tgtEl>
                                        <p:attrNameLst>
                                          <p:attrName>ppt_h</p:attrName>
                                        </p:attrNameLst>
                                      </p:cBhvr>
                                      <p:tavLst>
                                        <p:tav tm="0">
                                          <p:val>
                                            <p:fltVal val="0"/>
                                          </p:val>
                                        </p:tav>
                                        <p:tav tm="100000">
                                          <p:val>
                                            <p:strVal val="#ppt_h"/>
                                          </p:val>
                                        </p:tav>
                                      </p:tavLst>
                                    </p:anim>
                                    <p:animEffect transition="in" filter="fade">
                                      <p:cBhvr>
                                        <p:cTn id="234" dur="500"/>
                                        <p:tgtEl>
                                          <p:spTgt spid="132"/>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133"/>
                                        </p:tgtEl>
                                        <p:attrNameLst>
                                          <p:attrName>style.visibility</p:attrName>
                                        </p:attrNameLst>
                                      </p:cBhvr>
                                      <p:to>
                                        <p:strVal val="visible"/>
                                      </p:to>
                                    </p:set>
                                    <p:anim calcmode="lin" valueType="num">
                                      <p:cBhvr>
                                        <p:cTn id="237" dur="500" fill="hold"/>
                                        <p:tgtEl>
                                          <p:spTgt spid="133"/>
                                        </p:tgtEl>
                                        <p:attrNameLst>
                                          <p:attrName>ppt_w</p:attrName>
                                        </p:attrNameLst>
                                      </p:cBhvr>
                                      <p:tavLst>
                                        <p:tav tm="0">
                                          <p:val>
                                            <p:fltVal val="0"/>
                                          </p:val>
                                        </p:tav>
                                        <p:tav tm="100000">
                                          <p:val>
                                            <p:strVal val="#ppt_w"/>
                                          </p:val>
                                        </p:tav>
                                      </p:tavLst>
                                    </p:anim>
                                    <p:anim calcmode="lin" valueType="num">
                                      <p:cBhvr>
                                        <p:cTn id="238" dur="500" fill="hold"/>
                                        <p:tgtEl>
                                          <p:spTgt spid="133"/>
                                        </p:tgtEl>
                                        <p:attrNameLst>
                                          <p:attrName>ppt_h</p:attrName>
                                        </p:attrNameLst>
                                      </p:cBhvr>
                                      <p:tavLst>
                                        <p:tav tm="0">
                                          <p:val>
                                            <p:fltVal val="0"/>
                                          </p:val>
                                        </p:tav>
                                        <p:tav tm="100000">
                                          <p:val>
                                            <p:strVal val="#ppt_h"/>
                                          </p:val>
                                        </p:tav>
                                      </p:tavLst>
                                    </p:anim>
                                    <p:animEffect transition="in" filter="fade">
                                      <p:cBhvr>
                                        <p:cTn id="239" dur="500"/>
                                        <p:tgtEl>
                                          <p:spTgt spid="133"/>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134"/>
                                        </p:tgtEl>
                                        <p:attrNameLst>
                                          <p:attrName>style.visibility</p:attrName>
                                        </p:attrNameLst>
                                      </p:cBhvr>
                                      <p:to>
                                        <p:strVal val="visible"/>
                                      </p:to>
                                    </p:set>
                                    <p:anim calcmode="lin" valueType="num">
                                      <p:cBhvr>
                                        <p:cTn id="242" dur="500" fill="hold"/>
                                        <p:tgtEl>
                                          <p:spTgt spid="134"/>
                                        </p:tgtEl>
                                        <p:attrNameLst>
                                          <p:attrName>ppt_w</p:attrName>
                                        </p:attrNameLst>
                                      </p:cBhvr>
                                      <p:tavLst>
                                        <p:tav tm="0">
                                          <p:val>
                                            <p:fltVal val="0"/>
                                          </p:val>
                                        </p:tav>
                                        <p:tav tm="100000">
                                          <p:val>
                                            <p:strVal val="#ppt_w"/>
                                          </p:val>
                                        </p:tav>
                                      </p:tavLst>
                                    </p:anim>
                                    <p:anim calcmode="lin" valueType="num">
                                      <p:cBhvr>
                                        <p:cTn id="243" dur="500" fill="hold"/>
                                        <p:tgtEl>
                                          <p:spTgt spid="134"/>
                                        </p:tgtEl>
                                        <p:attrNameLst>
                                          <p:attrName>ppt_h</p:attrName>
                                        </p:attrNameLst>
                                      </p:cBhvr>
                                      <p:tavLst>
                                        <p:tav tm="0">
                                          <p:val>
                                            <p:fltVal val="0"/>
                                          </p:val>
                                        </p:tav>
                                        <p:tav tm="100000">
                                          <p:val>
                                            <p:strVal val="#ppt_h"/>
                                          </p:val>
                                        </p:tav>
                                      </p:tavLst>
                                    </p:anim>
                                    <p:animEffect transition="in" filter="fade">
                                      <p:cBhvr>
                                        <p:cTn id="244" dur="500"/>
                                        <p:tgtEl>
                                          <p:spTgt spid="134"/>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135"/>
                                        </p:tgtEl>
                                        <p:attrNameLst>
                                          <p:attrName>style.visibility</p:attrName>
                                        </p:attrNameLst>
                                      </p:cBhvr>
                                      <p:to>
                                        <p:strVal val="visible"/>
                                      </p:to>
                                    </p:set>
                                    <p:anim calcmode="lin" valueType="num">
                                      <p:cBhvr>
                                        <p:cTn id="247" dur="500" fill="hold"/>
                                        <p:tgtEl>
                                          <p:spTgt spid="135"/>
                                        </p:tgtEl>
                                        <p:attrNameLst>
                                          <p:attrName>ppt_w</p:attrName>
                                        </p:attrNameLst>
                                      </p:cBhvr>
                                      <p:tavLst>
                                        <p:tav tm="0">
                                          <p:val>
                                            <p:fltVal val="0"/>
                                          </p:val>
                                        </p:tav>
                                        <p:tav tm="100000">
                                          <p:val>
                                            <p:strVal val="#ppt_w"/>
                                          </p:val>
                                        </p:tav>
                                      </p:tavLst>
                                    </p:anim>
                                    <p:anim calcmode="lin" valueType="num">
                                      <p:cBhvr>
                                        <p:cTn id="248" dur="500" fill="hold"/>
                                        <p:tgtEl>
                                          <p:spTgt spid="135"/>
                                        </p:tgtEl>
                                        <p:attrNameLst>
                                          <p:attrName>ppt_h</p:attrName>
                                        </p:attrNameLst>
                                      </p:cBhvr>
                                      <p:tavLst>
                                        <p:tav tm="0">
                                          <p:val>
                                            <p:fltVal val="0"/>
                                          </p:val>
                                        </p:tav>
                                        <p:tav tm="100000">
                                          <p:val>
                                            <p:strVal val="#ppt_h"/>
                                          </p:val>
                                        </p:tav>
                                      </p:tavLst>
                                    </p:anim>
                                    <p:animEffect transition="in" filter="fade">
                                      <p:cBhvr>
                                        <p:cTn id="249" dur="500"/>
                                        <p:tgtEl>
                                          <p:spTgt spid="135"/>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136"/>
                                        </p:tgtEl>
                                        <p:attrNameLst>
                                          <p:attrName>style.visibility</p:attrName>
                                        </p:attrNameLst>
                                      </p:cBhvr>
                                      <p:to>
                                        <p:strVal val="visible"/>
                                      </p:to>
                                    </p:set>
                                    <p:anim calcmode="lin" valueType="num">
                                      <p:cBhvr>
                                        <p:cTn id="252" dur="500" fill="hold"/>
                                        <p:tgtEl>
                                          <p:spTgt spid="136"/>
                                        </p:tgtEl>
                                        <p:attrNameLst>
                                          <p:attrName>ppt_w</p:attrName>
                                        </p:attrNameLst>
                                      </p:cBhvr>
                                      <p:tavLst>
                                        <p:tav tm="0">
                                          <p:val>
                                            <p:fltVal val="0"/>
                                          </p:val>
                                        </p:tav>
                                        <p:tav tm="100000">
                                          <p:val>
                                            <p:strVal val="#ppt_w"/>
                                          </p:val>
                                        </p:tav>
                                      </p:tavLst>
                                    </p:anim>
                                    <p:anim calcmode="lin" valueType="num">
                                      <p:cBhvr>
                                        <p:cTn id="253" dur="500" fill="hold"/>
                                        <p:tgtEl>
                                          <p:spTgt spid="136"/>
                                        </p:tgtEl>
                                        <p:attrNameLst>
                                          <p:attrName>ppt_h</p:attrName>
                                        </p:attrNameLst>
                                      </p:cBhvr>
                                      <p:tavLst>
                                        <p:tav tm="0">
                                          <p:val>
                                            <p:fltVal val="0"/>
                                          </p:val>
                                        </p:tav>
                                        <p:tav tm="100000">
                                          <p:val>
                                            <p:strVal val="#ppt_h"/>
                                          </p:val>
                                        </p:tav>
                                      </p:tavLst>
                                    </p:anim>
                                    <p:animEffect transition="in" filter="fade">
                                      <p:cBhvr>
                                        <p:cTn id="254" dur="500"/>
                                        <p:tgtEl>
                                          <p:spTgt spid="136"/>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137"/>
                                        </p:tgtEl>
                                        <p:attrNameLst>
                                          <p:attrName>style.visibility</p:attrName>
                                        </p:attrNameLst>
                                      </p:cBhvr>
                                      <p:to>
                                        <p:strVal val="visible"/>
                                      </p:to>
                                    </p:set>
                                    <p:anim calcmode="lin" valueType="num">
                                      <p:cBhvr>
                                        <p:cTn id="257" dur="500" fill="hold"/>
                                        <p:tgtEl>
                                          <p:spTgt spid="137"/>
                                        </p:tgtEl>
                                        <p:attrNameLst>
                                          <p:attrName>ppt_w</p:attrName>
                                        </p:attrNameLst>
                                      </p:cBhvr>
                                      <p:tavLst>
                                        <p:tav tm="0">
                                          <p:val>
                                            <p:fltVal val="0"/>
                                          </p:val>
                                        </p:tav>
                                        <p:tav tm="100000">
                                          <p:val>
                                            <p:strVal val="#ppt_w"/>
                                          </p:val>
                                        </p:tav>
                                      </p:tavLst>
                                    </p:anim>
                                    <p:anim calcmode="lin" valueType="num">
                                      <p:cBhvr>
                                        <p:cTn id="258" dur="500" fill="hold"/>
                                        <p:tgtEl>
                                          <p:spTgt spid="137"/>
                                        </p:tgtEl>
                                        <p:attrNameLst>
                                          <p:attrName>ppt_h</p:attrName>
                                        </p:attrNameLst>
                                      </p:cBhvr>
                                      <p:tavLst>
                                        <p:tav tm="0">
                                          <p:val>
                                            <p:fltVal val="0"/>
                                          </p:val>
                                        </p:tav>
                                        <p:tav tm="100000">
                                          <p:val>
                                            <p:strVal val="#ppt_h"/>
                                          </p:val>
                                        </p:tav>
                                      </p:tavLst>
                                    </p:anim>
                                    <p:animEffect transition="in" filter="fade">
                                      <p:cBhvr>
                                        <p:cTn id="259" dur="500"/>
                                        <p:tgtEl>
                                          <p:spTgt spid="137"/>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138"/>
                                        </p:tgtEl>
                                        <p:attrNameLst>
                                          <p:attrName>style.visibility</p:attrName>
                                        </p:attrNameLst>
                                      </p:cBhvr>
                                      <p:to>
                                        <p:strVal val="visible"/>
                                      </p:to>
                                    </p:set>
                                    <p:anim calcmode="lin" valueType="num">
                                      <p:cBhvr>
                                        <p:cTn id="262" dur="500" fill="hold"/>
                                        <p:tgtEl>
                                          <p:spTgt spid="138"/>
                                        </p:tgtEl>
                                        <p:attrNameLst>
                                          <p:attrName>ppt_w</p:attrName>
                                        </p:attrNameLst>
                                      </p:cBhvr>
                                      <p:tavLst>
                                        <p:tav tm="0">
                                          <p:val>
                                            <p:fltVal val="0"/>
                                          </p:val>
                                        </p:tav>
                                        <p:tav tm="100000">
                                          <p:val>
                                            <p:strVal val="#ppt_w"/>
                                          </p:val>
                                        </p:tav>
                                      </p:tavLst>
                                    </p:anim>
                                    <p:anim calcmode="lin" valueType="num">
                                      <p:cBhvr>
                                        <p:cTn id="263" dur="500" fill="hold"/>
                                        <p:tgtEl>
                                          <p:spTgt spid="138"/>
                                        </p:tgtEl>
                                        <p:attrNameLst>
                                          <p:attrName>ppt_h</p:attrName>
                                        </p:attrNameLst>
                                      </p:cBhvr>
                                      <p:tavLst>
                                        <p:tav tm="0">
                                          <p:val>
                                            <p:fltVal val="0"/>
                                          </p:val>
                                        </p:tav>
                                        <p:tav tm="100000">
                                          <p:val>
                                            <p:strVal val="#ppt_h"/>
                                          </p:val>
                                        </p:tav>
                                      </p:tavLst>
                                    </p:anim>
                                    <p:animEffect transition="in" filter="fade">
                                      <p:cBhvr>
                                        <p:cTn id="264" dur="500"/>
                                        <p:tgtEl>
                                          <p:spTgt spid="138"/>
                                        </p:tgtEl>
                                      </p:cBhvr>
                                    </p:animEffect>
                                  </p:childTnLst>
                                </p:cTn>
                              </p:par>
                              <p:par>
                                <p:cTn id="265" presetID="53" presetClass="entr" presetSubtype="16" fill="hold" grpId="0" nodeType="withEffect">
                                  <p:stCondLst>
                                    <p:cond delay="2000"/>
                                  </p:stCondLst>
                                  <p:childTnLst>
                                    <p:set>
                                      <p:cBhvr>
                                        <p:cTn id="266" dur="1" fill="hold">
                                          <p:stCondLst>
                                            <p:cond delay="0"/>
                                          </p:stCondLst>
                                        </p:cTn>
                                        <p:tgtEl>
                                          <p:spTgt spid="139"/>
                                        </p:tgtEl>
                                        <p:attrNameLst>
                                          <p:attrName>style.visibility</p:attrName>
                                        </p:attrNameLst>
                                      </p:cBhvr>
                                      <p:to>
                                        <p:strVal val="visible"/>
                                      </p:to>
                                    </p:set>
                                    <p:anim calcmode="lin" valueType="num">
                                      <p:cBhvr>
                                        <p:cTn id="267" dur="500" fill="hold"/>
                                        <p:tgtEl>
                                          <p:spTgt spid="139"/>
                                        </p:tgtEl>
                                        <p:attrNameLst>
                                          <p:attrName>ppt_w</p:attrName>
                                        </p:attrNameLst>
                                      </p:cBhvr>
                                      <p:tavLst>
                                        <p:tav tm="0">
                                          <p:val>
                                            <p:fltVal val="0"/>
                                          </p:val>
                                        </p:tav>
                                        <p:tav tm="100000">
                                          <p:val>
                                            <p:strVal val="#ppt_w"/>
                                          </p:val>
                                        </p:tav>
                                      </p:tavLst>
                                    </p:anim>
                                    <p:anim calcmode="lin" valueType="num">
                                      <p:cBhvr>
                                        <p:cTn id="268" dur="500" fill="hold"/>
                                        <p:tgtEl>
                                          <p:spTgt spid="139"/>
                                        </p:tgtEl>
                                        <p:attrNameLst>
                                          <p:attrName>ppt_h</p:attrName>
                                        </p:attrNameLst>
                                      </p:cBhvr>
                                      <p:tavLst>
                                        <p:tav tm="0">
                                          <p:val>
                                            <p:fltVal val="0"/>
                                          </p:val>
                                        </p:tav>
                                        <p:tav tm="100000">
                                          <p:val>
                                            <p:strVal val="#ppt_h"/>
                                          </p:val>
                                        </p:tav>
                                      </p:tavLst>
                                    </p:anim>
                                    <p:animEffect transition="in" filter="fade">
                                      <p:cBhvr>
                                        <p:cTn id="269"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7" grpId="0" animBg="1"/>
      <p:bldP spid="79" grpId="0"/>
      <p:bldP spid="81" grpId="0"/>
      <p:bldP spid="82" grpId="0"/>
      <p:bldP spid="83" grpId="0"/>
      <p:bldP spid="84" grpId="0"/>
      <p:bldP spid="85" grpId="0"/>
      <p:bldP spid="86" grpId="0"/>
      <p:bldP spid="87" grpId="0"/>
      <p:bldP spid="88" grpId="0"/>
      <p:bldP spid="94" grpId="0" animBg="1"/>
      <p:bldP spid="96" grpId="0"/>
      <p:bldP spid="98" grpId="0"/>
      <p:bldP spid="99" grpId="0"/>
      <p:bldP spid="100" grpId="0"/>
      <p:bldP spid="101" grpId="0"/>
      <p:bldP spid="102" grpId="0"/>
      <p:bldP spid="103" grpId="0"/>
      <p:bldP spid="104" grpId="0"/>
      <p:bldP spid="105" grpId="0"/>
      <p:bldP spid="111" grpId="0" animBg="1"/>
      <p:bldP spid="113" grpId="0"/>
      <p:bldP spid="115" grpId="0"/>
      <p:bldP spid="116" grpId="0"/>
      <p:bldP spid="117" grpId="0"/>
      <p:bldP spid="118" grpId="0"/>
      <p:bldP spid="119" grpId="0"/>
      <p:bldP spid="120" grpId="0"/>
      <p:bldP spid="121" grpId="0"/>
      <p:bldP spid="122" grpId="0"/>
      <p:bldP spid="128" grpId="0" animBg="1"/>
      <p:bldP spid="130" grpId="0"/>
      <p:bldP spid="132" grpId="0"/>
      <p:bldP spid="133" grpId="0"/>
      <p:bldP spid="134" grpId="0"/>
      <p:bldP spid="135" grpId="0"/>
      <p:bldP spid="136" grpId="0"/>
      <p:bldP spid="137" grpId="0"/>
      <p:bldP spid="138" grpId="0"/>
      <p:bldP spid="1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309857" y="1216373"/>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grpSp>
        <p:nvGrpSpPr>
          <p:cNvPr id="16" name="组合 15"/>
          <p:cNvGrpSpPr/>
          <p:nvPr/>
        </p:nvGrpSpPr>
        <p:grpSpPr>
          <a:xfrm>
            <a:off x="1005601" y="2453731"/>
            <a:ext cx="3528392" cy="2968722"/>
            <a:chOff x="873550" y="1447293"/>
            <a:chExt cx="3098949" cy="2582126"/>
          </a:xfrm>
          <a:effectLst/>
        </p:grpSpPr>
        <p:sp>
          <p:nvSpPr>
            <p:cNvPr id="17" name="Rectangle 214"/>
            <p:cNvSpPr>
              <a:spLocks noChangeArrowheads="1"/>
            </p:cNvSpPr>
            <p:nvPr/>
          </p:nvSpPr>
          <p:spPr bwMode="auto">
            <a:xfrm>
              <a:off x="1001795" y="1569795"/>
              <a:ext cx="2842457" cy="1705467"/>
            </a:xfrm>
            <a:prstGeom prst="rect">
              <a:avLst/>
            </a:prstGeom>
            <a:blipFill>
              <a:blip r:embed="rId2"/>
              <a:stretch>
                <a:fillRect/>
              </a:stretch>
            </a:blipFill>
            <a:ln w="12700" cap="flat" cmpd="sng" algn="ctr">
              <a:noFill/>
              <a:prstDash val="solid"/>
              <a:miter lim="800000"/>
            </a:ln>
            <a:effectLst/>
            <a:extLst/>
          </p:spPr>
          <p:txBody>
            <a:bodyPr anchor="ctr"/>
            <a:lstStyle/>
            <a:p>
              <a:pPr marL="0" marR="0" lvl="0" indent="0" algn="ctr" defTabSz="1727989" eaLnBrk="1" fontAlgn="auto" latinLnBrk="0" hangingPunct="1">
                <a:lnSpc>
                  <a:spcPct val="100000"/>
                </a:lnSpc>
                <a:spcBef>
                  <a:spcPts val="0"/>
                </a:spcBef>
                <a:spcAft>
                  <a:spcPts val="0"/>
                </a:spcAft>
                <a:buClrTx/>
                <a:buSzTx/>
                <a:buFontTx/>
                <a:buNone/>
                <a:tabLst/>
                <a:defRPr/>
              </a:pPr>
              <a:endParaRPr kumimoji="0" lang="zh-CN" altLang="en-US" sz="3401"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Freeform 210"/>
            <p:cNvSpPr>
              <a:spLocks/>
            </p:cNvSpPr>
            <p:nvPr/>
          </p:nvSpPr>
          <p:spPr bwMode="auto">
            <a:xfrm>
              <a:off x="1964595" y="3554721"/>
              <a:ext cx="916860" cy="403876"/>
            </a:xfrm>
            <a:custGeom>
              <a:avLst/>
              <a:gdLst>
                <a:gd name="T0" fmla="*/ 22 w 203"/>
                <a:gd name="T1" fmla="*/ 0 h 89"/>
                <a:gd name="T2" fmla="*/ 0 w 203"/>
                <a:gd name="T3" fmla="*/ 89 h 89"/>
                <a:gd name="T4" fmla="*/ 203 w 203"/>
                <a:gd name="T5" fmla="*/ 89 h 89"/>
                <a:gd name="T6" fmla="*/ 181 w 203"/>
                <a:gd name="T7" fmla="*/ 0 h 89"/>
                <a:gd name="T8" fmla="*/ 22 w 203"/>
                <a:gd name="T9" fmla="*/ 0 h 89"/>
              </a:gdLst>
              <a:ahLst/>
              <a:cxnLst>
                <a:cxn ang="0">
                  <a:pos x="T0" y="T1"/>
                </a:cxn>
                <a:cxn ang="0">
                  <a:pos x="T2" y="T3"/>
                </a:cxn>
                <a:cxn ang="0">
                  <a:pos x="T4" y="T5"/>
                </a:cxn>
                <a:cxn ang="0">
                  <a:pos x="T6" y="T7"/>
                </a:cxn>
                <a:cxn ang="0">
                  <a:pos x="T8" y="T9"/>
                </a:cxn>
              </a:cxnLst>
              <a:rect l="0" t="0" r="r" b="b"/>
              <a:pathLst>
                <a:path w="203" h="89">
                  <a:moveTo>
                    <a:pt x="22" y="0"/>
                  </a:moveTo>
                  <a:cubicBezTo>
                    <a:pt x="14" y="30"/>
                    <a:pt x="7" y="60"/>
                    <a:pt x="0" y="89"/>
                  </a:cubicBezTo>
                  <a:cubicBezTo>
                    <a:pt x="67" y="89"/>
                    <a:pt x="135" y="89"/>
                    <a:pt x="203" y="89"/>
                  </a:cubicBezTo>
                  <a:cubicBezTo>
                    <a:pt x="195" y="60"/>
                    <a:pt x="188" y="30"/>
                    <a:pt x="181" y="0"/>
                  </a:cubicBezTo>
                  <a:cubicBezTo>
                    <a:pt x="128" y="0"/>
                    <a:pt x="75" y="0"/>
                    <a:pt x="22" y="0"/>
                  </a:cubicBezTo>
                  <a:close/>
                </a:path>
              </a:pathLst>
            </a:cu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Freeform 211"/>
            <p:cNvSpPr>
              <a:spLocks/>
            </p:cNvSpPr>
            <p:nvPr/>
          </p:nvSpPr>
          <p:spPr bwMode="auto">
            <a:xfrm>
              <a:off x="1859319" y="3952855"/>
              <a:ext cx="1127413" cy="76564"/>
            </a:xfrm>
            <a:custGeom>
              <a:avLst/>
              <a:gdLst>
                <a:gd name="T0" fmla="*/ 238 w 249"/>
                <a:gd name="T1" fmla="*/ 0 h 17"/>
                <a:gd name="T2" fmla="*/ 10 w 249"/>
                <a:gd name="T3" fmla="*/ 0 h 17"/>
                <a:gd name="T4" fmla="*/ 0 w 249"/>
                <a:gd name="T5" fmla="*/ 12 h 17"/>
                <a:gd name="T6" fmla="*/ 0 w 249"/>
                <a:gd name="T7" fmla="*/ 17 h 17"/>
                <a:gd name="T8" fmla="*/ 249 w 249"/>
                <a:gd name="T9" fmla="*/ 17 h 17"/>
                <a:gd name="T10" fmla="*/ 249 w 249"/>
                <a:gd name="T11" fmla="*/ 12 h 17"/>
                <a:gd name="T12" fmla="*/ 238 w 249"/>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249" h="17">
                  <a:moveTo>
                    <a:pt x="238" y="0"/>
                  </a:moveTo>
                  <a:cubicBezTo>
                    <a:pt x="10" y="0"/>
                    <a:pt x="10" y="0"/>
                    <a:pt x="10" y="0"/>
                  </a:cubicBezTo>
                  <a:cubicBezTo>
                    <a:pt x="4" y="0"/>
                    <a:pt x="0" y="5"/>
                    <a:pt x="0" y="12"/>
                  </a:cubicBezTo>
                  <a:cubicBezTo>
                    <a:pt x="0" y="17"/>
                    <a:pt x="0" y="17"/>
                    <a:pt x="0" y="17"/>
                  </a:cubicBezTo>
                  <a:cubicBezTo>
                    <a:pt x="249" y="17"/>
                    <a:pt x="249" y="17"/>
                    <a:pt x="249" y="17"/>
                  </a:cubicBezTo>
                  <a:cubicBezTo>
                    <a:pt x="249" y="12"/>
                    <a:pt x="249" y="12"/>
                    <a:pt x="249" y="12"/>
                  </a:cubicBezTo>
                  <a:cubicBezTo>
                    <a:pt x="249" y="5"/>
                    <a:pt x="244" y="0"/>
                    <a:pt x="238" y="0"/>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212"/>
            <p:cNvSpPr>
              <a:spLocks/>
            </p:cNvSpPr>
            <p:nvPr/>
          </p:nvSpPr>
          <p:spPr bwMode="auto">
            <a:xfrm>
              <a:off x="873550" y="3401594"/>
              <a:ext cx="3098949" cy="298600"/>
            </a:xfrm>
            <a:custGeom>
              <a:avLst/>
              <a:gdLst>
                <a:gd name="T0" fmla="*/ 0 w 685"/>
                <a:gd name="T1" fmla="*/ 0 h 66"/>
                <a:gd name="T2" fmla="*/ 0 w 685"/>
                <a:gd name="T3" fmla="*/ 49 h 66"/>
                <a:gd name="T4" fmla="*/ 17 w 685"/>
                <a:gd name="T5" fmla="*/ 66 h 66"/>
                <a:gd name="T6" fmla="*/ 668 w 685"/>
                <a:gd name="T7" fmla="*/ 66 h 66"/>
                <a:gd name="T8" fmla="*/ 685 w 685"/>
                <a:gd name="T9" fmla="*/ 49 h 66"/>
                <a:gd name="T10" fmla="*/ 685 w 685"/>
                <a:gd name="T11" fmla="*/ 0 h 66"/>
                <a:gd name="T12" fmla="*/ 0 w 685"/>
                <a:gd name="T13" fmla="*/ 0 h 66"/>
              </a:gdLst>
              <a:ahLst/>
              <a:cxnLst>
                <a:cxn ang="0">
                  <a:pos x="T0" y="T1"/>
                </a:cxn>
                <a:cxn ang="0">
                  <a:pos x="T2" y="T3"/>
                </a:cxn>
                <a:cxn ang="0">
                  <a:pos x="T4" y="T5"/>
                </a:cxn>
                <a:cxn ang="0">
                  <a:pos x="T6" y="T7"/>
                </a:cxn>
                <a:cxn ang="0">
                  <a:pos x="T8" y="T9"/>
                </a:cxn>
                <a:cxn ang="0">
                  <a:pos x="T10" y="T11"/>
                </a:cxn>
                <a:cxn ang="0">
                  <a:pos x="T12" y="T13"/>
                </a:cxn>
              </a:cxnLst>
              <a:rect l="0" t="0" r="r" b="b"/>
              <a:pathLst>
                <a:path w="685" h="66">
                  <a:moveTo>
                    <a:pt x="0" y="0"/>
                  </a:moveTo>
                  <a:cubicBezTo>
                    <a:pt x="0" y="49"/>
                    <a:pt x="0" y="49"/>
                    <a:pt x="0" y="49"/>
                  </a:cubicBezTo>
                  <a:cubicBezTo>
                    <a:pt x="0" y="58"/>
                    <a:pt x="7" y="66"/>
                    <a:pt x="17" y="66"/>
                  </a:cubicBezTo>
                  <a:cubicBezTo>
                    <a:pt x="668" y="66"/>
                    <a:pt x="668" y="66"/>
                    <a:pt x="668" y="66"/>
                  </a:cubicBezTo>
                  <a:cubicBezTo>
                    <a:pt x="677" y="66"/>
                    <a:pt x="685" y="58"/>
                    <a:pt x="685" y="49"/>
                  </a:cubicBezTo>
                  <a:cubicBezTo>
                    <a:pt x="685" y="0"/>
                    <a:pt x="685" y="0"/>
                    <a:pt x="685" y="0"/>
                  </a:cubicBezTo>
                  <a:lnTo>
                    <a:pt x="0" y="0"/>
                  </a:ln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213"/>
            <p:cNvSpPr>
              <a:spLocks/>
            </p:cNvSpPr>
            <p:nvPr/>
          </p:nvSpPr>
          <p:spPr bwMode="auto">
            <a:xfrm>
              <a:off x="873550" y="1447293"/>
              <a:ext cx="3098949" cy="1954301"/>
            </a:xfrm>
            <a:prstGeom prst="frame">
              <a:avLst>
                <a:gd name="adj1" fmla="val 7301"/>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2" name="TextBox 53"/>
          <p:cNvSpPr txBox="1"/>
          <p:nvPr/>
        </p:nvSpPr>
        <p:spPr>
          <a:xfrm>
            <a:off x="5002553" y="2625755"/>
            <a:ext cx="3131840" cy="646331"/>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23" name="矩形 22"/>
          <p:cNvSpPr/>
          <p:nvPr/>
        </p:nvSpPr>
        <p:spPr>
          <a:xfrm>
            <a:off x="5002553" y="2326109"/>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
        <p:nvSpPr>
          <p:cNvPr id="24" name="TextBox 22"/>
          <p:cNvSpPr txBox="1"/>
          <p:nvPr/>
        </p:nvSpPr>
        <p:spPr>
          <a:xfrm>
            <a:off x="5002553" y="3632520"/>
            <a:ext cx="3131840" cy="646331"/>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5" name="矩形 24"/>
          <p:cNvSpPr/>
          <p:nvPr/>
        </p:nvSpPr>
        <p:spPr>
          <a:xfrm>
            <a:off x="5002553" y="3332874"/>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
        <p:nvSpPr>
          <p:cNvPr id="26" name="TextBox 24"/>
          <p:cNvSpPr txBox="1"/>
          <p:nvPr/>
        </p:nvSpPr>
        <p:spPr>
          <a:xfrm>
            <a:off x="5002553" y="4628623"/>
            <a:ext cx="3131840" cy="646331"/>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27" name="矩形 26"/>
          <p:cNvSpPr/>
          <p:nvPr/>
        </p:nvSpPr>
        <p:spPr>
          <a:xfrm>
            <a:off x="5002553" y="4328977"/>
            <a:ext cx="1343678" cy="338554"/>
          </a:xfrm>
          <a:prstGeom prst="rect">
            <a:avLst/>
          </a:prstGeom>
          <a:noFill/>
          <a:ln>
            <a:noFill/>
          </a:ln>
        </p:spPr>
        <p:txBody>
          <a:bodyPr wrap="square">
            <a:spAutoFit/>
          </a:bodyPr>
          <a:lstStyle/>
          <a:p>
            <a:r>
              <a:rPr lang="zh-CN" altLang="en-US" sz="1600" dirty="0" smtClean="0">
                <a:solidFill>
                  <a:srgbClr val="D20000"/>
                </a:solidFill>
                <a:latin typeface="微软雅黑" panose="020B0503020204020204" pitchFamily="34" charset="-122"/>
                <a:ea typeface="微软雅黑" panose="020B0503020204020204" pitchFamily="34" charset="-122"/>
              </a:rPr>
              <a:t>添加小标题</a:t>
            </a:r>
            <a:endParaRPr lang="zh-CN" altLang="en-US" sz="1600" dirty="0">
              <a:solidFill>
                <a:srgbClr val="D20000"/>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75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grpId="0" nodeType="withEffect">
                                  <p:stCondLst>
                                    <p:cond delay="75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par>
                                <p:cTn id="21" presetID="22" presetClass="entr" presetSubtype="8" fill="hold" grpId="0" nodeType="withEffect">
                                  <p:stCondLst>
                                    <p:cond delay="150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par>
                                <p:cTn id="24" presetID="22" presetClass="entr" presetSubtype="8" fill="hold" grpId="0" nodeType="withEffect">
                                  <p:stCondLst>
                                    <p:cond delay="150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par>
                                <p:cTn id="27" presetID="22" presetClass="entr" presetSubtype="8" fill="hold" grpId="0" nodeType="withEffect">
                                  <p:stCondLst>
                                    <p:cond delay="225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par>
                                <p:cTn id="30" presetID="22" presetClass="entr" presetSubtype="8" fill="hold" grpId="0" nodeType="withEffect">
                                  <p:stCondLst>
                                    <p:cond delay="225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3" grpId="0"/>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3345484" y="1385042"/>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42" name="Freeform 8"/>
          <p:cNvSpPr>
            <a:spLocks noChangeArrowheads="1"/>
          </p:cNvSpPr>
          <p:nvPr/>
        </p:nvSpPr>
        <p:spPr bwMode="auto">
          <a:xfrm>
            <a:off x="2344310" y="2428354"/>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4B525A"/>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3" name="Oval 9"/>
          <p:cNvSpPr>
            <a:spLocks noChangeArrowheads="1"/>
          </p:cNvSpPr>
          <p:nvPr/>
        </p:nvSpPr>
        <p:spPr bwMode="auto">
          <a:xfrm>
            <a:off x="2418093" y="2502134"/>
            <a:ext cx="110075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4" name="Freeform 10"/>
          <p:cNvSpPr>
            <a:spLocks noChangeArrowheads="1"/>
          </p:cNvSpPr>
          <p:nvPr/>
        </p:nvSpPr>
        <p:spPr bwMode="auto">
          <a:xfrm>
            <a:off x="3892510" y="4199081"/>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D20000"/>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5" name="Oval 11"/>
          <p:cNvSpPr>
            <a:spLocks noChangeArrowheads="1"/>
          </p:cNvSpPr>
          <p:nvPr/>
        </p:nvSpPr>
        <p:spPr bwMode="auto">
          <a:xfrm>
            <a:off x="3966290" y="4447793"/>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6" name="Freeform 12"/>
          <p:cNvSpPr>
            <a:spLocks noChangeArrowheads="1"/>
          </p:cNvSpPr>
          <p:nvPr/>
        </p:nvSpPr>
        <p:spPr bwMode="auto">
          <a:xfrm>
            <a:off x="6969863" y="4199081"/>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D20000"/>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7" name="Oval 13"/>
          <p:cNvSpPr>
            <a:spLocks noChangeArrowheads="1"/>
          </p:cNvSpPr>
          <p:nvPr/>
        </p:nvSpPr>
        <p:spPr bwMode="auto">
          <a:xfrm>
            <a:off x="7044833" y="4447793"/>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8" name="Line 14"/>
          <p:cNvSpPr>
            <a:spLocks noChangeShapeType="1"/>
          </p:cNvSpPr>
          <p:nvPr/>
        </p:nvSpPr>
        <p:spPr bwMode="auto">
          <a:xfrm>
            <a:off x="1507737" y="3990832"/>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49" name="Oval 15"/>
          <p:cNvSpPr>
            <a:spLocks noChangeArrowheads="1"/>
          </p:cNvSpPr>
          <p:nvPr/>
        </p:nvSpPr>
        <p:spPr bwMode="auto">
          <a:xfrm>
            <a:off x="1348278" y="3917051"/>
            <a:ext cx="157081"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0" name="Oval 16"/>
          <p:cNvSpPr>
            <a:spLocks noChangeArrowheads="1"/>
          </p:cNvSpPr>
          <p:nvPr/>
        </p:nvSpPr>
        <p:spPr bwMode="auto">
          <a:xfrm>
            <a:off x="1382787" y="3951561"/>
            <a:ext cx="8806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1" name="Oval 17"/>
          <p:cNvSpPr>
            <a:spLocks noChangeArrowheads="1"/>
          </p:cNvSpPr>
          <p:nvPr/>
        </p:nvSpPr>
        <p:spPr bwMode="auto">
          <a:xfrm>
            <a:off x="2892903" y="3917051"/>
            <a:ext cx="155890" cy="157081"/>
          </a:xfrm>
          <a:prstGeom prst="ellipse">
            <a:avLst/>
          </a:prstGeom>
          <a:solidFill>
            <a:srgbClr val="4B525A"/>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2" name="Oval 18"/>
          <p:cNvSpPr>
            <a:spLocks noChangeArrowheads="1"/>
          </p:cNvSpPr>
          <p:nvPr/>
        </p:nvSpPr>
        <p:spPr bwMode="auto">
          <a:xfrm>
            <a:off x="2927413" y="3951561"/>
            <a:ext cx="8806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3" name="Line 19"/>
          <p:cNvSpPr>
            <a:spLocks noChangeShapeType="1"/>
          </p:cNvSpPr>
          <p:nvPr/>
        </p:nvSpPr>
        <p:spPr bwMode="auto">
          <a:xfrm>
            <a:off x="3046414" y="3990832"/>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54" name="Oval 20"/>
          <p:cNvSpPr>
            <a:spLocks noChangeArrowheads="1"/>
          </p:cNvSpPr>
          <p:nvPr/>
        </p:nvSpPr>
        <p:spPr bwMode="auto">
          <a:xfrm>
            <a:off x="4425630" y="3917051"/>
            <a:ext cx="155890"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5" name="Oval 21"/>
          <p:cNvSpPr>
            <a:spLocks noChangeArrowheads="1"/>
          </p:cNvSpPr>
          <p:nvPr/>
        </p:nvSpPr>
        <p:spPr bwMode="auto">
          <a:xfrm>
            <a:off x="4460141" y="3951561"/>
            <a:ext cx="86871"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6" name="Line 22"/>
          <p:cNvSpPr>
            <a:spLocks noChangeShapeType="1"/>
          </p:cNvSpPr>
          <p:nvPr/>
        </p:nvSpPr>
        <p:spPr bwMode="auto">
          <a:xfrm>
            <a:off x="4580330" y="3990832"/>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57" name="Oval 23"/>
          <p:cNvSpPr>
            <a:spLocks noChangeArrowheads="1"/>
          </p:cNvSpPr>
          <p:nvPr/>
        </p:nvSpPr>
        <p:spPr bwMode="auto">
          <a:xfrm>
            <a:off x="5959548" y="3917051"/>
            <a:ext cx="155891" cy="157081"/>
          </a:xfrm>
          <a:prstGeom prst="ellipse">
            <a:avLst/>
          </a:prstGeom>
          <a:solidFill>
            <a:srgbClr val="4B525A"/>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8" name="Oval 24"/>
          <p:cNvSpPr>
            <a:spLocks noChangeArrowheads="1"/>
          </p:cNvSpPr>
          <p:nvPr/>
        </p:nvSpPr>
        <p:spPr bwMode="auto">
          <a:xfrm>
            <a:off x="5994057" y="3951561"/>
            <a:ext cx="8687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59" name="Line 25"/>
          <p:cNvSpPr>
            <a:spLocks noChangeShapeType="1"/>
          </p:cNvSpPr>
          <p:nvPr/>
        </p:nvSpPr>
        <p:spPr bwMode="auto">
          <a:xfrm>
            <a:off x="6120197" y="3990832"/>
            <a:ext cx="1379216"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0" name="Oval 26"/>
          <p:cNvSpPr>
            <a:spLocks noChangeArrowheads="1"/>
          </p:cNvSpPr>
          <p:nvPr/>
        </p:nvSpPr>
        <p:spPr bwMode="auto">
          <a:xfrm>
            <a:off x="7499415" y="3917051"/>
            <a:ext cx="155891" cy="157081"/>
          </a:xfrm>
          <a:prstGeom prst="ellipse">
            <a:avLst/>
          </a:prstGeom>
          <a:solidFill>
            <a:srgbClr val="D20000"/>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1" name="Oval 27"/>
          <p:cNvSpPr>
            <a:spLocks noChangeArrowheads="1"/>
          </p:cNvSpPr>
          <p:nvPr/>
        </p:nvSpPr>
        <p:spPr bwMode="auto">
          <a:xfrm>
            <a:off x="7533924" y="3951561"/>
            <a:ext cx="86870" cy="88060"/>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2" name="Freeform 28"/>
          <p:cNvSpPr>
            <a:spLocks noChangeArrowheads="1"/>
          </p:cNvSpPr>
          <p:nvPr/>
        </p:nvSpPr>
        <p:spPr bwMode="auto">
          <a:xfrm>
            <a:off x="5402626" y="2428354"/>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4B525A"/>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3" name="Oval 29"/>
          <p:cNvSpPr>
            <a:spLocks noChangeArrowheads="1"/>
          </p:cNvSpPr>
          <p:nvPr/>
        </p:nvSpPr>
        <p:spPr bwMode="auto">
          <a:xfrm>
            <a:off x="5476406" y="2502134"/>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4" name="Line 14"/>
          <p:cNvSpPr>
            <a:spLocks noChangeShapeType="1"/>
          </p:cNvSpPr>
          <p:nvPr/>
        </p:nvSpPr>
        <p:spPr bwMode="auto">
          <a:xfrm>
            <a:off x="458155" y="3990832"/>
            <a:ext cx="879413"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5" name="Line 14"/>
          <p:cNvSpPr>
            <a:spLocks noChangeShapeType="1"/>
          </p:cNvSpPr>
          <p:nvPr/>
        </p:nvSpPr>
        <p:spPr bwMode="auto">
          <a:xfrm>
            <a:off x="7655304" y="3990832"/>
            <a:ext cx="880604" cy="1190"/>
          </a:xfrm>
          <a:prstGeom prst="line">
            <a:avLst/>
          </a:prstGeom>
          <a:noFill/>
          <a:ln w="38100">
            <a:solidFill>
              <a:srgbClr val="4B525A"/>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66" name="TextBox 31"/>
          <p:cNvSpPr>
            <a:spLocks noChangeArrowheads="1"/>
          </p:cNvSpPr>
          <p:nvPr/>
        </p:nvSpPr>
        <p:spPr bwMode="auto">
          <a:xfrm>
            <a:off x="3960340" y="4835735"/>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7" name="TextBox 32"/>
          <p:cNvSpPr>
            <a:spLocks noChangeArrowheads="1"/>
          </p:cNvSpPr>
          <p:nvPr/>
        </p:nvSpPr>
        <p:spPr bwMode="auto">
          <a:xfrm>
            <a:off x="7049593" y="4835735"/>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8" name="TextBox 33"/>
          <p:cNvSpPr>
            <a:spLocks noChangeArrowheads="1"/>
          </p:cNvSpPr>
          <p:nvPr/>
        </p:nvSpPr>
        <p:spPr bwMode="auto">
          <a:xfrm>
            <a:off x="5474026" y="2901976"/>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69" name="TextBox 34"/>
          <p:cNvSpPr>
            <a:spLocks noChangeArrowheads="1"/>
          </p:cNvSpPr>
          <p:nvPr/>
        </p:nvSpPr>
        <p:spPr bwMode="auto">
          <a:xfrm>
            <a:off x="2415713" y="2901976"/>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70" name="TextBox 35"/>
          <p:cNvSpPr>
            <a:spLocks noChangeArrowheads="1"/>
          </p:cNvSpPr>
          <p:nvPr/>
        </p:nvSpPr>
        <p:spPr bwMode="auto">
          <a:xfrm>
            <a:off x="869896" y="3577898"/>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D2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D2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D20000"/>
              </a:solidFill>
              <a:effectLst/>
              <a:uLnTx/>
              <a:uFillTx/>
              <a:latin typeface="Arial" panose="020B0604020202020204" pitchFamily="34" charset="0"/>
              <a:ea typeface="宋体" panose="02010600030101010101" pitchFamily="2" charset="-122"/>
            </a:endParaRPr>
          </a:p>
        </p:txBody>
      </p:sp>
      <p:sp>
        <p:nvSpPr>
          <p:cNvPr id="71" name="TextBox 36"/>
          <p:cNvSpPr>
            <a:spLocks noChangeArrowheads="1"/>
          </p:cNvSpPr>
          <p:nvPr/>
        </p:nvSpPr>
        <p:spPr bwMode="auto">
          <a:xfrm>
            <a:off x="2405001" y="4150291"/>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4B525A"/>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4B525A"/>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4B525A"/>
              </a:solidFill>
              <a:effectLst/>
              <a:uLnTx/>
              <a:uFillTx/>
              <a:latin typeface="Arial" panose="020B0604020202020204" pitchFamily="34" charset="0"/>
              <a:ea typeface="宋体" panose="02010600030101010101" pitchFamily="2" charset="-122"/>
            </a:endParaRPr>
          </a:p>
        </p:txBody>
      </p:sp>
      <p:sp>
        <p:nvSpPr>
          <p:cNvPr id="72" name="TextBox 37"/>
          <p:cNvSpPr>
            <a:spLocks noChangeArrowheads="1"/>
          </p:cNvSpPr>
          <p:nvPr/>
        </p:nvSpPr>
        <p:spPr bwMode="auto">
          <a:xfrm>
            <a:off x="3949628" y="3577898"/>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D2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D2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D20000"/>
              </a:solidFill>
              <a:effectLst/>
              <a:uLnTx/>
              <a:uFillTx/>
              <a:latin typeface="Arial" panose="020B0604020202020204" pitchFamily="34" charset="0"/>
              <a:ea typeface="宋体" panose="02010600030101010101" pitchFamily="2" charset="-122"/>
            </a:endParaRPr>
          </a:p>
        </p:txBody>
      </p:sp>
      <p:sp>
        <p:nvSpPr>
          <p:cNvPr id="73" name="TextBox 38"/>
          <p:cNvSpPr>
            <a:spLocks noChangeArrowheads="1"/>
          </p:cNvSpPr>
          <p:nvPr/>
        </p:nvSpPr>
        <p:spPr bwMode="auto">
          <a:xfrm>
            <a:off x="5545427" y="4150291"/>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4B525A"/>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74" name="TextBox 39"/>
          <p:cNvSpPr>
            <a:spLocks noChangeArrowheads="1"/>
          </p:cNvSpPr>
          <p:nvPr/>
        </p:nvSpPr>
        <p:spPr bwMode="auto">
          <a:xfrm>
            <a:off x="6998421" y="3577898"/>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D20000"/>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75" name="组合 74"/>
          <p:cNvGrpSpPr/>
          <p:nvPr/>
        </p:nvGrpSpPr>
        <p:grpSpPr>
          <a:xfrm>
            <a:off x="796116" y="4199081"/>
            <a:ext cx="1247125" cy="1422057"/>
            <a:chOff x="798494" y="3051917"/>
            <a:chExt cx="1247125" cy="1422057"/>
          </a:xfrm>
        </p:grpSpPr>
        <p:grpSp>
          <p:nvGrpSpPr>
            <p:cNvPr id="76" name="组合 75"/>
            <p:cNvGrpSpPr/>
            <p:nvPr/>
          </p:nvGrpSpPr>
          <p:grpSpPr>
            <a:xfrm>
              <a:off x="798494" y="3051917"/>
              <a:ext cx="1247125" cy="1422057"/>
              <a:chOff x="798494" y="3051917"/>
              <a:chExt cx="1247125" cy="1422057"/>
            </a:xfrm>
          </p:grpSpPr>
          <p:sp>
            <p:nvSpPr>
              <p:cNvPr id="78"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D2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79" name="Oval 11"/>
              <p:cNvSpPr>
                <a:spLocks noChangeArrowheads="1"/>
              </p:cNvSpPr>
              <p:nvPr/>
            </p:nvSpPr>
            <p:spPr bwMode="auto">
              <a:xfrm>
                <a:off x="872273" y="3300628"/>
                <a:ext cx="1099565" cy="109956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sp>
          <p:nvSpPr>
            <p:cNvPr id="77"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添加文本</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4"/>
                                        </p:tgtEl>
                                        <p:attrNameLst>
                                          <p:attrName>style.visibility</p:attrName>
                                        </p:attrNameLst>
                                      </p:cBhvr>
                                      <p:to>
                                        <p:strVal val="visible"/>
                                      </p:to>
                                    </p:set>
                                    <p:animEffect>
                                      <p:cBhvr>
                                        <p:cTn id="13" dur="500"/>
                                        <p:tgtEl>
                                          <p:spTgt spid="64"/>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p:cTn id="17" dur="500" fill="hold"/>
                                        <p:tgtEl>
                                          <p:spTgt spid="49"/>
                                        </p:tgtEl>
                                        <p:attrNameLst>
                                          <p:attrName>ppt_w</p:attrName>
                                        </p:attrNameLst>
                                      </p:cBhvr>
                                      <p:tavLst>
                                        <p:tav tm="0">
                                          <p:val>
                                            <p:fltVal val="0"/>
                                          </p:val>
                                        </p:tav>
                                        <p:tav tm="100000">
                                          <p:val>
                                            <p:strVal val="#ppt_w"/>
                                          </p:val>
                                        </p:tav>
                                      </p:tavLst>
                                    </p:anim>
                                    <p:anim calcmode="lin" valueType="num">
                                      <p:cBhvr>
                                        <p:cTn id="18" dur="500" fill="hold"/>
                                        <p:tgtEl>
                                          <p:spTgt spid="49"/>
                                        </p:tgtEl>
                                        <p:attrNameLst>
                                          <p:attrName>ppt_h</p:attrName>
                                        </p:attrNameLst>
                                      </p:cBhvr>
                                      <p:tavLst>
                                        <p:tav tm="0">
                                          <p:val>
                                            <p:fltVal val="0"/>
                                          </p:val>
                                        </p:tav>
                                        <p:tav tm="100000">
                                          <p:val>
                                            <p:strVal val="#ppt_h"/>
                                          </p:val>
                                        </p:tav>
                                      </p:tavLst>
                                    </p:anim>
                                    <p:animEffect>
                                      <p:cBhvr>
                                        <p:cTn id="19" dur="500"/>
                                        <p:tgtEl>
                                          <p:spTgt spid="4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fltVal val="0"/>
                                          </p:val>
                                        </p:tav>
                                        <p:tav tm="100000">
                                          <p:val>
                                            <p:strVal val="#ppt_w"/>
                                          </p:val>
                                        </p:tav>
                                      </p:tavLst>
                                    </p:anim>
                                    <p:anim calcmode="lin" valueType="num">
                                      <p:cBhvr>
                                        <p:cTn id="23" dur="500" fill="hold"/>
                                        <p:tgtEl>
                                          <p:spTgt spid="50"/>
                                        </p:tgtEl>
                                        <p:attrNameLst>
                                          <p:attrName>ppt_h</p:attrName>
                                        </p:attrNameLst>
                                      </p:cBhvr>
                                      <p:tavLst>
                                        <p:tav tm="0">
                                          <p:val>
                                            <p:fltVal val="0"/>
                                          </p:val>
                                        </p:tav>
                                        <p:tav tm="100000">
                                          <p:val>
                                            <p:strVal val="#ppt_h"/>
                                          </p:val>
                                        </p:tav>
                                      </p:tavLst>
                                    </p:anim>
                                    <p:animEffect>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fade">
                                      <p:cBhvr>
                                        <p:cTn id="29" dur="1000"/>
                                        <p:tgtEl>
                                          <p:spTgt spid="75"/>
                                        </p:tgtEl>
                                      </p:cBhvr>
                                    </p:animEffect>
                                    <p:anim calcmode="lin" valueType="num">
                                      <p:cBhvr>
                                        <p:cTn id="30" dur="1000" fill="hold"/>
                                        <p:tgtEl>
                                          <p:spTgt spid="75"/>
                                        </p:tgtEl>
                                        <p:attrNameLst>
                                          <p:attrName>ppt_x</p:attrName>
                                        </p:attrNameLst>
                                      </p:cBhvr>
                                      <p:tavLst>
                                        <p:tav tm="0">
                                          <p:val>
                                            <p:strVal val="#ppt_x"/>
                                          </p:val>
                                        </p:tav>
                                        <p:tav tm="100000">
                                          <p:val>
                                            <p:strVal val="#ppt_x"/>
                                          </p:val>
                                        </p:tav>
                                      </p:tavLst>
                                    </p:anim>
                                    <p:anim calcmode="lin" valueType="num">
                                      <p:cBhvr>
                                        <p:cTn id="31" dur="1000" fill="hold"/>
                                        <p:tgtEl>
                                          <p:spTgt spid="75"/>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47" presetClass="entr" presetSubtype="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p:cBhvr>
                                        <p:cTn id="35" dur="500"/>
                                        <p:tgtEl>
                                          <p:spTgt spid="70"/>
                                        </p:tgtEl>
                                      </p:cBhvr>
                                    </p:animEffect>
                                    <p:anim calcmode="lin" valueType="num">
                                      <p:cBhvr>
                                        <p:cTn id="36" dur="500" fill="hold"/>
                                        <p:tgtEl>
                                          <p:spTgt spid="70"/>
                                        </p:tgtEl>
                                        <p:attrNameLst>
                                          <p:attrName>ppt_x</p:attrName>
                                        </p:attrNameLst>
                                      </p:cBhvr>
                                      <p:tavLst>
                                        <p:tav tm="0">
                                          <p:val>
                                            <p:strVal val="#ppt_x"/>
                                          </p:val>
                                        </p:tav>
                                        <p:tav tm="100000">
                                          <p:val>
                                            <p:strVal val="#ppt_x"/>
                                          </p:val>
                                        </p:tav>
                                      </p:tavLst>
                                    </p:anim>
                                    <p:anim calcmode="lin" valueType="num">
                                      <p:cBhvr>
                                        <p:cTn id="37" dur="500" fill="hold"/>
                                        <p:tgtEl>
                                          <p:spTgt spid="70"/>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22" presetClass="entr" presetSubtype="8"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p:cBhvr>
                                        <p:cTn id="41" dur="500"/>
                                        <p:tgtEl>
                                          <p:spTgt spid="48"/>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 calcmode="lin" valueType="num">
                                      <p:cBhvr>
                                        <p:cTn id="45" dur="500" fill="hold"/>
                                        <p:tgtEl>
                                          <p:spTgt spid="51"/>
                                        </p:tgtEl>
                                        <p:attrNameLst>
                                          <p:attrName>ppt_w</p:attrName>
                                        </p:attrNameLst>
                                      </p:cBhvr>
                                      <p:tavLst>
                                        <p:tav tm="0">
                                          <p:val>
                                            <p:fltVal val="0"/>
                                          </p:val>
                                        </p:tav>
                                        <p:tav tm="100000">
                                          <p:val>
                                            <p:strVal val="#ppt_w"/>
                                          </p:val>
                                        </p:tav>
                                      </p:tavLst>
                                    </p:anim>
                                    <p:anim calcmode="lin" valueType="num">
                                      <p:cBhvr>
                                        <p:cTn id="46" dur="500" fill="hold"/>
                                        <p:tgtEl>
                                          <p:spTgt spid="51"/>
                                        </p:tgtEl>
                                        <p:attrNameLst>
                                          <p:attrName>ppt_h</p:attrName>
                                        </p:attrNameLst>
                                      </p:cBhvr>
                                      <p:tavLst>
                                        <p:tav tm="0">
                                          <p:val>
                                            <p:fltVal val="0"/>
                                          </p:val>
                                        </p:tav>
                                        <p:tav tm="100000">
                                          <p:val>
                                            <p:strVal val="#ppt_h"/>
                                          </p:val>
                                        </p:tav>
                                      </p:tavLst>
                                    </p:anim>
                                    <p:animEffect>
                                      <p:cBhvr>
                                        <p:cTn id="47" dur="500"/>
                                        <p:tgtEl>
                                          <p:spTgt spid="5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p:cTn id="50" dur="500" fill="hold"/>
                                        <p:tgtEl>
                                          <p:spTgt spid="52"/>
                                        </p:tgtEl>
                                        <p:attrNameLst>
                                          <p:attrName>ppt_w</p:attrName>
                                        </p:attrNameLst>
                                      </p:cBhvr>
                                      <p:tavLst>
                                        <p:tav tm="0">
                                          <p:val>
                                            <p:fltVal val="0"/>
                                          </p:val>
                                        </p:tav>
                                        <p:tav tm="100000">
                                          <p:val>
                                            <p:strVal val="#ppt_w"/>
                                          </p:val>
                                        </p:tav>
                                      </p:tavLst>
                                    </p:anim>
                                    <p:anim calcmode="lin" valueType="num">
                                      <p:cBhvr>
                                        <p:cTn id="51" dur="500" fill="hold"/>
                                        <p:tgtEl>
                                          <p:spTgt spid="52"/>
                                        </p:tgtEl>
                                        <p:attrNameLst>
                                          <p:attrName>ppt_h</p:attrName>
                                        </p:attrNameLst>
                                      </p:cBhvr>
                                      <p:tavLst>
                                        <p:tav tm="0">
                                          <p:val>
                                            <p:fltVal val="0"/>
                                          </p:val>
                                        </p:tav>
                                        <p:tav tm="100000">
                                          <p:val>
                                            <p:strVal val="#ppt_h"/>
                                          </p:val>
                                        </p:tav>
                                      </p:tavLst>
                                    </p:anim>
                                    <p:animEffect>
                                      <p:cBhvr>
                                        <p:cTn id="52" dur="500"/>
                                        <p:tgtEl>
                                          <p:spTgt spid="52"/>
                                        </p:tgtEl>
                                      </p:cBhvr>
                                    </p:animEffect>
                                  </p:childTnLst>
                                </p:cTn>
                              </p:par>
                            </p:childTnLst>
                          </p:cTn>
                        </p:par>
                        <p:par>
                          <p:cTn id="53" fill="hold">
                            <p:stCondLst>
                              <p:cond delay="2500"/>
                            </p:stCondLst>
                            <p:childTnLst>
                              <p:par>
                                <p:cTn id="54" presetID="47" presetClass="entr" presetSubtype="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p:cBhvr>
                                        <p:cTn id="56" dur="500"/>
                                        <p:tgtEl>
                                          <p:spTgt spid="42"/>
                                        </p:tgtEl>
                                      </p:cBhvr>
                                    </p:animEffect>
                                    <p:anim calcmode="lin" valueType="num">
                                      <p:cBhvr>
                                        <p:cTn id="57" dur="500" fill="hold"/>
                                        <p:tgtEl>
                                          <p:spTgt spid="42"/>
                                        </p:tgtEl>
                                        <p:attrNameLst>
                                          <p:attrName>ppt_x</p:attrName>
                                        </p:attrNameLst>
                                      </p:cBhvr>
                                      <p:tavLst>
                                        <p:tav tm="0">
                                          <p:val>
                                            <p:strVal val="#ppt_x"/>
                                          </p:val>
                                        </p:tav>
                                        <p:tav tm="100000">
                                          <p:val>
                                            <p:strVal val="#ppt_x"/>
                                          </p:val>
                                        </p:tav>
                                      </p:tavLst>
                                    </p:anim>
                                    <p:anim calcmode="lin" valueType="num">
                                      <p:cBhvr>
                                        <p:cTn id="58" dur="500" fill="hold"/>
                                        <p:tgtEl>
                                          <p:spTgt spid="42"/>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Effect>
                                      <p:cBhvr>
                                        <p:cTn id="61" dur="500"/>
                                        <p:tgtEl>
                                          <p:spTgt spid="43"/>
                                        </p:tgtEl>
                                      </p:cBhvr>
                                    </p:animEffect>
                                    <p:anim calcmode="lin" valueType="num">
                                      <p:cBhvr>
                                        <p:cTn id="62" dur="500" fill="hold"/>
                                        <p:tgtEl>
                                          <p:spTgt spid="43"/>
                                        </p:tgtEl>
                                        <p:attrNameLst>
                                          <p:attrName>ppt_x</p:attrName>
                                        </p:attrNameLst>
                                      </p:cBhvr>
                                      <p:tavLst>
                                        <p:tav tm="0">
                                          <p:val>
                                            <p:strVal val="#ppt_x"/>
                                          </p:val>
                                        </p:tav>
                                        <p:tav tm="100000">
                                          <p:val>
                                            <p:strVal val="#ppt_x"/>
                                          </p:val>
                                        </p:tav>
                                      </p:tavLst>
                                    </p:anim>
                                    <p:anim calcmode="lin" valueType="num">
                                      <p:cBhvr>
                                        <p:cTn id="63" dur="500" fill="hold"/>
                                        <p:tgtEl>
                                          <p:spTgt spid="43"/>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p:cBhvr>
                                        <p:cTn id="66" dur="500"/>
                                        <p:tgtEl>
                                          <p:spTgt spid="69"/>
                                        </p:tgtEl>
                                      </p:cBhvr>
                                    </p:animEffect>
                                    <p:anim calcmode="lin" valueType="num">
                                      <p:cBhvr>
                                        <p:cTn id="67" dur="500" fill="hold"/>
                                        <p:tgtEl>
                                          <p:spTgt spid="69"/>
                                        </p:tgtEl>
                                        <p:attrNameLst>
                                          <p:attrName>ppt_x</p:attrName>
                                        </p:attrNameLst>
                                      </p:cBhvr>
                                      <p:tavLst>
                                        <p:tav tm="0">
                                          <p:val>
                                            <p:strVal val="#ppt_x"/>
                                          </p:val>
                                        </p:tav>
                                        <p:tav tm="100000">
                                          <p:val>
                                            <p:strVal val="#ppt_x"/>
                                          </p:val>
                                        </p:tav>
                                      </p:tavLst>
                                    </p:anim>
                                    <p:anim calcmode="lin" valueType="num">
                                      <p:cBhvr>
                                        <p:cTn id="68" dur="500" fill="hold"/>
                                        <p:tgtEl>
                                          <p:spTgt spid="6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71"/>
                                        </p:tgtEl>
                                        <p:attrNameLst>
                                          <p:attrName>style.visibility</p:attrName>
                                        </p:attrNameLst>
                                      </p:cBhvr>
                                      <p:to>
                                        <p:strVal val="visible"/>
                                      </p:to>
                                    </p:set>
                                    <p:animEffect>
                                      <p:cBhvr>
                                        <p:cTn id="71" dur="500"/>
                                        <p:tgtEl>
                                          <p:spTgt spid="71"/>
                                        </p:tgtEl>
                                      </p:cBhvr>
                                    </p:animEffect>
                                    <p:anim calcmode="lin" valueType="num">
                                      <p:cBhvr>
                                        <p:cTn id="72" dur="500" fill="hold"/>
                                        <p:tgtEl>
                                          <p:spTgt spid="71"/>
                                        </p:tgtEl>
                                        <p:attrNameLst>
                                          <p:attrName>ppt_x</p:attrName>
                                        </p:attrNameLst>
                                      </p:cBhvr>
                                      <p:tavLst>
                                        <p:tav tm="0">
                                          <p:val>
                                            <p:strVal val="#ppt_x"/>
                                          </p:val>
                                        </p:tav>
                                        <p:tav tm="100000">
                                          <p:val>
                                            <p:strVal val="#ppt_x"/>
                                          </p:val>
                                        </p:tav>
                                      </p:tavLst>
                                    </p:anim>
                                    <p:anim calcmode="lin" valueType="num">
                                      <p:cBhvr>
                                        <p:cTn id="73" dur="500" fill="hold"/>
                                        <p:tgtEl>
                                          <p:spTgt spid="71"/>
                                        </p:tgtEl>
                                        <p:attrNameLst>
                                          <p:attrName>ppt_y</p:attrName>
                                        </p:attrNameLst>
                                      </p:cBhvr>
                                      <p:tavLst>
                                        <p:tav tm="0">
                                          <p:val>
                                            <p:strVal val="#ppt_y+.1"/>
                                          </p:val>
                                        </p:tav>
                                        <p:tav tm="100000">
                                          <p:val>
                                            <p:strVal val="#ppt_y"/>
                                          </p:val>
                                        </p:tav>
                                      </p:tavLst>
                                    </p:anim>
                                  </p:childTnLst>
                                </p:cTn>
                              </p:par>
                            </p:childTnLst>
                          </p:cTn>
                        </p:par>
                        <p:par>
                          <p:cTn id="74" fill="hold">
                            <p:stCondLst>
                              <p:cond delay="3000"/>
                            </p:stCondLst>
                            <p:childTnLst>
                              <p:par>
                                <p:cTn id="75" presetID="22" presetClass="entr" presetSubtype="8"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p:cBhvr>
                                        <p:cTn id="77" dur="500"/>
                                        <p:tgtEl>
                                          <p:spTgt spid="53"/>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 calcmode="lin" valueType="num">
                                      <p:cBhvr>
                                        <p:cTn id="81" dur="500" fill="hold"/>
                                        <p:tgtEl>
                                          <p:spTgt spid="54"/>
                                        </p:tgtEl>
                                        <p:attrNameLst>
                                          <p:attrName>ppt_w</p:attrName>
                                        </p:attrNameLst>
                                      </p:cBhvr>
                                      <p:tavLst>
                                        <p:tav tm="0">
                                          <p:val>
                                            <p:fltVal val="0"/>
                                          </p:val>
                                        </p:tav>
                                        <p:tav tm="100000">
                                          <p:val>
                                            <p:strVal val="#ppt_w"/>
                                          </p:val>
                                        </p:tav>
                                      </p:tavLst>
                                    </p:anim>
                                    <p:anim calcmode="lin" valueType="num">
                                      <p:cBhvr>
                                        <p:cTn id="82" dur="500" fill="hold"/>
                                        <p:tgtEl>
                                          <p:spTgt spid="54"/>
                                        </p:tgtEl>
                                        <p:attrNameLst>
                                          <p:attrName>ppt_h</p:attrName>
                                        </p:attrNameLst>
                                      </p:cBhvr>
                                      <p:tavLst>
                                        <p:tav tm="0">
                                          <p:val>
                                            <p:fltVal val="0"/>
                                          </p:val>
                                        </p:tav>
                                        <p:tav tm="100000">
                                          <p:val>
                                            <p:strVal val="#ppt_h"/>
                                          </p:val>
                                        </p:tav>
                                      </p:tavLst>
                                    </p:anim>
                                    <p:animEffect>
                                      <p:cBhvr>
                                        <p:cTn id="83" dur="500"/>
                                        <p:tgtEl>
                                          <p:spTgt spid="54"/>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 calcmode="lin" valueType="num">
                                      <p:cBhvr>
                                        <p:cTn id="86" dur="500" fill="hold"/>
                                        <p:tgtEl>
                                          <p:spTgt spid="55"/>
                                        </p:tgtEl>
                                        <p:attrNameLst>
                                          <p:attrName>ppt_w</p:attrName>
                                        </p:attrNameLst>
                                      </p:cBhvr>
                                      <p:tavLst>
                                        <p:tav tm="0">
                                          <p:val>
                                            <p:fltVal val="0"/>
                                          </p:val>
                                        </p:tav>
                                        <p:tav tm="100000">
                                          <p:val>
                                            <p:strVal val="#ppt_w"/>
                                          </p:val>
                                        </p:tav>
                                      </p:tavLst>
                                    </p:anim>
                                    <p:anim calcmode="lin" valueType="num">
                                      <p:cBhvr>
                                        <p:cTn id="87" dur="500" fill="hold"/>
                                        <p:tgtEl>
                                          <p:spTgt spid="55"/>
                                        </p:tgtEl>
                                        <p:attrNameLst>
                                          <p:attrName>ppt_h</p:attrName>
                                        </p:attrNameLst>
                                      </p:cBhvr>
                                      <p:tavLst>
                                        <p:tav tm="0">
                                          <p:val>
                                            <p:fltVal val="0"/>
                                          </p:val>
                                        </p:tav>
                                        <p:tav tm="100000">
                                          <p:val>
                                            <p:strVal val="#ppt_h"/>
                                          </p:val>
                                        </p:tav>
                                      </p:tavLst>
                                    </p:anim>
                                    <p:animEffect>
                                      <p:cBhvr>
                                        <p:cTn id="88" dur="500"/>
                                        <p:tgtEl>
                                          <p:spTgt spid="55"/>
                                        </p:tgtEl>
                                      </p:cBhvr>
                                    </p:animEffect>
                                  </p:childTnLst>
                                </p:cTn>
                              </p:par>
                            </p:childTnLst>
                          </p:cTn>
                        </p:par>
                        <p:par>
                          <p:cTn id="89" fill="hold">
                            <p:stCondLst>
                              <p:cond delay="4000"/>
                            </p:stCondLst>
                            <p:childTnLst>
                              <p:par>
                                <p:cTn id="90" presetID="47" presetClass="entr" presetSubtype="0" fill="hold" grpId="0" nodeType="afterEffect">
                                  <p:stCondLst>
                                    <p:cond delay="0"/>
                                  </p:stCondLst>
                                  <p:childTnLst>
                                    <p:set>
                                      <p:cBhvr>
                                        <p:cTn id="91" dur="1" fill="hold">
                                          <p:stCondLst>
                                            <p:cond delay="0"/>
                                          </p:stCondLst>
                                        </p:cTn>
                                        <p:tgtEl>
                                          <p:spTgt spid="72"/>
                                        </p:tgtEl>
                                        <p:attrNameLst>
                                          <p:attrName>style.visibility</p:attrName>
                                        </p:attrNameLst>
                                      </p:cBhvr>
                                      <p:to>
                                        <p:strVal val="visible"/>
                                      </p:to>
                                    </p:set>
                                    <p:animEffect>
                                      <p:cBhvr>
                                        <p:cTn id="92" dur="500"/>
                                        <p:tgtEl>
                                          <p:spTgt spid="72"/>
                                        </p:tgtEl>
                                      </p:cBhvr>
                                    </p:animEffect>
                                    <p:anim calcmode="lin" valueType="num">
                                      <p:cBhvr>
                                        <p:cTn id="93" dur="500" fill="hold"/>
                                        <p:tgtEl>
                                          <p:spTgt spid="72"/>
                                        </p:tgtEl>
                                        <p:attrNameLst>
                                          <p:attrName>ppt_x</p:attrName>
                                        </p:attrNameLst>
                                      </p:cBhvr>
                                      <p:tavLst>
                                        <p:tav tm="0">
                                          <p:val>
                                            <p:strVal val="#ppt_x"/>
                                          </p:val>
                                        </p:tav>
                                        <p:tav tm="100000">
                                          <p:val>
                                            <p:strVal val="#ppt_x"/>
                                          </p:val>
                                        </p:tav>
                                      </p:tavLst>
                                    </p:anim>
                                    <p:anim calcmode="lin" valueType="num">
                                      <p:cBhvr>
                                        <p:cTn id="94" dur="500" fill="hold"/>
                                        <p:tgtEl>
                                          <p:spTgt spid="7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4"/>
                                        </p:tgtEl>
                                        <p:attrNameLst>
                                          <p:attrName>style.visibility</p:attrName>
                                        </p:attrNameLst>
                                      </p:cBhvr>
                                      <p:to>
                                        <p:strVal val="visible"/>
                                      </p:to>
                                    </p:set>
                                    <p:animEffect>
                                      <p:cBhvr>
                                        <p:cTn id="97" dur="500"/>
                                        <p:tgtEl>
                                          <p:spTgt spid="44"/>
                                        </p:tgtEl>
                                      </p:cBhvr>
                                    </p:animEffect>
                                    <p:anim calcmode="lin" valueType="num">
                                      <p:cBhvr>
                                        <p:cTn id="98" dur="500" fill="hold"/>
                                        <p:tgtEl>
                                          <p:spTgt spid="44"/>
                                        </p:tgtEl>
                                        <p:attrNameLst>
                                          <p:attrName>ppt_x</p:attrName>
                                        </p:attrNameLst>
                                      </p:cBhvr>
                                      <p:tavLst>
                                        <p:tav tm="0">
                                          <p:val>
                                            <p:strVal val="#ppt_x"/>
                                          </p:val>
                                        </p:tav>
                                        <p:tav tm="100000">
                                          <p:val>
                                            <p:strVal val="#ppt_x"/>
                                          </p:val>
                                        </p:tav>
                                      </p:tavLst>
                                    </p:anim>
                                    <p:anim calcmode="lin" valueType="num">
                                      <p:cBhvr>
                                        <p:cTn id="99" dur="500" fill="hold"/>
                                        <p:tgtEl>
                                          <p:spTgt spid="4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5"/>
                                        </p:tgtEl>
                                        <p:attrNameLst>
                                          <p:attrName>style.visibility</p:attrName>
                                        </p:attrNameLst>
                                      </p:cBhvr>
                                      <p:to>
                                        <p:strVal val="visible"/>
                                      </p:to>
                                    </p:set>
                                    <p:animEffect>
                                      <p:cBhvr>
                                        <p:cTn id="102" dur="500"/>
                                        <p:tgtEl>
                                          <p:spTgt spid="45"/>
                                        </p:tgtEl>
                                      </p:cBhvr>
                                    </p:animEffect>
                                    <p:anim calcmode="lin" valueType="num">
                                      <p:cBhvr>
                                        <p:cTn id="103" dur="500" fill="hold"/>
                                        <p:tgtEl>
                                          <p:spTgt spid="45"/>
                                        </p:tgtEl>
                                        <p:attrNameLst>
                                          <p:attrName>ppt_x</p:attrName>
                                        </p:attrNameLst>
                                      </p:cBhvr>
                                      <p:tavLst>
                                        <p:tav tm="0">
                                          <p:val>
                                            <p:strVal val="#ppt_x"/>
                                          </p:val>
                                        </p:tav>
                                        <p:tav tm="100000">
                                          <p:val>
                                            <p:strVal val="#ppt_x"/>
                                          </p:val>
                                        </p:tav>
                                      </p:tavLst>
                                    </p:anim>
                                    <p:anim calcmode="lin" valueType="num">
                                      <p:cBhvr>
                                        <p:cTn id="104" dur="500" fill="hold"/>
                                        <p:tgtEl>
                                          <p:spTgt spid="45"/>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66"/>
                                        </p:tgtEl>
                                        <p:attrNameLst>
                                          <p:attrName>style.visibility</p:attrName>
                                        </p:attrNameLst>
                                      </p:cBhvr>
                                      <p:to>
                                        <p:strVal val="visible"/>
                                      </p:to>
                                    </p:set>
                                    <p:animEffect>
                                      <p:cBhvr>
                                        <p:cTn id="107" dur="500"/>
                                        <p:tgtEl>
                                          <p:spTgt spid="66"/>
                                        </p:tgtEl>
                                      </p:cBhvr>
                                    </p:animEffect>
                                    <p:anim calcmode="lin" valueType="num">
                                      <p:cBhvr>
                                        <p:cTn id="108" dur="500" fill="hold"/>
                                        <p:tgtEl>
                                          <p:spTgt spid="66"/>
                                        </p:tgtEl>
                                        <p:attrNameLst>
                                          <p:attrName>ppt_x</p:attrName>
                                        </p:attrNameLst>
                                      </p:cBhvr>
                                      <p:tavLst>
                                        <p:tav tm="0">
                                          <p:val>
                                            <p:strVal val="#ppt_x"/>
                                          </p:val>
                                        </p:tav>
                                        <p:tav tm="100000">
                                          <p:val>
                                            <p:strVal val="#ppt_x"/>
                                          </p:val>
                                        </p:tav>
                                      </p:tavLst>
                                    </p:anim>
                                    <p:anim calcmode="lin" valueType="num">
                                      <p:cBhvr>
                                        <p:cTn id="109" dur="500" fill="hold"/>
                                        <p:tgtEl>
                                          <p:spTgt spid="66"/>
                                        </p:tgtEl>
                                        <p:attrNameLst>
                                          <p:attrName>ppt_y</p:attrName>
                                        </p:attrNameLst>
                                      </p:cBhvr>
                                      <p:tavLst>
                                        <p:tav tm="0">
                                          <p:val>
                                            <p:strVal val="#ppt_y+.1"/>
                                          </p:val>
                                        </p:tav>
                                        <p:tav tm="100000">
                                          <p:val>
                                            <p:strVal val="#ppt_y"/>
                                          </p:val>
                                        </p:tav>
                                      </p:tavLst>
                                    </p:anim>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p:cBhvr>
                                        <p:cTn id="113" dur="500"/>
                                        <p:tgtEl>
                                          <p:spTgt spid="56"/>
                                        </p:tgtEl>
                                      </p:cBhvr>
                                    </p:animEffect>
                                  </p:childTnLst>
                                </p:cTn>
                              </p:par>
                            </p:childTnLst>
                          </p:cTn>
                        </p:par>
                        <p:par>
                          <p:cTn id="114" fill="hold">
                            <p:stCondLst>
                              <p:cond delay="5000"/>
                            </p:stCondLst>
                            <p:childTnLst>
                              <p:par>
                                <p:cTn id="115" presetID="10" presetClass="entr" presetSubtype="0" fill="hold" grpId="0" nodeType="afterEffect">
                                  <p:stCondLst>
                                    <p:cond delay="0"/>
                                  </p:stCondLst>
                                  <p:childTnLst>
                                    <p:set>
                                      <p:cBhvr>
                                        <p:cTn id="116" dur="1" fill="hold">
                                          <p:stCondLst>
                                            <p:cond delay="0"/>
                                          </p:stCondLst>
                                        </p:cTn>
                                        <p:tgtEl>
                                          <p:spTgt spid="57"/>
                                        </p:tgtEl>
                                        <p:attrNameLst>
                                          <p:attrName>style.visibility</p:attrName>
                                        </p:attrNameLst>
                                      </p:cBhvr>
                                      <p:to>
                                        <p:strVal val="visible"/>
                                      </p:to>
                                    </p:set>
                                    <p:anim calcmode="lin" valueType="num">
                                      <p:cBhvr>
                                        <p:cTn id="117" dur="500" fill="hold"/>
                                        <p:tgtEl>
                                          <p:spTgt spid="57"/>
                                        </p:tgtEl>
                                        <p:attrNameLst>
                                          <p:attrName>ppt_w</p:attrName>
                                        </p:attrNameLst>
                                      </p:cBhvr>
                                      <p:tavLst>
                                        <p:tav tm="0">
                                          <p:val>
                                            <p:fltVal val="0"/>
                                          </p:val>
                                        </p:tav>
                                        <p:tav tm="100000">
                                          <p:val>
                                            <p:strVal val="#ppt_w"/>
                                          </p:val>
                                        </p:tav>
                                      </p:tavLst>
                                    </p:anim>
                                    <p:anim calcmode="lin" valueType="num">
                                      <p:cBhvr>
                                        <p:cTn id="118" dur="500" fill="hold"/>
                                        <p:tgtEl>
                                          <p:spTgt spid="57"/>
                                        </p:tgtEl>
                                        <p:attrNameLst>
                                          <p:attrName>ppt_h</p:attrName>
                                        </p:attrNameLst>
                                      </p:cBhvr>
                                      <p:tavLst>
                                        <p:tav tm="0">
                                          <p:val>
                                            <p:fltVal val="0"/>
                                          </p:val>
                                        </p:tav>
                                        <p:tav tm="100000">
                                          <p:val>
                                            <p:strVal val="#ppt_h"/>
                                          </p:val>
                                        </p:tav>
                                      </p:tavLst>
                                    </p:anim>
                                    <p:animEffect>
                                      <p:cBhvr>
                                        <p:cTn id="119" dur="500"/>
                                        <p:tgtEl>
                                          <p:spTgt spid="57"/>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58"/>
                                        </p:tgtEl>
                                        <p:attrNameLst>
                                          <p:attrName>style.visibility</p:attrName>
                                        </p:attrNameLst>
                                      </p:cBhvr>
                                      <p:to>
                                        <p:strVal val="visible"/>
                                      </p:to>
                                    </p:set>
                                    <p:anim calcmode="lin" valueType="num">
                                      <p:cBhvr>
                                        <p:cTn id="122" dur="500" fill="hold"/>
                                        <p:tgtEl>
                                          <p:spTgt spid="58"/>
                                        </p:tgtEl>
                                        <p:attrNameLst>
                                          <p:attrName>ppt_w</p:attrName>
                                        </p:attrNameLst>
                                      </p:cBhvr>
                                      <p:tavLst>
                                        <p:tav tm="0">
                                          <p:val>
                                            <p:fltVal val="0"/>
                                          </p:val>
                                        </p:tav>
                                        <p:tav tm="100000">
                                          <p:val>
                                            <p:strVal val="#ppt_w"/>
                                          </p:val>
                                        </p:tav>
                                      </p:tavLst>
                                    </p:anim>
                                    <p:anim calcmode="lin" valueType="num">
                                      <p:cBhvr>
                                        <p:cTn id="123" dur="500" fill="hold"/>
                                        <p:tgtEl>
                                          <p:spTgt spid="58"/>
                                        </p:tgtEl>
                                        <p:attrNameLst>
                                          <p:attrName>ppt_h</p:attrName>
                                        </p:attrNameLst>
                                      </p:cBhvr>
                                      <p:tavLst>
                                        <p:tav tm="0">
                                          <p:val>
                                            <p:fltVal val="0"/>
                                          </p:val>
                                        </p:tav>
                                        <p:tav tm="100000">
                                          <p:val>
                                            <p:strVal val="#ppt_h"/>
                                          </p:val>
                                        </p:tav>
                                      </p:tavLst>
                                    </p:anim>
                                    <p:animEffect>
                                      <p:cBhvr>
                                        <p:cTn id="124" dur="500"/>
                                        <p:tgtEl>
                                          <p:spTgt spid="58"/>
                                        </p:tgtEl>
                                      </p:cBhvr>
                                    </p:animEffect>
                                  </p:childTnLst>
                                </p:cTn>
                              </p:par>
                            </p:childTnLst>
                          </p:cTn>
                        </p:par>
                        <p:par>
                          <p:cTn id="125" fill="hold">
                            <p:stCondLst>
                              <p:cond delay="5500"/>
                            </p:stCondLst>
                            <p:childTnLst>
                              <p:par>
                                <p:cTn id="126" presetID="47" presetClass="entr" presetSubtype="0" fill="hold" grpId="0" nodeType="afterEffect">
                                  <p:stCondLst>
                                    <p:cond delay="0"/>
                                  </p:stCondLst>
                                  <p:childTnLst>
                                    <p:set>
                                      <p:cBhvr>
                                        <p:cTn id="127" dur="1" fill="hold">
                                          <p:stCondLst>
                                            <p:cond delay="0"/>
                                          </p:stCondLst>
                                        </p:cTn>
                                        <p:tgtEl>
                                          <p:spTgt spid="62"/>
                                        </p:tgtEl>
                                        <p:attrNameLst>
                                          <p:attrName>style.visibility</p:attrName>
                                        </p:attrNameLst>
                                      </p:cBhvr>
                                      <p:to>
                                        <p:strVal val="visible"/>
                                      </p:to>
                                    </p:set>
                                    <p:animEffect>
                                      <p:cBhvr>
                                        <p:cTn id="128" dur="500"/>
                                        <p:tgtEl>
                                          <p:spTgt spid="62"/>
                                        </p:tgtEl>
                                      </p:cBhvr>
                                    </p:animEffect>
                                    <p:anim calcmode="lin" valueType="num">
                                      <p:cBhvr>
                                        <p:cTn id="129" dur="500" fill="hold"/>
                                        <p:tgtEl>
                                          <p:spTgt spid="62"/>
                                        </p:tgtEl>
                                        <p:attrNameLst>
                                          <p:attrName>ppt_x</p:attrName>
                                        </p:attrNameLst>
                                      </p:cBhvr>
                                      <p:tavLst>
                                        <p:tav tm="0">
                                          <p:val>
                                            <p:strVal val="#ppt_x"/>
                                          </p:val>
                                        </p:tav>
                                        <p:tav tm="100000">
                                          <p:val>
                                            <p:strVal val="#ppt_x"/>
                                          </p:val>
                                        </p:tav>
                                      </p:tavLst>
                                    </p:anim>
                                    <p:anim calcmode="lin" valueType="num">
                                      <p:cBhvr>
                                        <p:cTn id="130" dur="500" fill="hold"/>
                                        <p:tgtEl>
                                          <p:spTgt spid="62"/>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63"/>
                                        </p:tgtEl>
                                        <p:attrNameLst>
                                          <p:attrName>style.visibility</p:attrName>
                                        </p:attrNameLst>
                                      </p:cBhvr>
                                      <p:to>
                                        <p:strVal val="visible"/>
                                      </p:to>
                                    </p:set>
                                    <p:animEffect>
                                      <p:cBhvr>
                                        <p:cTn id="133" dur="500"/>
                                        <p:tgtEl>
                                          <p:spTgt spid="63"/>
                                        </p:tgtEl>
                                      </p:cBhvr>
                                    </p:animEffect>
                                    <p:anim calcmode="lin" valueType="num">
                                      <p:cBhvr>
                                        <p:cTn id="134" dur="500" fill="hold"/>
                                        <p:tgtEl>
                                          <p:spTgt spid="63"/>
                                        </p:tgtEl>
                                        <p:attrNameLst>
                                          <p:attrName>ppt_x</p:attrName>
                                        </p:attrNameLst>
                                      </p:cBhvr>
                                      <p:tavLst>
                                        <p:tav tm="0">
                                          <p:val>
                                            <p:strVal val="#ppt_x"/>
                                          </p:val>
                                        </p:tav>
                                        <p:tav tm="100000">
                                          <p:val>
                                            <p:strVal val="#ppt_x"/>
                                          </p:val>
                                        </p:tav>
                                      </p:tavLst>
                                    </p:anim>
                                    <p:anim calcmode="lin" valueType="num">
                                      <p:cBhvr>
                                        <p:cTn id="135" dur="500" fill="hold"/>
                                        <p:tgtEl>
                                          <p:spTgt spid="63"/>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0"/>
                                  </p:stCondLst>
                                  <p:childTnLst>
                                    <p:set>
                                      <p:cBhvr>
                                        <p:cTn id="137" dur="1" fill="hold">
                                          <p:stCondLst>
                                            <p:cond delay="0"/>
                                          </p:stCondLst>
                                        </p:cTn>
                                        <p:tgtEl>
                                          <p:spTgt spid="68"/>
                                        </p:tgtEl>
                                        <p:attrNameLst>
                                          <p:attrName>style.visibility</p:attrName>
                                        </p:attrNameLst>
                                      </p:cBhvr>
                                      <p:to>
                                        <p:strVal val="visible"/>
                                      </p:to>
                                    </p:set>
                                    <p:animEffect>
                                      <p:cBhvr>
                                        <p:cTn id="138" dur="500"/>
                                        <p:tgtEl>
                                          <p:spTgt spid="68"/>
                                        </p:tgtEl>
                                      </p:cBhvr>
                                    </p:animEffect>
                                    <p:anim calcmode="lin" valueType="num">
                                      <p:cBhvr>
                                        <p:cTn id="139" dur="500" fill="hold"/>
                                        <p:tgtEl>
                                          <p:spTgt spid="68"/>
                                        </p:tgtEl>
                                        <p:attrNameLst>
                                          <p:attrName>ppt_x</p:attrName>
                                        </p:attrNameLst>
                                      </p:cBhvr>
                                      <p:tavLst>
                                        <p:tav tm="0">
                                          <p:val>
                                            <p:strVal val="#ppt_x"/>
                                          </p:val>
                                        </p:tav>
                                        <p:tav tm="100000">
                                          <p:val>
                                            <p:strVal val="#ppt_x"/>
                                          </p:val>
                                        </p:tav>
                                      </p:tavLst>
                                    </p:anim>
                                    <p:anim calcmode="lin" valueType="num">
                                      <p:cBhvr>
                                        <p:cTn id="140" dur="500" fill="hold"/>
                                        <p:tgtEl>
                                          <p:spTgt spid="68"/>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73"/>
                                        </p:tgtEl>
                                        <p:attrNameLst>
                                          <p:attrName>style.visibility</p:attrName>
                                        </p:attrNameLst>
                                      </p:cBhvr>
                                      <p:to>
                                        <p:strVal val="visible"/>
                                      </p:to>
                                    </p:set>
                                    <p:animEffect>
                                      <p:cBhvr>
                                        <p:cTn id="143" dur="500"/>
                                        <p:tgtEl>
                                          <p:spTgt spid="73"/>
                                        </p:tgtEl>
                                      </p:cBhvr>
                                    </p:animEffect>
                                    <p:anim calcmode="lin" valueType="num">
                                      <p:cBhvr>
                                        <p:cTn id="144" dur="500" fill="hold"/>
                                        <p:tgtEl>
                                          <p:spTgt spid="73"/>
                                        </p:tgtEl>
                                        <p:attrNameLst>
                                          <p:attrName>ppt_x</p:attrName>
                                        </p:attrNameLst>
                                      </p:cBhvr>
                                      <p:tavLst>
                                        <p:tav tm="0">
                                          <p:val>
                                            <p:strVal val="#ppt_x"/>
                                          </p:val>
                                        </p:tav>
                                        <p:tav tm="100000">
                                          <p:val>
                                            <p:strVal val="#ppt_x"/>
                                          </p:val>
                                        </p:tav>
                                      </p:tavLst>
                                    </p:anim>
                                    <p:anim calcmode="lin" valueType="num">
                                      <p:cBhvr>
                                        <p:cTn id="145" dur="500" fill="hold"/>
                                        <p:tgtEl>
                                          <p:spTgt spid="73"/>
                                        </p:tgtEl>
                                        <p:attrNameLst>
                                          <p:attrName>ppt_y</p:attrName>
                                        </p:attrNameLst>
                                      </p:cBhvr>
                                      <p:tavLst>
                                        <p:tav tm="0">
                                          <p:val>
                                            <p:strVal val="#ppt_y+.1"/>
                                          </p:val>
                                        </p:tav>
                                        <p:tav tm="100000">
                                          <p:val>
                                            <p:strVal val="#ppt_y"/>
                                          </p:val>
                                        </p:tav>
                                      </p:tavLst>
                                    </p:anim>
                                  </p:childTnLst>
                                </p:cTn>
                              </p:par>
                            </p:childTnLst>
                          </p:cTn>
                        </p:par>
                        <p:par>
                          <p:cTn id="146" fill="hold">
                            <p:stCondLst>
                              <p:cond delay="6000"/>
                            </p:stCondLst>
                            <p:childTnLst>
                              <p:par>
                                <p:cTn id="147" presetID="22" presetClass="entr" presetSubtype="8" fill="hold" grpId="0" nodeType="afterEffect">
                                  <p:stCondLst>
                                    <p:cond delay="0"/>
                                  </p:stCondLst>
                                  <p:childTnLst>
                                    <p:set>
                                      <p:cBhvr>
                                        <p:cTn id="148" dur="1" fill="hold">
                                          <p:stCondLst>
                                            <p:cond delay="0"/>
                                          </p:stCondLst>
                                        </p:cTn>
                                        <p:tgtEl>
                                          <p:spTgt spid="59"/>
                                        </p:tgtEl>
                                        <p:attrNameLst>
                                          <p:attrName>style.visibility</p:attrName>
                                        </p:attrNameLst>
                                      </p:cBhvr>
                                      <p:to>
                                        <p:strVal val="visible"/>
                                      </p:to>
                                    </p:set>
                                    <p:animEffect>
                                      <p:cBhvr>
                                        <p:cTn id="149" dur="500"/>
                                        <p:tgtEl>
                                          <p:spTgt spid="59"/>
                                        </p:tgtEl>
                                      </p:cBhvr>
                                    </p:animEffect>
                                  </p:childTnLst>
                                </p:cTn>
                              </p:par>
                            </p:childTnLst>
                          </p:cTn>
                        </p:par>
                        <p:par>
                          <p:cTn id="150" fill="hold">
                            <p:stCondLst>
                              <p:cond delay="6500"/>
                            </p:stCondLst>
                            <p:childTnLst>
                              <p:par>
                                <p:cTn id="151" presetID="10" presetClass="entr" presetSubtype="0" fill="hold" grpId="0" nodeType="afterEffect">
                                  <p:stCondLst>
                                    <p:cond delay="0"/>
                                  </p:stCondLst>
                                  <p:childTnLst>
                                    <p:set>
                                      <p:cBhvr>
                                        <p:cTn id="152" dur="1" fill="hold">
                                          <p:stCondLst>
                                            <p:cond delay="0"/>
                                          </p:stCondLst>
                                        </p:cTn>
                                        <p:tgtEl>
                                          <p:spTgt spid="60"/>
                                        </p:tgtEl>
                                        <p:attrNameLst>
                                          <p:attrName>style.visibility</p:attrName>
                                        </p:attrNameLst>
                                      </p:cBhvr>
                                      <p:to>
                                        <p:strVal val="visible"/>
                                      </p:to>
                                    </p:set>
                                    <p:anim calcmode="lin" valueType="num">
                                      <p:cBhvr>
                                        <p:cTn id="153" dur="500" fill="hold"/>
                                        <p:tgtEl>
                                          <p:spTgt spid="60"/>
                                        </p:tgtEl>
                                        <p:attrNameLst>
                                          <p:attrName>ppt_w</p:attrName>
                                        </p:attrNameLst>
                                      </p:cBhvr>
                                      <p:tavLst>
                                        <p:tav tm="0">
                                          <p:val>
                                            <p:fltVal val="0"/>
                                          </p:val>
                                        </p:tav>
                                        <p:tav tm="100000">
                                          <p:val>
                                            <p:strVal val="#ppt_w"/>
                                          </p:val>
                                        </p:tav>
                                      </p:tavLst>
                                    </p:anim>
                                    <p:anim calcmode="lin" valueType="num">
                                      <p:cBhvr>
                                        <p:cTn id="154" dur="500" fill="hold"/>
                                        <p:tgtEl>
                                          <p:spTgt spid="60"/>
                                        </p:tgtEl>
                                        <p:attrNameLst>
                                          <p:attrName>ppt_h</p:attrName>
                                        </p:attrNameLst>
                                      </p:cBhvr>
                                      <p:tavLst>
                                        <p:tav tm="0">
                                          <p:val>
                                            <p:fltVal val="0"/>
                                          </p:val>
                                        </p:tav>
                                        <p:tav tm="100000">
                                          <p:val>
                                            <p:strVal val="#ppt_h"/>
                                          </p:val>
                                        </p:tav>
                                      </p:tavLst>
                                    </p:anim>
                                    <p:animEffect>
                                      <p:cBhvr>
                                        <p:cTn id="155" dur="500"/>
                                        <p:tgtEl>
                                          <p:spTgt spid="60"/>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61"/>
                                        </p:tgtEl>
                                        <p:attrNameLst>
                                          <p:attrName>style.visibility</p:attrName>
                                        </p:attrNameLst>
                                      </p:cBhvr>
                                      <p:to>
                                        <p:strVal val="visible"/>
                                      </p:to>
                                    </p:set>
                                    <p:anim calcmode="lin" valueType="num">
                                      <p:cBhvr>
                                        <p:cTn id="158" dur="500" fill="hold"/>
                                        <p:tgtEl>
                                          <p:spTgt spid="61"/>
                                        </p:tgtEl>
                                        <p:attrNameLst>
                                          <p:attrName>ppt_w</p:attrName>
                                        </p:attrNameLst>
                                      </p:cBhvr>
                                      <p:tavLst>
                                        <p:tav tm="0">
                                          <p:val>
                                            <p:fltVal val="0"/>
                                          </p:val>
                                        </p:tav>
                                        <p:tav tm="100000">
                                          <p:val>
                                            <p:strVal val="#ppt_w"/>
                                          </p:val>
                                        </p:tav>
                                      </p:tavLst>
                                    </p:anim>
                                    <p:anim calcmode="lin" valueType="num">
                                      <p:cBhvr>
                                        <p:cTn id="159" dur="500" fill="hold"/>
                                        <p:tgtEl>
                                          <p:spTgt spid="61"/>
                                        </p:tgtEl>
                                        <p:attrNameLst>
                                          <p:attrName>ppt_h</p:attrName>
                                        </p:attrNameLst>
                                      </p:cBhvr>
                                      <p:tavLst>
                                        <p:tav tm="0">
                                          <p:val>
                                            <p:fltVal val="0"/>
                                          </p:val>
                                        </p:tav>
                                        <p:tav tm="100000">
                                          <p:val>
                                            <p:strVal val="#ppt_h"/>
                                          </p:val>
                                        </p:tav>
                                      </p:tavLst>
                                    </p:anim>
                                    <p:animEffect>
                                      <p:cBhvr>
                                        <p:cTn id="160" dur="500"/>
                                        <p:tgtEl>
                                          <p:spTgt spid="61"/>
                                        </p:tgtEl>
                                      </p:cBhvr>
                                    </p:animEffect>
                                  </p:childTnLst>
                                </p:cTn>
                              </p:par>
                            </p:childTnLst>
                          </p:cTn>
                        </p:par>
                        <p:par>
                          <p:cTn id="161" fill="hold">
                            <p:stCondLst>
                              <p:cond delay="7000"/>
                            </p:stCondLst>
                            <p:childTnLst>
                              <p:par>
                                <p:cTn id="162" presetID="47" presetClass="entr" presetSubtype="0" fill="hold" grpId="0" nodeType="afterEffect">
                                  <p:stCondLst>
                                    <p:cond delay="0"/>
                                  </p:stCondLst>
                                  <p:childTnLst>
                                    <p:set>
                                      <p:cBhvr>
                                        <p:cTn id="163" dur="1" fill="hold">
                                          <p:stCondLst>
                                            <p:cond delay="0"/>
                                          </p:stCondLst>
                                        </p:cTn>
                                        <p:tgtEl>
                                          <p:spTgt spid="74"/>
                                        </p:tgtEl>
                                        <p:attrNameLst>
                                          <p:attrName>style.visibility</p:attrName>
                                        </p:attrNameLst>
                                      </p:cBhvr>
                                      <p:to>
                                        <p:strVal val="visible"/>
                                      </p:to>
                                    </p:set>
                                    <p:animEffect>
                                      <p:cBhvr>
                                        <p:cTn id="164" dur="500"/>
                                        <p:tgtEl>
                                          <p:spTgt spid="74"/>
                                        </p:tgtEl>
                                      </p:cBhvr>
                                    </p:animEffect>
                                    <p:anim calcmode="lin" valueType="num">
                                      <p:cBhvr>
                                        <p:cTn id="165" dur="500" fill="hold"/>
                                        <p:tgtEl>
                                          <p:spTgt spid="74"/>
                                        </p:tgtEl>
                                        <p:attrNameLst>
                                          <p:attrName>ppt_x</p:attrName>
                                        </p:attrNameLst>
                                      </p:cBhvr>
                                      <p:tavLst>
                                        <p:tav tm="0">
                                          <p:val>
                                            <p:strVal val="#ppt_x"/>
                                          </p:val>
                                        </p:tav>
                                        <p:tav tm="100000">
                                          <p:val>
                                            <p:strVal val="#ppt_x"/>
                                          </p:val>
                                        </p:tav>
                                      </p:tavLst>
                                    </p:anim>
                                    <p:anim calcmode="lin" valueType="num">
                                      <p:cBhvr>
                                        <p:cTn id="166" dur="500" fill="hold"/>
                                        <p:tgtEl>
                                          <p:spTgt spid="74"/>
                                        </p:tgtEl>
                                        <p:attrNameLst>
                                          <p:attrName>ppt_y</p:attrName>
                                        </p:attrNameLst>
                                      </p:cBhvr>
                                      <p:tavLst>
                                        <p:tav tm="0">
                                          <p:val>
                                            <p:strVal val="#ppt_y-.1"/>
                                          </p:val>
                                        </p:tav>
                                        <p:tav tm="100000">
                                          <p:val>
                                            <p:strVal val="#ppt_y"/>
                                          </p:val>
                                        </p:tav>
                                      </p:tavLst>
                                    </p:anim>
                                  </p:childTnLst>
                                </p:cTn>
                              </p:par>
                              <p:par>
                                <p:cTn id="167" presetID="42" presetClass="entr" presetSubtype="0"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p:cBhvr>
                                        <p:cTn id="169" dur="500"/>
                                        <p:tgtEl>
                                          <p:spTgt spid="46"/>
                                        </p:tgtEl>
                                      </p:cBhvr>
                                    </p:animEffect>
                                    <p:anim calcmode="lin" valueType="num">
                                      <p:cBhvr>
                                        <p:cTn id="170" dur="500" fill="hold"/>
                                        <p:tgtEl>
                                          <p:spTgt spid="46"/>
                                        </p:tgtEl>
                                        <p:attrNameLst>
                                          <p:attrName>ppt_x</p:attrName>
                                        </p:attrNameLst>
                                      </p:cBhvr>
                                      <p:tavLst>
                                        <p:tav tm="0">
                                          <p:val>
                                            <p:strVal val="#ppt_x"/>
                                          </p:val>
                                        </p:tav>
                                        <p:tav tm="100000">
                                          <p:val>
                                            <p:strVal val="#ppt_x"/>
                                          </p:val>
                                        </p:tav>
                                      </p:tavLst>
                                    </p:anim>
                                    <p:anim calcmode="lin" valueType="num">
                                      <p:cBhvr>
                                        <p:cTn id="171" dur="500" fill="hold"/>
                                        <p:tgtEl>
                                          <p:spTgt spid="46"/>
                                        </p:tgtEl>
                                        <p:attrNameLst>
                                          <p:attrName>ppt_y</p:attrName>
                                        </p:attrNameLst>
                                      </p:cBhvr>
                                      <p:tavLst>
                                        <p:tav tm="0">
                                          <p:val>
                                            <p:strVal val="#ppt_y+.1"/>
                                          </p:val>
                                        </p:tav>
                                        <p:tav tm="100000">
                                          <p:val>
                                            <p:strVal val="#ppt_y"/>
                                          </p:val>
                                        </p:tav>
                                      </p:tavLst>
                                    </p:anim>
                                  </p:childTnLst>
                                </p:cTn>
                              </p:par>
                              <p:par>
                                <p:cTn id="172" presetID="42" presetClass="entr" presetSubtype="0" fill="hold" grpId="0" nodeType="withEffect">
                                  <p:stCondLst>
                                    <p:cond delay="0"/>
                                  </p:stCondLst>
                                  <p:childTnLst>
                                    <p:set>
                                      <p:cBhvr>
                                        <p:cTn id="173" dur="1" fill="hold">
                                          <p:stCondLst>
                                            <p:cond delay="0"/>
                                          </p:stCondLst>
                                        </p:cTn>
                                        <p:tgtEl>
                                          <p:spTgt spid="47"/>
                                        </p:tgtEl>
                                        <p:attrNameLst>
                                          <p:attrName>style.visibility</p:attrName>
                                        </p:attrNameLst>
                                      </p:cBhvr>
                                      <p:to>
                                        <p:strVal val="visible"/>
                                      </p:to>
                                    </p:set>
                                    <p:animEffect>
                                      <p:cBhvr>
                                        <p:cTn id="174" dur="500"/>
                                        <p:tgtEl>
                                          <p:spTgt spid="47"/>
                                        </p:tgtEl>
                                      </p:cBhvr>
                                    </p:animEffect>
                                    <p:anim calcmode="lin" valueType="num">
                                      <p:cBhvr>
                                        <p:cTn id="175" dur="500" fill="hold"/>
                                        <p:tgtEl>
                                          <p:spTgt spid="47"/>
                                        </p:tgtEl>
                                        <p:attrNameLst>
                                          <p:attrName>ppt_x</p:attrName>
                                        </p:attrNameLst>
                                      </p:cBhvr>
                                      <p:tavLst>
                                        <p:tav tm="0">
                                          <p:val>
                                            <p:strVal val="#ppt_x"/>
                                          </p:val>
                                        </p:tav>
                                        <p:tav tm="100000">
                                          <p:val>
                                            <p:strVal val="#ppt_x"/>
                                          </p:val>
                                        </p:tav>
                                      </p:tavLst>
                                    </p:anim>
                                    <p:anim calcmode="lin" valueType="num">
                                      <p:cBhvr>
                                        <p:cTn id="176" dur="500" fill="hold"/>
                                        <p:tgtEl>
                                          <p:spTgt spid="47"/>
                                        </p:tgtEl>
                                        <p:attrNameLst>
                                          <p:attrName>ppt_y</p:attrName>
                                        </p:attrNameLst>
                                      </p:cBhvr>
                                      <p:tavLst>
                                        <p:tav tm="0">
                                          <p:val>
                                            <p:strVal val="#ppt_y+.1"/>
                                          </p:val>
                                        </p:tav>
                                        <p:tav tm="100000">
                                          <p:val>
                                            <p:strVal val="#ppt_y"/>
                                          </p:val>
                                        </p:tav>
                                      </p:tavLst>
                                    </p:anim>
                                  </p:childTnLst>
                                </p:cTn>
                              </p:par>
                              <p:par>
                                <p:cTn id="177" presetID="42" presetClass="entr" presetSubtype="0" fill="hold" grpId="0" nodeType="withEffect">
                                  <p:stCondLst>
                                    <p:cond delay="0"/>
                                  </p:stCondLst>
                                  <p:childTnLst>
                                    <p:set>
                                      <p:cBhvr>
                                        <p:cTn id="178" dur="1" fill="hold">
                                          <p:stCondLst>
                                            <p:cond delay="0"/>
                                          </p:stCondLst>
                                        </p:cTn>
                                        <p:tgtEl>
                                          <p:spTgt spid="67"/>
                                        </p:tgtEl>
                                        <p:attrNameLst>
                                          <p:attrName>style.visibility</p:attrName>
                                        </p:attrNameLst>
                                      </p:cBhvr>
                                      <p:to>
                                        <p:strVal val="visible"/>
                                      </p:to>
                                    </p:set>
                                    <p:animEffect>
                                      <p:cBhvr>
                                        <p:cTn id="179" dur="500"/>
                                        <p:tgtEl>
                                          <p:spTgt spid="67"/>
                                        </p:tgtEl>
                                      </p:cBhvr>
                                    </p:animEffect>
                                    <p:anim calcmode="lin" valueType="num">
                                      <p:cBhvr>
                                        <p:cTn id="180" dur="500" fill="hold"/>
                                        <p:tgtEl>
                                          <p:spTgt spid="67"/>
                                        </p:tgtEl>
                                        <p:attrNameLst>
                                          <p:attrName>ppt_x</p:attrName>
                                        </p:attrNameLst>
                                      </p:cBhvr>
                                      <p:tavLst>
                                        <p:tav tm="0">
                                          <p:val>
                                            <p:strVal val="#ppt_x"/>
                                          </p:val>
                                        </p:tav>
                                        <p:tav tm="100000">
                                          <p:val>
                                            <p:strVal val="#ppt_x"/>
                                          </p:val>
                                        </p:tav>
                                      </p:tavLst>
                                    </p:anim>
                                    <p:anim calcmode="lin" valueType="num">
                                      <p:cBhvr>
                                        <p:cTn id="181" dur="500" fill="hold"/>
                                        <p:tgtEl>
                                          <p:spTgt spid="67"/>
                                        </p:tgtEl>
                                        <p:attrNameLst>
                                          <p:attrName>ppt_y</p:attrName>
                                        </p:attrNameLst>
                                      </p:cBhvr>
                                      <p:tavLst>
                                        <p:tav tm="0">
                                          <p:val>
                                            <p:strVal val="#ppt_y+.1"/>
                                          </p:val>
                                        </p:tav>
                                        <p:tav tm="100000">
                                          <p:val>
                                            <p:strVal val="#ppt_y"/>
                                          </p:val>
                                        </p:tav>
                                      </p:tavLst>
                                    </p:anim>
                                  </p:childTnLst>
                                </p:cTn>
                              </p:par>
                            </p:childTnLst>
                          </p:cTn>
                        </p:par>
                        <p:par>
                          <p:cTn id="182" fill="hold">
                            <p:stCondLst>
                              <p:cond delay="7500"/>
                            </p:stCondLst>
                            <p:childTnLst>
                              <p:par>
                                <p:cTn id="183" presetID="22" presetClass="entr" presetSubtype="8" fill="hold" grpId="0" nodeType="afterEffect">
                                  <p:stCondLst>
                                    <p:cond delay="0"/>
                                  </p:stCondLst>
                                  <p:childTnLst>
                                    <p:set>
                                      <p:cBhvr>
                                        <p:cTn id="184" dur="1" fill="hold">
                                          <p:stCondLst>
                                            <p:cond delay="0"/>
                                          </p:stCondLst>
                                        </p:cTn>
                                        <p:tgtEl>
                                          <p:spTgt spid="65"/>
                                        </p:tgtEl>
                                        <p:attrNameLst>
                                          <p:attrName>style.visibility</p:attrName>
                                        </p:attrNameLst>
                                      </p:cBhvr>
                                      <p:to>
                                        <p:strVal val="visible"/>
                                      </p:to>
                                    </p:set>
                                    <p:animEffect>
                                      <p:cBhvr>
                                        <p:cTn id="18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bldLvl="0" animBg="1" autoUpdateAnimBg="0"/>
      <p:bldP spid="44" grpId="0" animBg="1"/>
      <p:bldP spid="45" grpId="0" bldLvl="0" animBg="1" autoUpdateAnimBg="0"/>
      <p:bldP spid="46" grpId="0" animBg="1"/>
      <p:bldP spid="47" grpId="0" bldLvl="0" animBg="1" autoUpdateAnimBg="0"/>
      <p:bldP spid="48" grpId="0" animBg="1"/>
      <p:bldP spid="49" grpId="0" bldLvl="0" animBg="1" autoUpdateAnimBg="0"/>
      <p:bldP spid="50" grpId="0" bldLvl="0" animBg="1" autoUpdateAnimBg="0"/>
      <p:bldP spid="51" grpId="0" bldLvl="0" animBg="1" autoUpdateAnimBg="0"/>
      <p:bldP spid="52" grpId="0" bldLvl="0" animBg="1" autoUpdateAnimBg="0"/>
      <p:bldP spid="53" grpId="0" animBg="1"/>
      <p:bldP spid="54" grpId="0" bldLvl="0" animBg="1" autoUpdateAnimBg="0"/>
      <p:bldP spid="55" grpId="0" bldLvl="0" animBg="1" autoUpdateAnimBg="0"/>
      <p:bldP spid="56" grpId="0" animBg="1"/>
      <p:bldP spid="57" grpId="0" bldLvl="0" animBg="1" autoUpdateAnimBg="0"/>
      <p:bldP spid="58" grpId="0" bldLvl="0" animBg="1" autoUpdateAnimBg="0"/>
      <p:bldP spid="59" grpId="0" animBg="1"/>
      <p:bldP spid="60" grpId="0" bldLvl="0" animBg="1" autoUpdateAnimBg="0"/>
      <p:bldP spid="61" grpId="0" bldLvl="0" animBg="1" autoUpdateAnimBg="0"/>
      <p:bldP spid="62" grpId="0" animBg="1"/>
      <p:bldP spid="63" grpId="0" bldLvl="0" animBg="1" autoUpdateAnimBg="0"/>
      <p:bldP spid="64" grpId="0" animBg="1"/>
      <p:bldP spid="65" grpId="0" animBg="1"/>
      <p:bldP spid="66" grpId="0" bldLvl="0" autoUpdateAnimBg="0"/>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3489182" y="1268760"/>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22" name="任意多边形 21"/>
          <p:cNvSpPr/>
          <p:nvPr/>
        </p:nvSpPr>
        <p:spPr>
          <a:xfrm rot="21255145">
            <a:off x="4540564" y="2262338"/>
            <a:ext cx="3409477" cy="1074272"/>
          </a:xfrm>
          <a:custGeom>
            <a:avLst/>
            <a:gdLst>
              <a:gd name="connsiteX0" fmla="*/ 0 w 3977640"/>
              <a:gd name="connsiteY0" fmla="*/ 1333500 h 1508760"/>
              <a:gd name="connsiteX1" fmla="*/ 624840 w 3977640"/>
              <a:gd name="connsiteY1" fmla="*/ 655320 h 1508760"/>
              <a:gd name="connsiteX2" fmla="*/ 1264920 w 3977640"/>
              <a:gd name="connsiteY2" fmla="*/ 1074420 h 1508760"/>
              <a:gd name="connsiteX3" fmla="*/ 2049780 w 3977640"/>
              <a:gd name="connsiteY3" fmla="*/ 342900 h 1508760"/>
              <a:gd name="connsiteX4" fmla="*/ 2682240 w 3977640"/>
              <a:gd name="connsiteY4" fmla="*/ 982980 h 1508760"/>
              <a:gd name="connsiteX5" fmla="*/ 3406140 w 3977640"/>
              <a:gd name="connsiteY5" fmla="*/ 266700 h 1508760"/>
              <a:gd name="connsiteX6" fmla="*/ 3185160 w 3977640"/>
              <a:gd name="connsiteY6" fmla="*/ 83820 h 1508760"/>
              <a:gd name="connsiteX7" fmla="*/ 3977640 w 3977640"/>
              <a:gd name="connsiteY7" fmla="*/ 0 h 1508760"/>
              <a:gd name="connsiteX8" fmla="*/ 3909060 w 3977640"/>
              <a:gd name="connsiteY8" fmla="*/ 777240 h 1508760"/>
              <a:gd name="connsiteX9" fmla="*/ 3703320 w 3977640"/>
              <a:gd name="connsiteY9" fmla="*/ 594360 h 1508760"/>
              <a:gd name="connsiteX10" fmla="*/ 2689860 w 3977640"/>
              <a:gd name="connsiteY10" fmla="*/ 1501140 h 1508760"/>
              <a:gd name="connsiteX11" fmla="*/ 2065020 w 3977640"/>
              <a:gd name="connsiteY11" fmla="*/ 861060 h 1508760"/>
              <a:gd name="connsiteX12" fmla="*/ 1264920 w 3977640"/>
              <a:gd name="connsiteY12" fmla="*/ 1508760 h 1508760"/>
              <a:gd name="connsiteX13" fmla="*/ 655320 w 3977640"/>
              <a:gd name="connsiteY13" fmla="*/ 1059180 h 1508760"/>
              <a:gd name="connsiteX14" fmla="*/ 198120 w 3977640"/>
              <a:gd name="connsiteY14" fmla="*/ 1493520 h 1508760"/>
              <a:gd name="connsiteX15" fmla="*/ 0 w 3977640"/>
              <a:gd name="connsiteY15" fmla="*/ 1333500 h 1508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77640" h="1508760">
                <a:moveTo>
                  <a:pt x="0" y="1333500"/>
                </a:moveTo>
                <a:lnTo>
                  <a:pt x="624840" y="655320"/>
                </a:lnTo>
                <a:lnTo>
                  <a:pt x="1264920" y="1074420"/>
                </a:lnTo>
                <a:lnTo>
                  <a:pt x="2049780" y="342900"/>
                </a:lnTo>
                <a:lnTo>
                  <a:pt x="2682240" y="982980"/>
                </a:lnTo>
                <a:lnTo>
                  <a:pt x="3406140" y="266700"/>
                </a:lnTo>
                <a:lnTo>
                  <a:pt x="3185160" y="83820"/>
                </a:lnTo>
                <a:lnTo>
                  <a:pt x="3977640" y="0"/>
                </a:lnTo>
                <a:lnTo>
                  <a:pt x="3909060" y="777240"/>
                </a:lnTo>
                <a:lnTo>
                  <a:pt x="3703320" y="594360"/>
                </a:lnTo>
                <a:lnTo>
                  <a:pt x="2689860" y="1501140"/>
                </a:lnTo>
                <a:lnTo>
                  <a:pt x="2065020" y="861060"/>
                </a:lnTo>
                <a:lnTo>
                  <a:pt x="1264920" y="1508760"/>
                </a:lnTo>
                <a:lnTo>
                  <a:pt x="655320" y="1059180"/>
                </a:lnTo>
                <a:lnTo>
                  <a:pt x="198120" y="1493520"/>
                </a:lnTo>
                <a:lnTo>
                  <a:pt x="0" y="1333500"/>
                </a:lnTo>
                <a:close/>
              </a:path>
            </a:pathLst>
          </a:cu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grpSp>
        <p:nvGrpSpPr>
          <p:cNvPr id="23" name="组合 22"/>
          <p:cNvGrpSpPr/>
          <p:nvPr/>
        </p:nvGrpSpPr>
        <p:grpSpPr>
          <a:xfrm>
            <a:off x="4713320" y="2882552"/>
            <a:ext cx="3559281" cy="2657845"/>
            <a:chOff x="-148492" y="2581206"/>
            <a:chExt cx="3271249" cy="1862753"/>
          </a:xfrm>
        </p:grpSpPr>
        <p:cxnSp>
          <p:nvCxnSpPr>
            <p:cNvPr id="24" name="直接连接符 23"/>
            <p:cNvCxnSpPr/>
            <p:nvPr/>
          </p:nvCxnSpPr>
          <p:spPr>
            <a:xfrm>
              <a:off x="-148492" y="4443958"/>
              <a:ext cx="3271249" cy="0"/>
            </a:xfrm>
            <a:prstGeom prst="line">
              <a:avLst/>
            </a:prstGeom>
            <a:noFill/>
            <a:ln w="6350" cap="flat" cmpd="sng" algn="ctr">
              <a:solidFill>
                <a:sysClr val="window" lastClr="FFFFFF"/>
              </a:solidFill>
              <a:prstDash val="solid"/>
              <a:miter lim="800000"/>
            </a:ln>
            <a:effectLst/>
          </p:spPr>
        </p:cxnSp>
        <p:sp>
          <p:nvSpPr>
            <p:cNvPr id="25" name="矩形 24"/>
            <p:cNvSpPr/>
            <p:nvPr/>
          </p:nvSpPr>
          <p:spPr>
            <a:xfrm>
              <a:off x="1100875" y="3147813"/>
              <a:ext cx="335087" cy="129614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a:off x="1932639" y="2934474"/>
              <a:ext cx="335087" cy="150948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a:off x="2764403" y="2581206"/>
              <a:ext cx="358354" cy="1862752"/>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矩形 27"/>
            <p:cNvSpPr/>
            <p:nvPr/>
          </p:nvSpPr>
          <p:spPr>
            <a:xfrm>
              <a:off x="1516757" y="3003799"/>
              <a:ext cx="335087" cy="1440160"/>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29" name="矩形 28"/>
            <p:cNvSpPr/>
            <p:nvPr/>
          </p:nvSpPr>
          <p:spPr>
            <a:xfrm>
              <a:off x="2348521" y="3291830"/>
              <a:ext cx="335087" cy="1152128"/>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0" name="矩形 29"/>
            <p:cNvSpPr/>
            <p:nvPr/>
          </p:nvSpPr>
          <p:spPr>
            <a:xfrm>
              <a:off x="684993" y="3291830"/>
              <a:ext cx="335087" cy="1152128"/>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1" name="矩形 30"/>
            <p:cNvSpPr/>
            <p:nvPr/>
          </p:nvSpPr>
          <p:spPr>
            <a:xfrm>
              <a:off x="267390" y="3147814"/>
              <a:ext cx="335087" cy="1296144"/>
            </a:xfrm>
            <a:prstGeom prst="rect">
              <a:avLst/>
            </a:prstGeom>
            <a:solidFill>
              <a:srgbClr val="44546A">
                <a:lumMod val="50000"/>
                <a:alpha val="80000"/>
              </a:srgbClr>
            </a:solid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p:nvPr/>
          </p:nvSpPr>
          <p:spPr>
            <a:xfrm>
              <a:off x="-148492" y="3512582"/>
              <a:ext cx="335087" cy="931376"/>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grpSp>
      <p:sp>
        <p:nvSpPr>
          <p:cNvPr id="33" name="TextBox 16"/>
          <p:cNvSpPr txBox="1"/>
          <p:nvPr/>
        </p:nvSpPr>
        <p:spPr>
          <a:xfrm>
            <a:off x="1040910" y="4377298"/>
            <a:ext cx="3384376" cy="95410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输入你的文字 输入你的文字 输入你的文字</a:t>
            </a:r>
          </a:p>
        </p:txBody>
      </p:sp>
      <p:sp>
        <p:nvSpPr>
          <p:cNvPr id="34" name="TextBox 17"/>
          <p:cNvSpPr txBox="1"/>
          <p:nvPr/>
        </p:nvSpPr>
        <p:spPr>
          <a:xfrm>
            <a:off x="1040912" y="3890664"/>
            <a:ext cx="2317143" cy="338554"/>
          </a:xfrm>
          <a:prstGeom prst="rect">
            <a:avLst/>
          </a:prstGeom>
          <a:noFill/>
          <a:ln>
            <a:noFill/>
            <a:prstDash val="sysDash"/>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添加你的标题</a:t>
            </a:r>
            <a:endPar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5" name="矩形 34"/>
          <p:cNvSpPr/>
          <p:nvPr/>
        </p:nvSpPr>
        <p:spPr>
          <a:xfrm>
            <a:off x="1184928" y="2810545"/>
            <a:ext cx="360041" cy="360041"/>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65000"/>
                  <a:lumOff val="35000"/>
                </a:sysClr>
              </a:solidFill>
              <a:effectLst/>
              <a:uLnTx/>
              <a:uFillTx/>
            </a:endParaRPr>
          </a:p>
        </p:txBody>
      </p:sp>
      <p:sp>
        <p:nvSpPr>
          <p:cNvPr id="36" name="TextBox 2"/>
          <p:cNvSpPr txBox="1"/>
          <p:nvPr/>
        </p:nvSpPr>
        <p:spPr>
          <a:xfrm>
            <a:off x="1544969" y="2914848"/>
            <a:ext cx="80021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标签文本</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37" name="矩形 36"/>
          <p:cNvSpPr/>
          <p:nvPr/>
        </p:nvSpPr>
        <p:spPr>
          <a:xfrm>
            <a:off x="2597904" y="2810545"/>
            <a:ext cx="360041" cy="360041"/>
          </a:xfrm>
          <a:prstGeom prst="rect">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TextBox 29"/>
          <p:cNvSpPr txBox="1"/>
          <p:nvPr/>
        </p:nvSpPr>
        <p:spPr>
          <a:xfrm>
            <a:off x="2957945" y="2914848"/>
            <a:ext cx="800219"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标签文本</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cxnSp>
        <p:nvCxnSpPr>
          <p:cNvPr id="39" name="直接连接符 38"/>
          <p:cNvCxnSpPr/>
          <p:nvPr/>
        </p:nvCxnSpPr>
        <p:spPr>
          <a:xfrm>
            <a:off x="1184926" y="4250704"/>
            <a:ext cx="3096344" cy="0"/>
          </a:xfrm>
          <a:prstGeom prst="line">
            <a:avLst/>
          </a:prstGeom>
          <a:noFill/>
          <a:ln w="6350" cap="flat" cmpd="sng" algn="ctr">
            <a:solidFill>
              <a:sysClr val="windowText" lastClr="000000">
                <a:lumMod val="75000"/>
                <a:lumOff val="25000"/>
              </a:sysClr>
            </a:solidFill>
            <a:prstDash val="solid"/>
            <a:miter lim="800000"/>
          </a:ln>
          <a:effectLst/>
        </p:spPr>
      </p:cxn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22" presetClass="entr" presetSubtype="4" fill="hold" nodeType="withEffect">
                                  <p:stCondLst>
                                    <p:cond delay="50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par>
                                <p:cTn id="13" presetID="22" presetClass="entr" presetSubtype="8" fill="hold" grpId="0" nodeType="withEffect">
                                  <p:stCondLst>
                                    <p:cond delay="125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1000"/>
                                        <p:tgtEl>
                                          <p:spTgt spid="22"/>
                                        </p:tgtEl>
                                      </p:cBhvr>
                                    </p:animEffect>
                                  </p:childTnLst>
                                </p:cTn>
                              </p:par>
                              <p:par>
                                <p:cTn id="16" presetID="30" presetClass="entr" presetSubtype="0" fill="hold" grpId="0" nodeType="withEffect">
                                  <p:stCondLst>
                                    <p:cond delay="200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600" decel="100000"/>
                                        <p:tgtEl>
                                          <p:spTgt spid="35"/>
                                        </p:tgtEl>
                                      </p:cBhvr>
                                    </p:animEffect>
                                    <p:anim calcmode="lin" valueType="num">
                                      <p:cBhvr>
                                        <p:cTn id="19" dur="600" decel="100000" fill="hold"/>
                                        <p:tgtEl>
                                          <p:spTgt spid="35"/>
                                        </p:tgtEl>
                                        <p:attrNameLst>
                                          <p:attrName>style.rotation</p:attrName>
                                        </p:attrNameLst>
                                      </p:cBhvr>
                                      <p:tavLst>
                                        <p:tav tm="0">
                                          <p:val>
                                            <p:fltVal val="-90"/>
                                          </p:val>
                                        </p:tav>
                                        <p:tav tm="100000">
                                          <p:val>
                                            <p:fltVal val="0"/>
                                          </p:val>
                                        </p:tav>
                                      </p:tavLst>
                                    </p:anim>
                                    <p:anim calcmode="lin" valueType="num">
                                      <p:cBhvr>
                                        <p:cTn id="20" dur="600" decel="100000" fill="hold"/>
                                        <p:tgtEl>
                                          <p:spTgt spid="35"/>
                                        </p:tgtEl>
                                        <p:attrNameLst>
                                          <p:attrName>ppt_x</p:attrName>
                                        </p:attrNameLst>
                                      </p:cBhvr>
                                      <p:tavLst>
                                        <p:tav tm="0">
                                          <p:val>
                                            <p:strVal val="#ppt_x+0.4"/>
                                          </p:val>
                                        </p:tav>
                                        <p:tav tm="100000">
                                          <p:val>
                                            <p:strVal val="#ppt_x-0.05"/>
                                          </p:val>
                                        </p:tav>
                                      </p:tavLst>
                                    </p:anim>
                                    <p:anim calcmode="lin" valueType="num">
                                      <p:cBhvr>
                                        <p:cTn id="21" dur="600" decel="100000" fill="hold"/>
                                        <p:tgtEl>
                                          <p:spTgt spid="35"/>
                                        </p:tgtEl>
                                        <p:attrNameLst>
                                          <p:attrName>ppt_y</p:attrName>
                                        </p:attrNameLst>
                                      </p:cBhvr>
                                      <p:tavLst>
                                        <p:tav tm="0">
                                          <p:val>
                                            <p:strVal val="#ppt_y-0.4"/>
                                          </p:val>
                                        </p:tav>
                                        <p:tav tm="100000">
                                          <p:val>
                                            <p:strVal val="#ppt_y+0.1"/>
                                          </p:val>
                                        </p:tav>
                                      </p:tavLst>
                                    </p:anim>
                                    <p:anim calcmode="lin" valueType="num">
                                      <p:cBhvr>
                                        <p:cTn id="22" dur="150" accel="100000" fill="hold">
                                          <p:stCondLst>
                                            <p:cond delay="600"/>
                                          </p:stCondLst>
                                        </p:cTn>
                                        <p:tgtEl>
                                          <p:spTgt spid="35"/>
                                        </p:tgtEl>
                                        <p:attrNameLst>
                                          <p:attrName>ppt_x</p:attrName>
                                        </p:attrNameLst>
                                      </p:cBhvr>
                                      <p:tavLst>
                                        <p:tav tm="0">
                                          <p:val>
                                            <p:strVal val="#ppt_x-0.05"/>
                                          </p:val>
                                        </p:tav>
                                        <p:tav tm="100000">
                                          <p:val>
                                            <p:strVal val="#ppt_x"/>
                                          </p:val>
                                        </p:tav>
                                      </p:tavLst>
                                    </p:anim>
                                    <p:anim calcmode="lin" valueType="num">
                                      <p:cBhvr>
                                        <p:cTn id="23" dur="150" accel="100000" fill="hold">
                                          <p:stCondLst>
                                            <p:cond delay="600"/>
                                          </p:stCondLst>
                                        </p:cTn>
                                        <p:tgtEl>
                                          <p:spTgt spid="35"/>
                                        </p:tgtEl>
                                        <p:attrNameLst>
                                          <p:attrName>ppt_y</p:attrName>
                                        </p:attrNameLst>
                                      </p:cBhvr>
                                      <p:tavLst>
                                        <p:tav tm="0">
                                          <p:val>
                                            <p:strVal val="#ppt_y+0.1"/>
                                          </p:val>
                                        </p:tav>
                                        <p:tav tm="100000">
                                          <p:val>
                                            <p:strVal val="#ppt_y"/>
                                          </p:val>
                                        </p:tav>
                                      </p:tavLst>
                                    </p:anim>
                                  </p:childTnLst>
                                </p:cTn>
                              </p:par>
                              <p:par>
                                <p:cTn id="24" presetID="30" presetClass="entr" presetSubtype="0" fill="hold" grpId="0" nodeType="withEffect">
                                  <p:stCondLst>
                                    <p:cond delay="200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600" decel="100000"/>
                                        <p:tgtEl>
                                          <p:spTgt spid="36"/>
                                        </p:tgtEl>
                                      </p:cBhvr>
                                    </p:animEffect>
                                    <p:anim calcmode="lin" valueType="num">
                                      <p:cBhvr>
                                        <p:cTn id="27" dur="600" decel="100000" fill="hold"/>
                                        <p:tgtEl>
                                          <p:spTgt spid="36"/>
                                        </p:tgtEl>
                                        <p:attrNameLst>
                                          <p:attrName>style.rotation</p:attrName>
                                        </p:attrNameLst>
                                      </p:cBhvr>
                                      <p:tavLst>
                                        <p:tav tm="0">
                                          <p:val>
                                            <p:fltVal val="-90"/>
                                          </p:val>
                                        </p:tav>
                                        <p:tav tm="100000">
                                          <p:val>
                                            <p:fltVal val="0"/>
                                          </p:val>
                                        </p:tav>
                                      </p:tavLst>
                                    </p:anim>
                                    <p:anim calcmode="lin" valueType="num">
                                      <p:cBhvr>
                                        <p:cTn id="28" dur="600" decel="100000" fill="hold"/>
                                        <p:tgtEl>
                                          <p:spTgt spid="36"/>
                                        </p:tgtEl>
                                        <p:attrNameLst>
                                          <p:attrName>ppt_x</p:attrName>
                                        </p:attrNameLst>
                                      </p:cBhvr>
                                      <p:tavLst>
                                        <p:tav tm="0">
                                          <p:val>
                                            <p:strVal val="#ppt_x+0.4"/>
                                          </p:val>
                                        </p:tav>
                                        <p:tav tm="100000">
                                          <p:val>
                                            <p:strVal val="#ppt_x-0.05"/>
                                          </p:val>
                                        </p:tav>
                                      </p:tavLst>
                                    </p:anim>
                                    <p:anim calcmode="lin" valueType="num">
                                      <p:cBhvr>
                                        <p:cTn id="29" dur="600" decel="100000" fill="hold"/>
                                        <p:tgtEl>
                                          <p:spTgt spid="36"/>
                                        </p:tgtEl>
                                        <p:attrNameLst>
                                          <p:attrName>ppt_y</p:attrName>
                                        </p:attrNameLst>
                                      </p:cBhvr>
                                      <p:tavLst>
                                        <p:tav tm="0">
                                          <p:val>
                                            <p:strVal val="#ppt_y-0.4"/>
                                          </p:val>
                                        </p:tav>
                                        <p:tav tm="100000">
                                          <p:val>
                                            <p:strVal val="#ppt_y+0.1"/>
                                          </p:val>
                                        </p:tav>
                                      </p:tavLst>
                                    </p:anim>
                                    <p:anim calcmode="lin" valueType="num">
                                      <p:cBhvr>
                                        <p:cTn id="30" dur="150" accel="100000" fill="hold">
                                          <p:stCondLst>
                                            <p:cond delay="600"/>
                                          </p:stCondLst>
                                        </p:cTn>
                                        <p:tgtEl>
                                          <p:spTgt spid="36"/>
                                        </p:tgtEl>
                                        <p:attrNameLst>
                                          <p:attrName>ppt_x</p:attrName>
                                        </p:attrNameLst>
                                      </p:cBhvr>
                                      <p:tavLst>
                                        <p:tav tm="0">
                                          <p:val>
                                            <p:strVal val="#ppt_x-0.05"/>
                                          </p:val>
                                        </p:tav>
                                        <p:tav tm="100000">
                                          <p:val>
                                            <p:strVal val="#ppt_x"/>
                                          </p:val>
                                        </p:tav>
                                      </p:tavLst>
                                    </p:anim>
                                    <p:anim calcmode="lin" valueType="num">
                                      <p:cBhvr>
                                        <p:cTn id="31" dur="150" accel="100000" fill="hold">
                                          <p:stCondLst>
                                            <p:cond delay="600"/>
                                          </p:stCondLst>
                                        </p:cTn>
                                        <p:tgtEl>
                                          <p:spTgt spid="36"/>
                                        </p:tgtEl>
                                        <p:attrNameLst>
                                          <p:attrName>ppt_y</p:attrName>
                                        </p:attrNameLst>
                                      </p:cBhvr>
                                      <p:tavLst>
                                        <p:tav tm="0">
                                          <p:val>
                                            <p:strVal val="#ppt_y+0.1"/>
                                          </p:val>
                                        </p:tav>
                                        <p:tav tm="100000">
                                          <p:val>
                                            <p:strVal val="#ppt_y"/>
                                          </p:val>
                                        </p:tav>
                                      </p:tavLst>
                                    </p:anim>
                                  </p:childTnLst>
                                </p:cTn>
                              </p:par>
                              <p:par>
                                <p:cTn id="32" presetID="30" presetClass="entr" presetSubtype="0" fill="hold" grpId="0" nodeType="withEffect">
                                  <p:stCondLst>
                                    <p:cond delay="20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600" decel="100000"/>
                                        <p:tgtEl>
                                          <p:spTgt spid="37"/>
                                        </p:tgtEl>
                                      </p:cBhvr>
                                    </p:animEffect>
                                    <p:anim calcmode="lin" valueType="num">
                                      <p:cBhvr>
                                        <p:cTn id="35" dur="600" decel="100000" fill="hold"/>
                                        <p:tgtEl>
                                          <p:spTgt spid="37"/>
                                        </p:tgtEl>
                                        <p:attrNameLst>
                                          <p:attrName>style.rotation</p:attrName>
                                        </p:attrNameLst>
                                      </p:cBhvr>
                                      <p:tavLst>
                                        <p:tav tm="0">
                                          <p:val>
                                            <p:fltVal val="-90"/>
                                          </p:val>
                                        </p:tav>
                                        <p:tav tm="100000">
                                          <p:val>
                                            <p:fltVal val="0"/>
                                          </p:val>
                                        </p:tav>
                                      </p:tavLst>
                                    </p:anim>
                                    <p:anim calcmode="lin" valueType="num">
                                      <p:cBhvr>
                                        <p:cTn id="36" dur="600" decel="100000" fill="hold"/>
                                        <p:tgtEl>
                                          <p:spTgt spid="37"/>
                                        </p:tgtEl>
                                        <p:attrNameLst>
                                          <p:attrName>ppt_x</p:attrName>
                                        </p:attrNameLst>
                                      </p:cBhvr>
                                      <p:tavLst>
                                        <p:tav tm="0">
                                          <p:val>
                                            <p:strVal val="#ppt_x+0.4"/>
                                          </p:val>
                                        </p:tav>
                                        <p:tav tm="100000">
                                          <p:val>
                                            <p:strVal val="#ppt_x-0.05"/>
                                          </p:val>
                                        </p:tav>
                                      </p:tavLst>
                                    </p:anim>
                                    <p:anim calcmode="lin" valueType="num">
                                      <p:cBhvr>
                                        <p:cTn id="37" dur="600" decel="100000" fill="hold"/>
                                        <p:tgtEl>
                                          <p:spTgt spid="37"/>
                                        </p:tgtEl>
                                        <p:attrNameLst>
                                          <p:attrName>ppt_y</p:attrName>
                                        </p:attrNameLst>
                                      </p:cBhvr>
                                      <p:tavLst>
                                        <p:tav tm="0">
                                          <p:val>
                                            <p:strVal val="#ppt_y-0.4"/>
                                          </p:val>
                                        </p:tav>
                                        <p:tav tm="100000">
                                          <p:val>
                                            <p:strVal val="#ppt_y+0.1"/>
                                          </p:val>
                                        </p:tav>
                                      </p:tavLst>
                                    </p:anim>
                                    <p:anim calcmode="lin" valueType="num">
                                      <p:cBhvr>
                                        <p:cTn id="38" dur="150" accel="100000" fill="hold">
                                          <p:stCondLst>
                                            <p:cond delay="600"/>
                                          </p:stCondLst>
                                        </p:cTn>
                                        <p:tgtEl>
                                          <p:spTgt spid="37"/>
                                        </p:tgtEl>
                                        <p:attrNameLst>
                                          <p:attrName>ppt_x</p:attrName>
                                        </p:attrNameLst>
                                      </p:cBhvr>
                                      <p:tavLst>
                                        <p:tav tm="0">
                                          <p:val>
                                            <p:strVal val="#ppt_x-0.05"/>
                                          </p:val>
                                        </p:tav>
                                        <p:tav tm="100000">
                                          <p:val>
                                            <p:strVal val="#ppt_x"/>
                                          </p:val>
                                        </p:tav>
                                      </p:tavLst>
                                    </p:anim>
                                    <p:anim calcmode="lin" valueType="num">
                                      <p:cBhvr>
                                        <p:cTn id="39" dur="150" accel="100000" fill="hold">
                                          <p:stCondLst>
                                            <p:cond delay="600"/>
                                          </p:stCondLst>
                                        </p:cTn>
                                        <p:tgtEl>
                                          <p:spTgt spid="37"/>
                                        </p:tgtEl>
                                        <p:attrNameLst>
                                          <p:attrName>ppt_y</p:attrName>
                                        </p:attrNameLst>
                                      </p:cBhvr>
                                      <p:tavLst>
                                        <p:tav tm="0">
                                          <p:val>
                                            <p:strVal val="#ppt_y+0.1"/>
                                          </p:val>
                                        </p:tav>
                                        <p:tav tm="100000">
                                          <p:val>
                                            <p:strVal val="#ppt_y"/>
                                          </p:val>
                                        </p:tav>
                                      </p:tavLst>
                                    </p:anim>
                                  </p:childTnLst>
                                </p:cTn>
                              </p:par>
                              <p:par>
                                <p:cTn id="40" presetID="30" presetClass="entr" presetSubtype="0" fill="hold" grpId="0" nodeType="withEffect">
                                  <p:stCondLst>
                                    <p:cond delay="200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600" decel="100000"/>
                                        <p:tgtEl>
                                          <p:spTgt spid="38"/>
                                        </p:tgtEl>
                                      </p:cBhvr>
                                    </p:animEffect>
                                    <p:anim calcmode="lin" valueType="num">
                                      <p:cBhvr>
                                        <p:cTn id="43" dur="600" decel="100000" fill="hold"/>
                                        <p:tgtEl>
                                          <p:spTgt spid="38"/>
                                        </p:tgtEl>
                                        <p:attrNameLst>
                                          <p:attrName>style.rotation</p:attrName>
                                        </p:attrNameLst>
                                      </p:cBhvr>
                                      <p:tavLst>
                                        <p:tav tm="0">
                                          <p:val>
                                            <p:fltVal val="-90"/>
                                          </p:val>
                                        </p:tav>
                                        <p:tav tm="100000">
                                          <p:val>
                                            <p:fltVal val="0"/>
                                          </p:val>
                                        </p:tav>
                                      </p:tavLst>
                                    </p:anim>
                                    <p:anim calcmode="lin" valueType="num">
                                      <p:cBhvr>
                                        <p:cTn id="44" dur="600" decel="100000" fill="hold"/>
                                        <p:tgtEl>
                                          <p:spTgt spid="38"/>
                                        </p:tgtEl>
                                        <p:attrNameLst>
                                          <p:attrName>ppt_x</p:attrName>
                                        </p:attrNameLst>
                                      </p:cBhvr>
                                      <p:tavLst>
                                        <p:tav tm="0">
                                          <p:val>
                                            <p:strVal val="#ppt_x+0.4"/>
                                          </p:val>
                                        </p:tav>
                                        <p:tav tm="100000">
                                          <p:val>
                                            <p:strVal val="#ppt_x-0.05"/>
                                          </p:val>
                                        </p:tav>
                                      </p:tavLst>
                                    </p:anim>
                                    <p:anim calcmode="lin" valueType="num">
                                      <p:cBhvr>
                                        <p:cTn id="45" dur="600" decel="100000" fill="hold"/>
                                        <p:tgtEl>
                                          <p:spTgt spid="38"/>
                                        </p:tgtEl>
                                        <p:attrNameLst>
                                          <p:attrName>ppt_y</p:attrName>
                                        </p:attrNameLst>
                                      </p:cBhvr>
                                      <p:tavLst>
                                        <p:tav tm="0">
                                          <p:val>
                                            <p:strVal val="#ppt_y-0.4"/>
                                          </p:val>
                                        </p:tav>
                                        <p:tav tm="100000">
                                          <p:val>
                                            <p:strVal val="#ppt_y+0.1"/>
                                          </p:val>
                                        </p:tav>
                                      </p:tavLst>
                                    </p:anim>
                                    <p:anim calcmode="lin" valueType="num">
                                      <p:cBhvr>
                                        <p:cTn id="46" dur="150" accel="100000" fill="hold">
                                          <p:stCondLst>
                                            <p:cond delay="600"/>
                                          </p:stCondLst>
                                        </p:cTn>
                                        <p:tgtEl>
                                          <p:spTgt spid="38"/>
                                        </p:tgtEl>
                                        <p:attrNameLst>
                                          <p:attrName>ppt_x</p:attrName>
                                        </p:attrNameLst>
                                      </p:cBhvr>
                                      <p:tavLst>
                                        <p:tav tm="0">
                                          <p:val>
                                            <p:strVal val="#ppt_x-0.05"/>
                                          </p:val>
                                        </p:tav>
                                        <p:tav tm="100000">
                                          <p:val>
                                            <p:strVal val="#ppt_x"/>
                                          </p:val>
                                        </p:tav>
                                      </p:tavLst>
                                    </p:anim>
                                    <p:anim calcmode="lin" valueType="num">
                                      <p:cBhvr>
                                        <p:cTn id="47" dur="150" accel="100000" fill="hold">
                                          <p:stCondLst>
                                            <p:cond delay="600"/>
                                          </p:stCondLst>
                                        </p:cTn>
                                        <p:tgtEl>
                                          <p:spTgt spid="38"/>
                                        </p:tgtEl>
                                        <p:attrNameLst>
                                          <p:attrName>ppt_y</p:attrName>
                                        </p:attrNameLst>
                                      </p:cBhvr>
                                      <p:tavLst>
                                        <p:tav tm="0">
                                          <p:val>
                                            <p:strVal val="#ppt_y+0.1"/>
                                          </p:val>
                                        </p:tav>
                                        <p:tav tm="100000">
                                          <p:val>
                                            <p:strVal val="#ppt_y"/>
                                          </p:val>
                                        </p:tav>
                                      </p:tavLst>
                                    </p:anim>
                                  </p:childTnLst>
                                </p:cTn>
                              </p:par>
                              <p:par>
                                <p:cTn id="48" presetID="53" presetClass="entr" presetSubtype="16" fill="hold" grpId="0" nodeType="withEffect">
                                  <p:stCondLst>
                                    <p:cond delay="2750"/>
                                  </p:stCondLst>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ppt_w</p:attrName>
                                        </p:attrNameLst>
                                      </p:cBhvr>
                                      <p:tavLst>
                                        <p:tav tm="0">
                                          <p:val>
                                            <p:fltVal val="0"/>
                                          </p:val>
                                        </p:tav>
                                        <p:tav tm="100000">
                                          <p:val>
                                            <p:strVal val="#ppt_w"/>
                                          </p:val>
                                        </p:tav>
                                      </p:tavLst>
                                    </p:anim>
                                    <p:anim calcmode="lin" valueType="num">
                                      <p:cBhvr>
                                        <p:cTn id="51" dur="500" fill="hold"/>
                                        <p:tgtEl>
                                          <p:spTgt spid="33"/>
                                        </p:tgtEl>
                                        <p:attrNameLst>
                                          <p:attrName>ppt_h</p:attrName>
                                        </p:attrNameLst>
                                      </p:cBhvr>
                                      <p:tavLst>
                                        <p:tav tm="0">
                                          <p:val>
                                            <p:fltVal val="0"/>
                                          </p:val>
                                        </p:tav>
                                        <p:tav tm="100000">
                                          <p:val>
                                            <p:strVal val="#ppt_h"/>
                                          </p:val>
                                        </p:tav>
                                      </p:tavLst>
                                    </p:anim>
                                    <p:animEffect transition="in" filter="fade">
                                      <p:cBhvr>
                                        <p:cTn id="52" dur="500"/>
                                        <p:tgtEl>
                                          <p:spTgt spid="33"/>
                                        </p:tgtEl>
                                      </p:cBhvr>
                                    </p:animEffect>
                                  </p:childTnLst>
                                </p:cTn>
                              </p:par>
                              <p:par>
                                <p:cTn id="53" presetID="53" presetClass="entr" presetSubtype="16" fill="hold" grpId="0" nodeType="withEffect">
                                  <p:stCondLst>
                                    <p:cond delay="275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par>
                                <p:cTn id="58" presetID="53" presetClass="entr" presetSubtype="16" fill="hold" nodeType="withEffect">
                                  <p:stCondLst>
                                    <p:cond delay="275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33" grpId="0"/>
      <p:bldP spid="34" grpId="0"/>
      <p:bldP spid="35" grpId="0" animBg="1"/>
      <p:bldP spid="36" grpId="0"/>
      <p:bldP spid="37" grpId="0" animBg="1"/>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矩形 114"/>
          <p:cNvSpPr/>
          <p:nvPr/>
        </p:nvSpPr>
        <p:spPr>
          <a:xfrm>
            <a:off x="3347864" y="1077617"/>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sp>
        <p:nvSpPr>
          <p:cNvPr id="116" name="Freeform 6"/>
          <p:cNvSpPr>
            <a:spLocks/>
          </p:cNvSpPr>
          <p:nvPr/>
        </p:nvSpPr>
        <p:spPr bwMode="auto">
          <a:xfrm flipH="1">
            <a:off x="6153383" y="4999629"/>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endParaRPr>
          </a:p>
        </p:txBody>
      </p:sp>
      <p:sp>
        <p:nvSpPr>
          <p:cNvPr id="117" name="Freeform 24"/>
          <p:cNvSpPr/>
          <p:nvPr/>
        </p:nvSpPr>
        <p:spPr>
          <a:xfrm flipH="1">
            <a:off x="5977715" y="4701824"/>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ysClr val="window" lastClr="FFFFFF">
              <a:lumMod val="6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8" name="Freeform 25"/>
          <p:cNvSpPr/>
          <p:nvPr/>
        </p:nvSpPr>
        <p:spPr>
          <a:xfrm flipH="1">
            <a:off x="6260643" y="5203927"/>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9" name="Freeform 5"/>
          <p:cNvSpPr>
            <a:spLocks/>
          </p:cNvSpPr>
          <p:nvPr/>
        </p:nvSpPr>
        <p:spPr bwMode="auto">
          <a:xfrm>
            <a:off x="6406519" y="4126413"/>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0" name="Freeform 6"/>
          <p:cNvSpPr>
            <a:spLocks/>
          </p:cNvSpPr>
          <p:nvPr/>
        </p:nvSpPr>
        <p:spPr bwMode="auto">
          <a:xfrm>
            <a:off x="6444606" y="4056184"/>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1" name="Freeform 7"/>
          <p:cNvSpPr>
            <a:spLocks/>
          </p:cNvSpPr>
          <p:nvPr/>
        </p:nvSpPr>
        <p:spPr bwMode="auto">
          <a:xfrm>
            <a:off x="6432704" y="4100224"/>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2" name="Freeform 8"/>
          <p:cNvSpPr>
            <a:spLocks/>
          </p:cNvSpPr>
          <p:nvPr/>
        </p:nvSpPr>
        <p:spPr bwMode="auto">
          <a:xfrm>
            <a:off x="6424371" y="4506122"/>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3" name="Freeform 9"/>
          <p:cNvSpPr>
            <a:spLocks/>
          </p:cNvSpPr>
          <p:nvPr/>
        </p:nvSpPr>
        <p:spPr bwMode="auto">
          <a:xfrm>
            <a:off x="6544596" y="4125222"/>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4" name="Freeform 10"/>
          <p:cNvSpPr>
            <a:spLocks/>
          </p:cNvSpPr>
          <p:nvPr/>
        </p:nvSpPr>
        <p:spPr bwMode="auto">
          <a:xfrm>
            <a:off x="6581493" y="4052613"/>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5" name="Freeform 11"/>
          <p:cNvSpPr>
            <a:spLocks/>
          </p:cNvSpPr>
          <p:nvPr/>
        </p:nvSpPr>
        <p:spPr bwMode="auto">
          <a:xfrm>
            <a:off x="6570780" y="4099034"/>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6" name="Freeform 12"/>
          <p:cNvSpPr>
            <a:spLocks/>
          </p:cNvSpPr>
          <p:nvPr/>
        </p:nvSpPr>
        <p:spPr bwMode="auto">
          <a:xfrm>
            <a:off x="6562448" y="4502552"/>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7" name="Freeform 13"/>
          <p:cNvSpPr>
            <a:spLocks/>
          </p:cNvSpPr>
          <p:nvPr/>
        </p:nvSpPr>
        <p:spPr bwMode="auto">
          <a:xfrm>
            <a:off x="6664816" y="4127602"/>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28" name="Group 123"/>
          <p:cNvGrpSpPr/>
          <p:nvPr/>
        </p:nvGrpSpPr>
        <p:grpSpPr>
          <a:xfrm>
            <a:off x="5738752" y="4035651"/>
            <a:ext cx="613013" cy="465414"/>
            <a:chOff x="7170738" y="4168775"/>
            <a:chExt cx="817563" cy="620713"/>
          </a:xfrm>
          <a:solidFill>
            <a:srgbClr val="D20000"/>
          </a:solidFill>
        </p:grpSpPr>
        <p:sp>
          <p:nvSpPr>
            <p:cNvPr id="129"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0"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1"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2"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3"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35" name="Freeform 20"/>
          <p:cNvSpPr>
            <a:spLocks noEditPoints="1"/>
          </p:cNvSpPr>
          <p:nvPr/>
        </p:nvSpPr>
        <p:spPr bwMode="auto">
          <a:xfrm>
            <a:off x="5240010" y="2446878"/>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6" name="Oval 21"/>
          <p:cNvSpPr>
            <a:spLocks noChangeArrowheads="1"/>
          </p:cNvSpPr>
          <p:nvPr/>
        </p:nvSpPr>
        <p:spPr bwMode="auto">
          <a:xfrm>
            <a:off x="7526604" y="2358793"/>
            <a:ext cx="105938" cy="10593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7" name="Freeform 22"/>
          <p:cNvSpPr>
            <a:spLocks/>
          </p:cNvSpPr>
          <p:nvPr/>
        </p:nvSpPr>
        <p:spPr bwMode="auto">
          <a:xfrm>
            <a:off x="7564693" y="2437355"/>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8" name="Freeform 23"/>
          <p:cNvSpPr>
            <a:spLocks/>
          </p:cNvSpPr>
          <p:nvPr/>
        </p:nvSpPr>
        <p:spPr bwMode="auto">
          <a:xfrm>
            <a:off x="7418285" y="2437355"/>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9" name="Freeform 24"/>
          <p:cNvSpPr>
            <a:spLocks/>
          </p:cNvSpPr>
          <p:nvPr/>
        </p:nvSpPr>
        <p:spPr bwMode="auto">
          <a:xfrm>
            <a:off x="7574218" y="2320704"/>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0" name="Freeform 25"/>
          <p:cNvSpPr>
            <a:spLocks noEditPoints="1"/>
          </p:cNvSpPr>
          <p:nvPr/>
        </p:nvSpPr>
        <p:spPr bwMode="auto">
          <a:xfrm>
            <a:off x="6721953" y="2064787"/>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1" name="Freeform 26"/>
          <p:cNvSpPr>
            <a:spLocks noEditPoints="1"/>
          </p:cNvSpPr>
          <p:nvPr/>
        </p:nvSpPr>
        <p:spPr bwMode="auto">
          <a:xfrm>
            <a:off x="6576732" y="2208814"/>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2" name="Freeform 27"/>
          <p:cNvSpPr>
            <a:spLocks noEditPoints="1"/>
          </p:cNvSpPr>
          <p:nvPr/>
        </p:nvSpPr>
        <p:spPr bwMode="auto">
          <a:xfrm>
            <a:off x="6611253" y="2105258"/>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3" name="Freeform 28"/>
          <p:cNvSpPr>
            <a:spLocks noEditPoints="1"/>
          </p:cNvSpPr>
          <p:nvPr/>
        </p:nvSpPr>
        <p:spPr bwMode="auto">
          <a:xfrm>
            <a:off x="6611253" y="2105258"/>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4" name="Oval 29"/>
          <p:cNvSpPr>
            <a:spLocks noChangeArrowheads="1"/>
          </p:cNvSpPr>
          <p:nvPr/>
        </p:nvSpPr>
        <p:spPr bwMode="auto">
          <a:xfrm>
            <a:off x="6771946" y="2257618"/>
            <a:ext cx="70229" cy="70229"/>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5" name="Freeform 30"/>
          <p:cNvSpPr>
            <a:spLocks noEditPoints="1"/>
          </p:cNvSpPr>
          <p:nvPr/>
        </p:nvSpPr>
        <p:spPr bwMode="auto">
          <a:xfrm>
            <a:off x="7311158" y="1935041"/>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6" name="Rectangle 31"/>
          <p:cNvSpPr>
            <a:spLocks noChangeArrowheads="1"/>
          </p:cNvSpPr>
          <p:nvPr/>
        </p:nvSpPr>
        <p:spPr bwMode="auto">
          <a:xfrm>
            <a:off x="7214743" y="1933852"/>
            <a:ext cx="48803" cy="355905"/>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7" name="Freeform 32"/>
          <p:cNvSpPr>
            <a:spLocks noEditPoints="1"/>
          </p:cNvSpPr>
          <p:nvPr/>
        </p:nvSpPr>
        <p:spPr bwMode="auto">
          <a:xfrm>
            <a:off x="5634003" y="3726466"/>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48" name="Group 127"/>
          <p:cNvGrpSpPr/>
          <p:nvPr/>
        </p:nvGrpSpPr>
        <p:grpSpPr>
          <a:xfrm>
            <a:off x="6818366" y="4034757"/>
            <a:ext cx="380902" cy="490410"/>
            <a:chOff x="8610600" y="4127500"/>
            <a:chExt cx="508001" cy="654050"/>
          </a:xfrm>
          <a:solidFill>
            <a:srgbClr val="D20000"/>
          </a:solidFill>
        </p:grpSpPr>
        <p:sp>
          <p:nvSpPr>
            <p:cNvPr id="149"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0"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1"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2"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3"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4"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5"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6"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57" name="Freeform 41"/>
          <p:cNvSpPr>
            <a:spLocks noEditPoints="1"/>
          </p:cNvSpPr>
          <p:nvPr/>
        </p:nvSpPr>
        <p:spPr bwMode="auto">
          <a:xfrm>
            <a:off x="7133802" y="3539587"/>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8" name="Freeform 42"/>
          <p:cNvSpPr>
            <a:spLocks/>
          </p:cNvSpPr>
          <p:nvPr/>
        </p:nvSpPr>
        <p:spPr bwMode="auto">
          <a:xfrm>
            <a:off x="7217122" y="3809788"/>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9" name="Freeform 43"/>
          <p:cNvSpPr>
            <a:spLocks/>
          </p:cNvSpPr>
          <p:nvPr/>
        </p:nvSpPr>
        <p:spPr bwMode="auto">
          <a:xfrm>
            <a:off x="7188554" y="3855019"/>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0" name="Freeform 44"/>
          <p:cNvSpPr>
            <a:spLocks/>
          </p:cNvSpPr>
          <p:nvPr/>
        </p:nvSpPr>
        <p:spPr bwMode="auto">
          <a:xfrm>
            <a:off x="6297008" y="1601753"/>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1" name="Freeform 45"/>
          <p:cNvSpPr>
            <a:spLocks noEditPoints="1"/>
          </p:cNvSpPr>
          <p:nvPr/>
        </p:nvSpPr>
        <p:spPr bwMode="auto">
          <a:xfrm>
            <a:off x="6180359" y="3596722"/>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2" name="Freeform 46"/>
          <p:cNvSpPr>
            <a:spLocks noEditPoints="1"/>
          </p:cNvSpPr>
          <p:nvPr/>
        </p:nvSpPr>
        <p:spPr bwMode="auto">
          <a:xfrm>
            <a:off x="7026673" y="2807542"/>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3" name="Freeform 47"/>
          <p:cNvSpPr>
            <a:spLocks noEditPoints="1"/>
          </p:cNvSpPr>
          <p:nvPr/>
        </p:nvSpPr>
        <p:spPr bwMode="auto">
          <a:xfrm>
            <a:off x="7492086" y="3017038"/>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4" name="Freeform 48"/>
          <p:cNvSpPr>
            <a:spLocks noEditPoints="1"/>
          </p:cNvSpPr>
          <p:nvPr/>
        </p:nvSpPr>
        <p:spPr bwMode="auto">
          <a:xfrm>
            <a:off x="6566021" y="3083697"/>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5" name="Freeform 49"/>
          <p:cNvSpPr>
            <a:spLocks/>
          </p:cNvSpPr>
          <p:nvPr/>
        </p:nvSpPr>
        <p:spPr bwMode="auto">
          <a:xfrm>
            <a:off x="6645773" y="3221772"/>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66" name="Group 126"/>
          <p:cNvGrpSpPr/>
          <p:nvPr/>
        </p:nvGrpSpPr>
        <p:grpSpPr>
          <a:xfrm>
            <a:off x="6739805" y="3643143"/>
            <a:ext cx="340430" cy="323766"/>
            <a:chOff x="8505825" y="3605213"/>
            <a:chExt cx="454025" cy="431800"/>
          </a:xfrm>
        </p:grpSpPr>
        <p:sp>
          <p:nvSpPr>
            <p:cNvPr id="16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69" name="Freeform 52"/>
          <p:cNvSpPr>
            <a:spLocks/>
          </p:cNvSpPr>
          <p:nvPr/>
        </p:nvSpPr>
        <p:spPr bwMode="auto">
          <a:xfrm>
            <a:off x="5689949" y="1716024"/>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0" name="Freeform 53"/>
          <p:cNvSpPr>
            <a:spLocks/>
          </p:cNvSpPr>
          <p:nvPr/>
        </p:nvSpPr>
        <p:spPr bwMode="auto">
          <a:xfrm>
            <a:off x="6076800" y="1693409"/>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1" name="Freeform 54"/>
          <p:cNvSpPr>
            <a:spLocks/>
          </p:cNvSpPr>
          <p:nvPr/>
        </p:nvSpPr>
        <p:spPr bwMode="auto">
          <a:xfrm>
            <a:off x="5756605" y="1825533"/>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2" name="Freeform 55"/>
          <p:cNvSpPr>
            <a:spLocks noEditPoints="1"/>
          </p:cNvSpPr>
          <p:nvPr/>
        </p:nvSpPr>
        <p:spPr bwMode="auto">
          <a:xfrm>
            <a:off x="5442364" y="2046932"/>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3" name="Freeform 56"/>
          <p:cNvSpPr>
            <a:spLocks noEditPoints="1"/>
          </p:cNvSpPr>
          <p:nvPr/>
        </p:nvSpPr>
        <p:spPr bwMode="auto">
          <a:xfrm>
            <a:off x="5240008" y="2864678"/>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4" name="Freeform 57"/>
          <p:cNvSpPr>
            <a:spLocks noEditPoints="1"/>
          </p:cNvSpPr>
          <p:nvPr/>
        </p:nvSpPr>
        <p:spPr bwMode="auto">
          <a:xfrm>
            <a:off x="6776707" y="1692218"/>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5" name="Freeform 58"/>
          <p:cNvSpPr>
            <a:spLocks noEditPoints="1"/>
          </p:cNvSpPr>
          <p:nvPr/>
        </p:nvSpPr>
        <p:spPr bwMode="auto">
          <a:xfrm>
            <a:off x="5376514" y="3316013"/>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D20000"/>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6" name="Rectangle 59"/>
          <p:cNvSpPr>
            <a:spLocks noChangeArrowheads="1"/>
          </p:cNvSpPr>
          <p:nvPr/>
        </p:nvSpPr>
        <p:spPr bwMode="auto">
          <a:xfrm>
            <a:off x="6873122" y="2945619"/>
            <a:ext cx="47017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7" name="Rectangle 60"/>
          <p:cNvSpPr>
            <a:spLocks noChangeArrowheads="1"/>
          </p:cNvSpPr>
          <p:nvPr/>
        </p:nvSpPr>
        <p:spPr bwMode="auto">
          <a:xfrm>
            <a:off x="6892167" y="2898006"/>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8" name="Rectangle 61"/>
          <p:cNvSpPr>
            <a:spLocks noChangeArrowheads="1"/>
          </p:cNvSpPr>
          <p:nvPr/>
        </p:nvSpPr>
        <p:spPr bwMode="auto">
          <a:xfrm>
            <a:off x="7062382" y="284920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9" name="Rectangle 62"/>
          <p:cNvSpPr>
            <a:spLocks noChangeArrowheads="1"/>
          </p:cNvSpPr>
          <p:nvPr/>
        </p:nvSpPr>
        <p:spPr bwMode="auto">
          <a:xfrm>
            <a:off x="7079045" y="2674227"/>
            <a:ext cx="5832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0" name="Rectangle 63"/>
          <p:cNvSpPr>
            <a:spLocks noChangeArrowheads="1"/>
          </p:cNvSpPr>
          <p:nvPr/>
        </p:nvSpPr>
        <p:spPr bwMode="auto">
          <a:xfrm>
            <a:off x="7062382" y="266470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1" name="Rectangle 64"/>
          <p:cNvSpPr>
            <a:spLocks noChangeArrowheads="1"/>
          </p:cNvSpPr>
          <p:nvPr/>
        </p:nvSpPr>
        <p:spPr bwMode="auto">
          <a:xfrm>
            <a:off x="7201647" y="2849204"/>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2" name="Rectangle 65"/>
          <p:cNvSpPr>
            <a:spLocks noChangeArrowheads="1"/>
          </p:cNvSpPr>
          <p:nvPr/>
        </p:nvSpPr>
        <p:spPr bwMode="auto">
          <a:xfrm>
            <a:off x="7217123" y="2674227"/>
            <a:ext cx="57135"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3" name="Rectangle 66"/>
          <p:cNvSpPr>
            <a:spLocks noChangeArrowheads="1"/>
          </p:cNvSpPr>
          <p:nvPr/>
        </p:nvSpPr>
        <p:spPr bwMode="auto">
          <a:xfrm>
            <a:off x="7201647" y="2664705"/>
            <a:ext cx="89274"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4" name="Rectangle 67"/>
          <p:cNvSpPr>
            <a:spLocks noChangeArrowheads="1"/>
          </p:cNvSpPr>
          <p:nvPr/>
        </p:nvSpPr>
        <p:spPr bwMode="auto">
          <a:xfrm>
            <a:off x="6925496" y="2849204"/>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5" name="Rectangle 68"/>
          <p:cNvSpPr>
            <a:spLocks noChangeArrowheads="1"/>
          </p:cNvSpPr>
          <p:nvPr/>
        </p:nvSpPr>
        <p:spPr bwMode="auto">
          <a:xfrm>
            <a:off x="6940969" y="2674227"/>
            <a:ext cx="59516" cy="1904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6" name="Rectangle 69"/>
          <p:cNvSpPr>
            <a:spLocks noChangeArrowheads="1"/>
          </p:cNvSpPr>
          <p:nvPr/>
        </p:nvSpPr>
        <p:spPr bwMode="auto">
          <a:xfrm>
            <a:off x="6925496" y="2664705"/>
            <a:ext cx="9165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7" name="Rectangle 70"/>
          <p:cNvSpPr>
            <a:spLocks noChangeArrowheads="1"/>
          </p:cNvSpPr>
          <p:nvPr/>
        </p:nvSpPr>
        <p:spPr bwMode="auto">
          <a:xfrm>
            <a:off x="6892167" y="2612331"/>
            <a:ext cx="432085" cy="23806"/>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8" name="Freeform 71"/>
          <p:cNvSpPr>
            <a:spLocks/>
          </p:cNvSpPr>
          <p:nvPr/>
        </p:nvSpPr>
        <p:spPr bwMode="auto">
          <a:xfrm>
            <a:off x="6892167" y="2474255"/>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9" name="Freeform 72"/>
          <p:cNvSpPr>
            <a:spLocks noEditPoints="1"/>
          </p:cNvSpPr>
          <p:nvPr/>
        </p:nvSpPr>
        <p:spPr bwMode="auto">
          <a:xfrm>
            <a:off x="5704233" y="2599237"/>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0" name="Freeform 73"/>
          <p:cNvSpPr>
            <a:spLocks noEditPoints="1"/>
          </p:cNvSpPr>
          <p:nvPr/>
        </p:nvSpPr>
        <p:spPr bwMode="auto">
          <a:xfrm>
            <a:off x="7027863" y="3028942"/>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1" name="Freeform 74"/>
          <p:cNvSpPr>
            <a:spLocks noEditPoints="1"/>
          </p:cNvSpPr>
          <p:nvPr/>
        </p:nvSpPr>
        <p:spPr bwMode="auto">
          <a:xfrm>
            <a:off x="5801838" y="2188580"/>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2" name="Freeform 75"/>
          <p:cNvSpPr>
            <a:spLocks noEditPoints="1"/>
          </p:cNvSpPr>
          <p:nvPr/>
        </p:nvSpPr>
        <p:spPr bwMode="auto">
          <a:xfrm>
            <a:off x="6344623" y="2551625"/>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3" name="Freeform 76"/>
          <p:cNvSpPr>
            <a:spLocks noEditPoints="1"/>
          </p:cNvSpPr>
          <p:nvPr/>
        </p:nvSpPr>
        <p:spPr bwMode="auto">
          <a:xfrm>
            <a:off x="5918487" y="3103931"/>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D2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4" name="Freeform 77"/>
          <p:cNvSpPr>
            <a:spLocks/>
          </p:cNvSpPr>
          <p:nvPr/>
        </p:nvSpPr>
        <p:spPr bwMode="auto">
          <a:xfrm>
            <a:off x="6129176" y="2568289"/>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5" name="Freeform 78"/>
          <p:cNvSpPr>
            <a:spLocks/>
          </p:cNvSpPr>
          <p:nvPr/>
        </p:nvSpPr>
        <p:spPr bwMode="auto">
          <a:xfrm>
            <a:off x="6200592" y="2537342"/>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6" name="Freeform 79"/>
          <p:cNvSpPr>
            <a:spLocks noEditPoints="1"/>
          </p:cNvSpPr>
          <p:nvPr/>
        </p:nvSpPr>
        <p:spPr bwMode="auto">
          <a:xfrm>
            <a:off x="5950628" y="3539586"/>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7" name="Freeform 80"/>
          <p:cNvSpPr>
            <a:spLocks noEditPoints="1"/>
          </p:cNvSpPr>
          <p:nvPr/>
        </p:nvSpPr>
        <p:spPr bwMode="auto">
          <a:xfrm>
            <a:off x="7249260" y="2337369"/>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8" name="Freeform 81"/>
          <p:cNvSpPr>
            <a:spLocks noEditPoints="1"/>
          </p:cNvSpPr>
          <p:nvPr/>
        </p:nvSpPr>
        <p:spPr bwMode="auto">
          <a:xfrm>
            <a:off x="6189881" y="2025505"/>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9" name="Freeform 82"/>
          <p:cNvSpPr>
            <a:spLocks noEditPoints="1"/>
          </p:cNvSpPr>
          <p:nvPr/>
        </p:nvSpPr>
        <p:spPr bwMode="auto">
          <a:xfrm>
            <a:off x="6075611" y="1960038"/>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0" name="Freeform 83"/>
          <p:cNvSpPr>
            <a:spLocks/>
          </p:cNvSpPr>
          <p:nvPr/>
        </p:nvSpPr>
        <p:spPr bwMode="auto">
          <a:xfrm>
            <a:off x="6023237" y="2057645"/>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1" name="Freeform 84"/>
          <p:cNvSpPr>
            <a:spLocks/>
          </p:cNvSpPr>
          <p:nvPr/>
        </p:nvSpPr>
        <p:spPr bwMode="auto">
          <a:xfrm>
            <a:off x="5972054" y="2064786"/>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2" name="Freeform 85"/>
          <p:cNvSpPr>
            <a:spLocks noEditPoints="1"/>
          </p:cNvSpPr>
          <p:nvPr/>
        </p:nvSpPr>
        <p:spPr bwMode="auto">
          <a:xfrm>
            <a:off x="5908967" y="2933715"/>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3" name="Freeform 86"/>
          <p:cNvSpPr>
            <a:spLocks/>
          </p:cNvSpPr>
          <p:nvPr/>
        </p:nvSpPr>
        <p:spPr bwMode="auto">
          <a:xfrm>
            <a:off x="7294494" y="3240818"/>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4" name="Freeform 87"/>
          <p:cNvSpPr>
            <a:spLocks/>
          </p:cNvSpPr>
          <p:nvPr/>
        </p:nvSpPr>
        <p:spPr bwMode="auto">
          <a:xfrm>
            <a:off x="7399240" y="3232485"/>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5" name="Freeform 88"/>
          <p:cNvSpPr>
            <a:spLocks/>
          </p:cNvSpPr>
          <p:nvPr/>
        </p:nvSpPr>
        <p:spPr bwMode="auto">
          <a:xfrm>
            <a:off x="7330203" y="3281289"/>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6" name="Freeform 89"/>
          <p:cNvSpPr>
            <a:spLocks noEditPoints="1"/>
          </p:cNvSpPr>
          <p:nvPr/>
        </p:nvSpPr>
        <p:spPr bwMode="auto">
          <a:xfrm>
            <a:off x="7044525" y="2312372"/>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7" name="Freeform 90"/>
          <p:cNvSpPr>
            <a:spLocks/>
          </p:cNvSpPr>
          <p:nvPr/>
        </p:nvSpPr>
        <p:spPr bwMode="auto">
          <a:xfrm>
            <a:off x="5655430" y="3107503"/>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8" name="Freeform 91"/>
          <p:cNvSpPr>
            <a:spLocks/>
          </p:cNvSpPr>
          <p:nvPr/>
        </p:nvSpPr>
        <p:spPr bwMode="auto">
          <a:xfrm>
            <a:off x="5645906" y="3100360"/>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9" name="Freeform 92"/>
          <p:cNvSpPr>
            <a:spLocks/>
          </p:cNvSpPr>
          <p:nvPr/>
        </p:nvSpPr>
        <p:spPr bwMode="auto">
          <a:xfrm>
            <a:off x="5676854" y="3143211"/>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0" name="Freeform 93"/>
          <p:cNvSpPr>
            <a:spLocks noEditPoints="1"/>
          </p:cNvSpPr>
          <p:nvPr/>
        </p:nvSpPr>
        <p:spPr bwMode="auto">
          <a:xfrm>
            <a:off x="6675530" y="4345431"/>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1" name="Freeform 94"/>
          <p:cNvSpPr>
            <a:spLocks/>
          </p:cNvSpPr>
          <p:nvPr/>
        </p:nvSpPr>
        <p:spPr bwMode="auto">
          <a:xfrm>
            <a:off x="6476746" y="3161067"/>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2" name="Freeform 95"/>
          <p:cNvSpPr>
            <a:spLocks/>
          </p:cNvSpPr>
          <p:nvPr/>
        </p:nvSpPr>
        <p:spPr bwMode="auto">
          <a:xfrm>
            <a:off x="6466032" y="3024181"/>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3" name="Freeform 96"/>
          <p:cNvSpPr>
            <a:spLocks/>
          </p:cNvSpPr>
          <p:nvPr/>
        </p:nvSpPr>
        <p:spPr bwMode="auto">
          <a:xfrm>
            <a:off x="6496983" y="3047986"/>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4" name="Freeform 97"/>
          <p:cNvSpPr>
            <a:spLocks/>
          </p:cNvSpPr>
          <p:nvPr/>
        </p:nvSpPr>
        <p:spPr bwMode="auto">
          <a:xfrm>
            <a:off x="6488651" y="3195585"/>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5" name="Freeform 98"/>
          <p:cNvSpPr>
            <a:spLocks noEditPoints="1"/>
          </p:cNvSpPr>
          <p:nvPr/>
        </p:nvSpPr>
        <p:spPr bwMode="auto">
          <a:xfrm>
            <a:off x="6450559" y="1989797"/>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6" name="燕尾形 215"/>
          <p:cNvSpPr/>
          <p:nvPr/>
        </p:nvSpPr>
        <p:spPr>
          <a:xfrm rot="5400000">
            <a:off x="1899400" y="2357640"/>
            <a:ext cx="269960" cy="431936"/>
          </a:xfrm>
          <a:prstGeom prst="chevron">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17" name="直接连接符 216"/>
          <p:cNvCxnSpPr/>
          <p:nvPr/>
        </p:nvCxnSpPr>
        <p:spPr>
          <a:xfrm>
            <a:off x="2034381" y="2789575"/>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18" name="矩形 217"/>
          <p:cNvSpPr/>
          <p:nvPr/>
        </p:nvSpPr>
        <p:spPr>
          <a:xfrm>
            <a:off x="2287064" y="1967689"/>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19" name="矩形 47"/>
          <p:cNvSpPr>
            <a:spLocks noChangeArrowheads="1"/>
          </p:cNvSpPr>
          <p:nvPr/>
        </p:nvSpPr>
        <p:spPr bwMode="auto">
          <a:xfrm>
            <a:off x="2277345" y="227866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0" name="燕尾形 219"/>
          <p:cNvSpPr/>
          <p:nvPr/>
        </p:nvSpPr>
        <p:spPr>
          <a:xfrm rot="5400000">
            <a:off x="1899400" y="3383487"/>
            <a:ext cx="269960" cy="431936"/>
          </a:xfrm>
          <a:prstGeom prst="chevron">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21" name="直接连接符 220"/>
          <p:cNvCxnSpPr/>
          <p:nvPr/>
        </p:nvCxnSpPr>
        <p:spPr>
          <a:xfrm>
            <a:off x="2034381" y="3815422"/>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22" name="矩形 221"/>
          <p:cNvSpPr/>
          <p:nvPr/>
        </p:nvSpPr>
        <p:spPr>
          <a:xfrm>
            <a:off x="2287064" y="2993536"/>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23" name="矩形 47"/>
          <p:cNvSpPr>
            <a:spLocks noChangeArrowheads="1"/>
          </p:cNvSpPr>
          <p:nvPr/>
        </p:nvSpPr>
        <p:spPr bwMode="auto">
          <a:xfrm>
            <a:off x="2277345" y="3304507"/>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4" name="燕尾形 223"/>
          <p:cNvSpPr/>
          <p:nvPr/>
        </p:nvSpPr>
        <p:spPr>
          <a:xfrm rot="5400000">
            <a:off x="1899400" y="4463325"/>
            <a:ext cx="269960" cy="431936"/>
          </a:xfrm>
          <a:prstGeom prst="chevron">
            <a:avLst/>
          </a:prstGeom>
          <a:solidFill>
            <a:srgbClr val="4B525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ysClr val="windowText" lastClr="000000"/>
              </a:solidFill>
              <a:effectLst/>
              <a:uLnTx/>
              <a:uFillTx/>
              <a:latin typeface="Calibri"/>
              <a:ea typeface="宋体"/>
              <a:cs typeface="+mn-cs"/>
            </a:endParaRPr>
          </a:p>
        </p:txBody>
      </p:sp>
      <p:cxnSp>
        <p:nvCxnSpPr>
          <p:cNvPr id="225" name="直接连接符 224"/>
          <p:cNvCxnSpPr/>
          <p:nvPr/>
        </p:nvCxnSpPr>
        <p:spPr>
          <a:xfrm>
            <a:off x="2034381" y="4895261"/>
            <a:ext cx="2726593" cy="0"/>
          </a:xfrm>
          <a:prstGeom prst="line">
            <a:avLst/>
          </a:prstGeom>
          <a:noFill/>
          <a:ln w="6350" cap="flat" cmpd="sng" algn="ctr">
            <a:solidFill>
              <a:sysClr val="window" lastClr="FFFFFF">
                <a:lumMod val="50000"/>
              </a:sysClr>
            </a:solidFill>
            <a:prstDash val="sysDash"/>
            <a:miter lim="800000"/>
            <a:headEnd type="oval" w="med" len="med"/>
            <a:tailEnd type="oval" w="med" len="med"/>
          </a:ln>
          <a:effectLst/>
        </p:spPr>
      </p:cxnSp>
      <p:sp>
        <p:nvSpPr>
          <p:cNvPr id="226" name="矩形 225"/>
          <p:cNvSpPr/>
          <p:nvPr/>
        </p:nvSpPr>
        <p:spPr>
          <a:xfrm>
            <a:off x="2287064" y="4073375"/>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27" name="矩形 47"/>
          <p:cNvSpPr>
            <a:spLocks noChangeArrowheads="1"/>
          </p:cNvSpPr>
          <p:nvPr/>
        </p:nvSpPr>
        <p:spPr bwMode="auto">
          <a:xfrm>
            <a:off x="2277345" y="4384346"/>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1000"/>
                                        <p:tgtEl>
                                          <p:spTgt spid="115"/>
                                        </p:tgtEl>
                                      </p:cBhvr>
                                    </p:animEffect>
                                    <p:anim calcmode="lin" valueType="num">
                                      <p:cBhvr>
                                        <p:cTn id="8" dur="1000" fill="hold"/>
                                        <p:tgtEl>
                                          <p:spTgt spid="115"/>
                                        </p:tgtEl>
                                        <p:attrNameLst>
                                          <p:attrName>ppt_x</p:attrName>
                                        </p:attrNameLst>
                                      </p:cBhvr>
                                      <p:tavLst>
                                        <p:tav tm="0">
                                          <p:val>
                                            <p:strVal val="#ppt_x"/>
                                          </p:val>
                                        </p:tav>
                                        <p:tav tm="100000">
                                          <p:val>
                                            <p:strVal val="#ppt_x"/>
                                          </p:val>
                                        </p:tav>
                                      </p:tavLst>
                                    </p:anim>
                                    <p:anim calcmode="lin" valueType="num">
                                      <p:cBhvr>
                                        <p:cTn id="9" dur="1000" fill="hold"/>
                                        <p:tgtEl>
                                          <p:spTgt spid="1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18"/>
                                        </p:tgtEl>
                                        <p:attrNameLst>
                                          <p:attrName>style.visibility</p:attrName>
                                        </p:attrNameLst>
                                      </p:cBhvr>
                                      <p:to>
                                        <p:strVal val="visible"/>
                                      </p:to>
                                    </p:set>
                                    <p:anim calcmode="lin" valueType="num">
                                      <p:cBhvr additive="base">
                                        <p:cTn id="13" dur="500" fill="hold"/>
                                        <p:tgtEl>
                                          <p:spTgt spid="118"/>
                                        </p:tgtEl>
                                        <p:attrNameLst>
                                          <p:attrName>ppt_x</p:attrName>
                                        </p:attrNameLst>
                                      </p:cBhvr>
                                      <p:tavLst>
                                        <p:tav tm="0">
                                          <p:val>
                                            <p:strVal val="#ppt_x"/>
                                          </p:val>
                                        </p:tav>
                                        <p:tav tm="100000">
                                          <p:val>
                                            <p:strVal val="#ppt_x"/>
                                          </p:val>
                                        </p:tav>
                                      </p:tavLst>
                                    </p:anim>
                                    <p:anim calcmode="lin" valueType="num">
                                      <p:cBhvr additive="base">
                                        <p:cTn id="14" dur="500" fill="hold"/>
                                        <p:tgtEl>
                                          <p:spTgt spid="118"/>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16"/>
                                        </p:tgtEl>
                                        <p:attrNameLst>
                                          <p:attrName>style.visibility</p:attrName>
                                        </p:attrNameLst>
                                      </p:cBhvr>
                                      <p:to>
                                        <p:strVal val="visible"/>
                                      </p:to>
                                    </p:set>
                                    <p:anim calcmode="lin" valueType="num">
                                      <p:cBhvr additive="base">
                                        <p:cTn id="18" dur="500" fill="hold"/>
                                        <p:tgtEl>
                                          <p:spTgt spid="116"/>
                                        </p:tgtEl>
                                        <p:attrNameLst>
                                          <p:attrName>ppt_x</p:attrName>
                                        </p:attrNameLst>
                                      </p:cBhvr>
                                      <p:tavLst>
                                        <p:tav tm="0">
                                          <p:val>
                                            <p:strVal val="#ppt_x"/>
                                          </p:val>
                                        </p:tav>
                                        <p:tav tm="100000">
                                          <p:val>
                                            <p:strVal val="#ppt_x"/>
                                          </p:val>
                                        </p:tav>
                                      </p:tavLst>
                                    </p:anim>
                                    <p:anim calcmode="lin" valueType="num">
                                      <p:cBhvr additive="base">
                                        <p:cTn id="19" dur="500" fill="hold"/>
                                        <p:tgtEl>
                                          <p:spTgt spid="116"/>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500" fill="hold"/>
                                        <p:tgtEl>
                                          <p:spTgt spid="117"/>
                                        </p:tgtEl>
                                        <p:attrNameLst>
                                          <p:attrName>ppt_x</p:attrName>
                                        </p:attrNameLst>
                                      </p:cBhvr>
                                      <p:tavLst>
                                        <p:tav tm="0">
                                          <p:val>
                                            <p:strVal val="#ppt_x"/>
                                          </p:val>
                                        </p:tav>
                                        <p:tav tm="100000">
                                          <p:val>
                                            <p:strVal val="#ppt_x"/>
                                          </p:val>
                                        </p:tav>
                                      </p:tavLst>
                                    </p:anim>
                                    <p:anim calcmode="lin" valueType="num">
                                      <p:cBhvr additive="base">
                                        <p:cTn id="24" dur="500" fill="hold"/>
                                        <p:tgtEl>
                                          <p:spTgt spid="117"/>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119"/>
                                        </p:tgtEl>
                                        <p:attrNameLst>
                                          <p:attrName>style.visibility</p:attrName>
                                        </p:attrNameLst>
                                      </p:cBhvr>
                                      <p:to>
                                        <p:strVal val="visible"/>
                                      </p:to>
                                    </p:set>
                                    <p:anim calcmode="lin" valueType="num">
                                      <p:cBhvr additive="base">
                                        <p:cTn id="28" dur="500" fill="hold"/>
                                        <p:tgtEl>
                                          <p:spTgt spid="119"/>
                                        </p:tgtEl>
                                        <p:attrNameLst>
                                          <p:attrName>ppt_x</p:attrName>
                                        </p:attrNameLst>
                                      </p:cBhvr>
                                      <p:tavLst>
                                        <p:tav tm="0">
                                          <p:val>
                                            <p:strVal val="1+#ppt_w/2"/>
                                          </p:val>
                                        </p:tav>
                                        <p:tav tm="100000">
                                          <p:val>
                                            <p:strVal val="#ppt_x"/>
                                          </p:val>
                                        </p:tav>
                                      </p:tavLst>
                                    </p:anim>
                                    <p:anim calcmode="lin" valueType="num">
                                      <p:cBhvr additive="base">
                                        <p:cTn id="29" dur="500" fill="hold"/>
                                        <p:tgtEl>
                                          <p:spTgt spid="119"/>
                                        </p:tgtEl>
                                        <p:attrNameLst>
                                          <p:attrName>ppt_y</p:attrName>
                                        </p:attrNameLst>
                                      </p:cBhvr>
                                      <p:tavLst>
                                        <p:tav tm="0">
                                          <p:val>
                                            <p:strVal val="#ppt_y"/>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0"/>
                                        </p:tgtEl>
                                        <p:attrNameLst>
                                          <p:attrName>style.visibility</p:attrName>
                                        </p:attrNameLst>
                                      </p:cBhvr>
                                      <p:to>
                                        <p:strVal val="visible"/>
                                      </p:to>
                                    </p:set>
                                    <p:anim calcmode="lin" valueType="num">
                                      <p:cBhvr additive="base">
                                        <p:cTn id="32" dur="500" fill="hold"/>
                                        <p:tgtEl>
                                          <p:spTgt spid="120"/>
                                        </p:tgtEl>
                                        <p:attrNameLst>
                                          <p:attrName>ppt_x</p:attrName>
                                        </p:attrNameLst>
                                      </p:cBhvr>
                                      <p:tavLst>
                                        <p:tav tm="0">
                                          <p:val>
                                            <p:strVal val="#ppt_x"/>
                                          </p:val>
                                        </p:tav>
                                        <p:tav tm="100000">
                                          <p:val>
                                            <p:strVal val="#ppt_x"/>
                                          </p:val>
                                        </p:tav>
                                      </p:tavLst>
                                    </p:anim>
                                    <p:anim calcmode="lin" valueType="num">
                                      <p:cBhvr additive="base">
                                        <p:cTn id="33" dur="500" fill="hold"/>
                                        <p:tgtEl>
                                          <p:spTgt spid="12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21"/>
                                        </p:tgtEl>
                                        <p:attrNameLst>
                                          <p:attrName>style.visibility</p:attrName>
                                        </p:attrNameLst>
                                      </p:cBhvr>
                                      <p:to>
                                        <p:strVal val="visible"/>
                                      </p:to>
                                    </p:set>
                                    <p:anim calcmode="lin" valueType="num">
                                      <p:cBhvr additive="base">
                                        <p:cTn id="36" dur="500" fill="hold"/>
                                        <p:tgtEl>
                                          <p:spTgt spid="121"/>
                                        </p:tgtEl>
                                        <p:attrNameLst>
                                          <p:attrName>ppt_x</p:attrName>
                                        </p:attrNameLst>
                                      </p:cBhvr>
                                      <p:tavLst>
                                        <p:tav tm="0">
                                          <p:val>
                                            <p:strVal val="#ppt_x"/>
                                          </p:val>
                                        </p:tav>
                                        <p:tav tm="100000">
                                          <p:val>
                                            <p:strVal val="#ppt_x"/>
                                          </p:val>
                                        </p:tav>
                                      </p:tavLst>
                                    </p:anim>
                                    <p:anim calcmode="lin" valueType="num">
                                      <p:cBhvr additive="base">
                                        <p:cTn id="37" dur="500" fill="hold"/>
                                        <p:tgtEl>
                                          <p:spTgt spid="12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22"/>
                                        </p:tgtEl>
                                        <p:attrNameLst>
                                          <p:attrName>style.visibility</p:attrName>
                                        </p:attrNameLst>
                                      </p:cBhvr>
                                      <p:to>
                                        <p:strVal val="visible"/>
                                      </p:to>
                                    </p:set>
                                    <p:anim calcmode="lin" valueType="num">
                                      <p:cBhvr additive="base">
                                        <p:cTn id="40" dur="500" fill="hold"/>
                                        <p:tgtEl>
                                          <p:spTgt spid="122"/>
                                        </p:tgtEl>
                                        <p:attrNameLst>
                                          <p:attrName>ppt_x</p:attrName>
                                        </p:attrNameLst>
                                      </p:cBhvr>
                                      <p:tavLst>
                                        <p:tav tm="0">
                                          <p:val>
                                            <p:strVal val="#ppt_x"/>
                                          </p:val>
                                        </p:tav>
                                        <p:tav tm="100000">
                                          <p:val>
                                            <p:strVal val="#ppt_x"/>
                                          </p:val>
                                        </p:tav>
                                      </p:tavLst>
                                    </p:anim>
                                    <p:anim calcmode="lin" valueType="num">
                                      <p:cBhvr additive="base">
                                        <p:cTn id="41" dur="500" fill="hold"/>
                                        <p:tgtEl>
                                          <p:spTgt spid="122"/>
                                        </p:tgtEl>
                                        <p:attrNameLst>
                                          <p:attrName>ppt_y</p:attrName>
                                        </p:attrNameLst>
                                      </p:cBhvr>
                                      <p:tavLst>
                                        <p:tav tm="0">
                                          <p:val>
                                            <p:strVal val="1+#ppt_h/2"/>
                                          </p:val>
                                        </p:tav>
                                        <p:tav tm="100000">
                                          <p:val>
                                            <p:strVal val="#ppt_y"/>
                                          </p:val>
                                        </p:tav>
                                      </p:tavLst>
                                    </p:anim>
                                  </p:childTnLst>
                                </p:cTn>
                              </p:par>
                              <p:par>
                                <p:cTn id="42" presetID="2" presetClass="entr" presetSubtype="3" fill="hold" grpId="0" nodeType="withEffect">
                                  <p:stCondLst>
                                    <p:cond delay="0"/>
                                  </p:stCondLst>
                                  <p:childTnLst>
                                    <p:set>
                                      <p:cBhvr>
                                        <p:cTn id="43" dur="1" fill="hold">
                                          <p:stCondLst>
                                            <p:cond delay="0"/>
                                          </p:stCondLst>
                                        </p:cTn>
                                        <p:tgtEl>
                                          <p:spTgt spid="123"/>
                                        </p:tgtEl>
                                        <p:attrNameLst>
                                          <p:attrName>style.visibility</p:attrName>
                                        </p:attrNameLst>
                                      </p:cBhvr>
                                      <p:to>
                                        <p:strVal val="visible"/>
                                      </p:to>
                                    </p:set>
                                    <p:anim calcmode="lin" valueType="num">
                                      <p:cBhvr additive="base">
                                        <p:cTn id="44" dur="500" fill="hold"/>
                                        <p:tgtEl>
                                          <p:spTgt spid="123"/>
                                        </p:tgtEl>
                                        <p:attrNameLst>
                                          <p:attrName>ppt_x</p:attrName>
                                        </p:attrNameLst>
                                      </p:cBhvr>
                                      <p:tavLst>
                                        <p:tav tm="0">
                                          <p:val>
                                            <p:strVal val="1+#ppt_w/2"/>
                                          </p:val>
                                        </p:tav>
                                        <p:tav tm="100000">
                                          <p:val>
                                            <p:strVal val="#ppt_x"/>
                                          </p:val>
                                        </p:tav>
                                      </p:tavLst>
                                    </p:anim>
                                    <p:anim calcmode="lin" valueType="num">
                                      <p:cBhvr additive="base">
                                        <p:cTn id="45" dur="500" fill="hold"/>
                                        <p:tgtEl>
                                          <p:spTgt spid="123"/>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 calcmode="lin" valueType="num">
                                      <p:cBhvr additive="base">
                                        <p:cTn id="48" dur="500" fill="hold"/>
                                        <p:tgtEl>
                                          <p:spTgt spid="124"/>
                                        </p:tgtEl>
                                        <p:attrNameLst>
                                          <p:attrName>ppt_x</p:attrName>
                                        </p:attrNameLst>
                                      </p:cBhvr>
                                      <p:tavLst>
                                        <p:tav tm="0">
                                          <p:val>
                                            <p:strVal val="#ppt_x"/>
                                          </p:val>
                                        </p:tav>
                                        <p:tav tm="100000">
                                          <p:val>
                                            <p:strVal val="#ppt_x"/>
                                          </p:val>
                                        </p:tav>
                                      </p:tavLst>
                                    </p:anim>
                                    <p:anim calcmode="lin" valueType="num">
                                      <p:cBhvr additive="base">
                                        <p:cTn id="49" dur="500" fill="hold"/>
                                        <p:tgtEl>
                                          <p:spTgt spid="124"/>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 calcmode="lin" valueType="num">
                                      <p:cBhvr additive="base">
                                        <p:cTn id="52" dur="500" fill="hold"/>
                                        <p:tgtEl>
                                          <p:spTgt spid="125"/>
                                        </p:tgtEl>
                                        <p:attrNameLst>
                                          <p:attrName>ppt_x</p:attrName>
                                        </p:attrNameLst>
                                      </p:cBhvr>
                                      <p:tavLst>
                                        <p:tav tm="0">
                                          <p:val>
                                            <p:strVal val="#ppt_x"/>
                                          </p:val>
                                        </p:tav>
                                        <p:tav tm="100000">
                                          <p:val>
                                            <p:strVal val="#ppt_x"/>
                                          </p:val>
                                        </p:tav>
                                      </p:tavLst>
                                    </p:anim>
                                    <p:anim calcmode="lin" valueType="num">
                                      <p:cBhvr additive="base">
                                        <p:cTn id="53" dur="500" fill="hold"/>
                                        <p:tgtEl>
                                          <p:spTgt spid="125"/>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26"/>
                                        </p:tgtEl>
                                        <p:attrNameLst>
                                          <p:attrName>style.visibility</p:attrName>
                                        </p:attrNameLst>
                                      </p:cBhvr>
                                      <p:to>
                                        <p:strVal val="visible"/>
                                      </p:to>
                                    </p:set>
                                    <p:anim calcmode="lin" valueType="num">
                                      <p:cBhvr additive="base">
                                        <p:cTn id="56" dur="500" fill="hold"/>
                                        <p:tgtEl>
                                          <p:spTgt spid="126"/>
                                        </p:tgtEl>
                                        <p:attrNameLst>
                                          <p:attrName>ppt_x</p:attrName>
                                        </p:attrNameLst>
                                      </p:cBhvr>
                                      <p:tavLst>
                                        <p:tav tm="0">
                                          <p:val>
                                            <p:strVal val="#ppt_x"/>
                                          </p:val>
                                        </p:tav>
                                        <p:tav tm="100000">
                                          <p:val>
                                            <p:strVal val="#ppt_x"/>
                                          </p:val>
                                        </p:tav>
                                      </p:tavLst>
                                    </p:anim>
                                    <p:anim calcmode="lin" valueType="num">
                                      <p:cBhvr additive="base">
                                        <p:cTn id="57" dur="500" fill="hold"/>
                                        <p:tgtEl>
                                          <p:spTgt spid="12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127"/>
                                        </p:tgtEl>
                                        <p:attrNameLst>
                                          <p:attrName>style.visibility</p:attrName>
                                        </p:attrNameLst>
                                      </p:cBhvr>
                                      <p:to>
                                        <p:strVal val="visible"/>
                                      </p:to>
                                    </p:set>
                                    <p:anim calcmode="lin" valueType="num">
                                      <p:cBhvr additive="base">
                                        <p:cTn id="60" dur="500" fill="hold"/>
                                        <p:tgtEl>
                                          <p:spTgt spid="127"/>
                                        </p:tgtEl>
                                        <p:attrNameLst>
                                          <p:attrName>ppt_x</p:attrName>
                                        </p:attrNameLst>
                                      </p:cBhvr>
                                      <p:tavLst>
                                        <p:tav tm="0">
                                          <p:val>
                                            <p:strVal val="#ppt_x"/>
                                          </p:val>
                                        </p:tav>
                                        <p:tav tm="100000">
                                          <p:val>
                                            <p:strVal val="#ppt_x"/>
                                          </p:val>
                                        </p:tav>
                                      </p:tavLst>
                                    </p:anim>
                                    <p:anim calcmode="lin" valueType="num">
                                      <p:cBhvr additive="base">
                                        <p:cTn id="61" dur="500" fill="hold"/>
                                        <p:tgtEl>
                                          <p:spTgt spid="127"/>
                                        </p:tgtEl>
                                        <p:attrNameLst>
                                          <p:attrName>ppt_y</p:attrName>
                                        </p:attrNameLst>
                                      </p:cBhvr>
                                      <p:tavLst>
                                        <p:tav tm="0">
                                          <p:val>
                                            <p:strVal val="1+#ppt_h/2"/>
                                          </p:val>
                                        </p:tav>
                                        <p:tav tm="100000">
                                          <p:val>
                                            <p:strVal val="#ppt_y"/>
                                          </p:val>
                                        </p:tav>
                                      </p:tavLst>
                                    </p:anim>
                                  </p:childTnLst>
                                </p:cTn>
                              </p:par>
                              <p:par>
                                <p:cTn id="62" presetID="2" presetClass="entr" presetSubtype="6" fill="hold" nodeType="withEffect">
                                  <p:stCondLst>
                                    <p:cond delay="0"/>
                                  </p:stCondLst>
                                  <p:childTnLst>
                                    <p:set>
                                      <p:cBhvr>
                                        <p:cTn id="63" dur="1" fill="hold">
                                          <p:stCondLst>
                                            <p:cond delay="0"/>
                                          </p:stCondLst>
                                        </p:cTn>
                                        <p:tgtEl>
                                          <p:spTgt spid="128"/>
                                        </p:tgtEl>
                                        <p:attrNameLst>
                                          <p:attrName>style.visibility</p:attrName>
                                        </p:attrNameLst>
                                      </p:cBhvr>
                                      <p:to>
                                        <p:strVal val="visible"/>
                                      </p:to>
                                    </p:set>
                                    <p:anim calcmode="lin" valueType="num">
                                      <p:cBhvr additive="base">
                                        <p:cTn id="64" dur="500" fill="hold"/>
                                        <p:tgtEl>
                                          <p:spTgt spid="128"/>
                                        </p:tgtEl>
                                        <p:attrNameLst>
                                          <p:attrName>ppt_x</p:attrName>
                                        </p:attrNameLst>
                                      </p:cBhvr>
                                      <p:tavLst>
                                        <p:tav tm="0">
                                          <p:val>
                                            <p:strVal val="1+#ppt_w/2"/>
                                          </p:val>
                                        </p:tav>
                                        <p:tav tm="100000">
                                          <p:val>
                                            <p:strVal val="#ppt_x"/>
                                          </p:val>
                                        </p:tav>
                                      </p:tavLst>
                                    </p:anim>
                                    <p:anim calcmode="lin" valueType="num">
                                      <p:cBhvr additive="base">
                                        <p:cTn id="65" dur="500" fill="hold"/>
                                        <p:tgtEl>
                                          <p:spTgt spid="128"/>
                                        </p:tgtEl>
                                        <p:attrNameLst>
                                          <p:attrName>ppt_y</p:attrName>
                                        </p:attrNameLst>
                                      </p:cBhvr>
                                      <p:tavLst>
                                        <p:tav tm="0">
                                          <p:val>
                                            <p:strVal val="1+#ppt_h/2"/>
                                          </p:val>
                                        </p:tav>
                                        <p:tav tm="100000">
                                          <p:val>
                                            <p:strVal val="#ppt_y"/>
                                          </p:val>
                                        </p:tav>
                                      </p:tavLst>
                                    </p:anim>
                                  </p:childTnLst>
                                </p:cTn>
                              </p:par>
                              <p:par>
                                <p:cTn id="66" presetID="2" presetClass="entr" presetSubtype="6" fill="hold" grpId="0" nodeType="withEffect">
                                  <p:stCondLst>
                                    <p:cond delay="0"/>
                                  </p:stCondLst>
                                  <p:childTnLst>
                                    <p:set>
                                      <p:cBhvr>
                                        <p:cTn id="67" dur="1" fill="hold">
                                          <p:stCondLst>
                                            <p:cond delay="0"/>
                                          </p:stCondLst>
                                        </p:cTn>
                                        <p:tgtEl>
                                          <p:spTgt spid="135"/>
                                        </p:tgtEl>
                                        <p:attrNameLst>
                                          <p:attrName>style.visibility</p:attrName>
                                        </p:attrNameLst>
                                      </p:cBhvr>
                                      <p:to>
                                        <p:strVal val="visible"/>
                                      </p:to>
                                    </p:set>
                                    <p:anim calcmode="lin" valueType="num">
                                      <p:cBhvr additive="base">
                                        <p:cTn id="68" dur="500" fill="hold"/>
                                        <p:tgtEl>
                                          <p:spTgt spid="135"/>
                                        </p:tgtEl>
                                        <p:attrNameLst>
                                          <p:attrName>ppt_x</p:attrName>
                                        </p:attrNameLst>
                                      </p:cBhvr>
                                      <p:tavLst>
                                        <p:tav tm="0">
                                          <p:val>
                                            <p:strVal val="1+#ppt_w/2"/>
                                          </p:val>
                                        </p:tav>
                                        <p:tav tm="100000">
                                          <p:val>
                                            <p:strVal val="#ppt_x"/>
                                          </p:val>
                                        </p:tav>
                                      </p:tavLst>
                                    </p:anim>
                                    <p:anim calcmode="lin" valueType="num">
                                      <p:cBhvr additive="base">
                                        <p:cTn id="69" dur="500" fill="hold"/>
                                        <p:tgtEl>
                                          <p:spTgt spid="13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136"/>
                                        </p:tgtEl>
                                        <p:attrNameLst>
                                          <p:attrName>style.visibility</p:attrName>
                                        </p:attrNameLst>
                                      </p:cBhvr>
                                      <p:to>
                                        <p:strVal val="visible"/>
                                      </p:to>
                                    </p:set>
                                    <p:anim calcmode="lin" valueType="num">
                                      <p:cBhvr additive="base">
                                        <p:cTn id="72" dur="500" fill="hold"/>
                                        <p:tgtEl>
                                          <p:spTgt spid="136"/>
                                        </p:tgtEl>
                                        <p:attrNameLst>
                                          <p:attrName>ppt_x</p:attrName>
                                        </p:attrNameLst>
                                      </p:cBhvr>
                                      <p:tavLst>
                                        <p:tav tm="0">
                                          <p:val>
                                            <p:strVal val="#ppt_x"/>
                                          </p:val>
                                        </p:tav>
                                        <p:tav tm="100000">
                                          <p:val>
                                            <p:strVal val="#ppt_x"/>
                                          </p:val>
                                        </p:tav>
                                      </p:tavLst>
                                    </p:anim>
                                    <p:anim calcmode="lin" valueType="num">
                                      <p:cBhvr additive="base">
                                        <p:cTn id="73" dur="500" fill="hold"/>
                                        <p:tgtEl>
                                          <p:spTgt spid="13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37"/>
                                        </p:tgtEl>
                                        <p:attrNameLst>
                                          <p:attrName>style.visibility</p:attrName>
                                        </p:attrNameLst>
                                      </p:cBhvr>
                                      <p:to>
                                        <p:strVal val="visible"/>
                                      </p:to>
                                    </p:set>
                                    <p:anim calcmode="lin" valueType="num">
                                      <p:cBhvr additive="base">
                                        <p:cTn id="76" dur="500" fill="hold"/>
                                        <p:tgtEl>
                                          <p:spTgt spid="137"/>
                                        </p:tgtEl>
                                        <p:attrNameLst>
                                          <p:attrName>ppt_x</p:attrName>
                                        </p:attrNameLst>
                                      </p:cBhvr>
                                      <p:tavLst>
                                        <p:tav tm="0">
                                          <p:val>
                                            <p:strVal val="#ppt_x"/>
                                          </p:val>
                                        </p:tav>
                                        <p:tav tm="100000">
                                          <p:val>
                                            <p:strVal val="#ppt_x"/>
                                          </p:val>
                                        </p:tav>
                                      </p:tavLst>
                                    </p:anim>
                                    <p:anim calcmode="lin" valueType="num">
                                      <p:cBhvr additive="base">
                                        <p:cTn id="77" dur="500" fill="hold"/>
                                        <p:tgtEl>
                                          <p:spTgt spid="137"/>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138"/>
                                        </p:tgtEl>
                                        <p:attrNameLst>
                                          <p:attrName>style.visibility</p:attrName>
                                        </p:attrNameLst>
                                      </p:cBhvr>
                                      <p:to>
                                        <p:strVal val="visible"/>
                                      </p:to>
                                    </p:set>
                                    <p:anim calcmode="lin" valueType="num">
                                      <p:cBhvr additive="base">
                                        <p:cTn id="80" dur="500" fill="hold"/>
                                        <p:tgtEl>
                                          <p:spTgt spid="138"/>
                                        </p:tgtEl>
                                        <p:attrNameLst>
                                          <p:attrName>ppt_x</p:attrName>
                                        </p:attrNameLst>
                                      </p:cBhvr>
                                      <p:tavLst>
                                        <p:tav tm="0">
                                          <p:val>
                                            <p:strVal val="#ppt_x"/>
                                          </p:val>
                                        </p:tav>
                                        <p:tav tm="100000">
                                          <p:val>
                                            <p:strVal val="#ppt_x"/>
                                          </p:val>
                                        </p:tav>
                                      </p:tavLst>
                                    </p:anim>
                                    <p:anim calcmode="lin" valueType="num">
                                      <p:cBhvr additive="base">
                                        <p:cTn id="81" dur="500" fill="hold"/>
                                        <p:tgtEl>
                                          <p:spTgt spid="138"/>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139"/>
                                        </p:tgtEl>
                                        <p:attrNameLst>
                                          <p:attrName>style.visibility</p:attrName>
                                        </p:attrNameLst>
                                      </p:cBhvr>
                                      <p:to>
                                        <p:strVal val="visible"/>
                                      </p:to>
                                    </p:set>
                                    <p:anim calcmode="lin" valueType="num">
                                      <p:cBhvr additive="base">
                                        <p:cTn id="84" dur="500" fill="hold"/>
                                        <p:tgtEl>
                                          <p:spTgt spid="139"/>
                                        </p:tgtEl>
                                        <p:attrNameLst>
                                          <p:attrName>ppt_x</p:attrName>
                                        </p:attrNameLst>
                                      </p:cBhvr>
                                      <p:tavLst>
                                        <p:tav tm="0">
                                          <p:val>
                                            <p:strVal val="#ppt_x"/>
                                          </p:val>
                                        </p:tav>
                                        <p:tav tm="100000">
                                          <p:val>
                                            <p:strVal val="#ppt_x"/>
                                          </p:val>
                                        </p:tav>
                                      </p:tavLst>
                                    </p:anim>
                                    <p:anim calcmode="lin" valueType="num">
                                      <p:cBhvr additive="base">
                                        <p:cTn id="85" dur="500" fill="hold"/>
                                        <p:tgtEl>
                                          <p:spTgt spid="139"/>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140"/>
                                        </p:tgtEl>
                                        <p:attrNameLst>
                                          <p:attrName>style.visibility</p:attrName>
                                        </p:attrNameLst>
                                      </p:cBhvr>
                                      <p:to>
                                        <p:strVal val="visible"/>
                                      </p:to>
                                    </p:set>
                                    <p:anim calcmode="lin" valueType="num">
                                      <p:cBhvr additive="base">
                                        <p:cTn id="88" dur="500" fill="hold"/>
                                        <p:tgtEl>
                                          <p:spTgt spid="140"/>
                                        </p:tgtEl>
                                        <p:attrNameLst>
                                          <p:attrName>ppt_x</p:attrName>
                                        </p:attrNameLst>
                                      </p:cBhvr>
                                      <p:tavLst>
                                        <p:tav tm="0">
                                          <p:val>
                                            <p:strVal val="#ppt_x"/>
                                          </p:val>
                                        </p:tav>
                                        <p:tav tm="100000">
                                          <p:val>
                                            <p:strVal val="#ppt_x"/>
                                          </p:val>
                                        </p:tav>
                                      </p:tavLst>
                                    </p:anim>
                                    <p:anim calcmode="lin" valueType="num">
                                      <p:cBhvr additive="base">
                                        <p:cTn id="89" dur="500" fill="hold"/>
                                        <p:tgtEl>
                                          <p:spTgt spid="140"/>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additive="base">
                                        <p:cTn id="92" dur="500" fill="hold"/>
                                        <p:tgtEl>
                                          <p:spTgt spid="141"/>
                                        </p:tgtEl>
                                        <p:attrNameLst>
                                          <p:attrName>ppt_x</p:attrName>
                                        </p:attrNameLst>
                                      </p:cBhvr>
                                      <p:tavLst>
                                        <p:tav tm="0">
                                          <p:val>
                                            <p:strVal val="#ppt_x"/>
                                          </p:val>
                                        </p:tav>
                                        <p:tav tm="100000">
                                          <p:val>
                                            <p:strVal val="#ppt_x"/>
                                          </p:val>
                                        </p:tav>
                                      </p:tavLst>
                                    </p:anim>
                                    <p:anim calcmode="lin" valueType="num">
                                      <p:cBhvr additive="base">
                                        <p:cTn id="93" dur="500" fill="hold"/>
                                        <p:tgtEl>
                                          <p:spTgt spid="141"/>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142"/>
                                        </p:tgtEl>
                                        <p:attrNameLst>
                                          <p:attrName>style.visibility</p:attrName>
                                        </p:attrNameLst>
                                      </p:cBhvr>
                                      <p:to>
                                        <p:strVal val="visible"/>
                                      </p:to>
                                    </p:set>
                                    <p:anim calcmode="lin" valueType="num">
                                      <p:cBhvr additive="base">
                                        <p:cTn id="96" dur="500" fill="hold"/>
                                        <p:tgtEl>
                                          <p:spTgt spid="142"/>
                                        </p:tgtEl>
                                        <p:attrNameLst>
                                          <p:attrName>ppt_x</p:attrName>
                                        </p:attrNameLst>
                                      </p:cBhvr>
                                      <p:tavLst>
                                        <p:tav tm="0">
                                          <p:val>
                                            <p:strVal val="#ppt_x"/>
                                          </p:val>
                                        </p:tav>
                                        <p:tav tm="100000">
                                          <p:val>
                                            <p:strVal val="#ppt_x"/>
                                          </p:val>
                                        </p:tav>
                                      </p:tavLst>
                                    </p:anim>
                                    <p:anim calcmode="lin" valueType="num">
                                      <p:cBhvr additive="base">
                                        <p:cTn id="97" dur="500" fill="hold"/>
                                        <p:tgtEl>
                                          <p:spTgt spid="142"/>
                                        </p:tgtEl>
                                        <p:attrNameLst>
                                          <p:attrName>ppt_y</p:attrName>
                                        </p:attrNameLst>
                                      </p:cBhvr>
                                      <p:tavLst>
                                        <p:tav tm="0">
                                          <p:val>
                                            <p:strVal val="1+#ppt_h/2"/>
                                          </p:val>
                                        </p:tav>
                                        <p:tav tm="100000">
                                          <p:val>
                                            <p:strVal val="#ppt_y"/>
                                          </p:val>
                                        </p:tav>
                                      </p:tavLst>
                                    </p:anim>
                                  </p:childTnLst>
                                </p:cTn>
                              </p:par>
                              <p:par>
                                <p:cTn id="98" presetID="2" presetClass="entr" presetSubtype="1" fill="hold" grpId="0" nodeType="withEffect">
                                  <p:stCondLst>
                                    <p:cond delay="0"/>
                                  </p:stCondLst>
                                  <p:childTnLst>
                                    <p:set>
                                      <p:cBhvr>
                                        <p:cTn id="99" dur="1" fill="hold">
                                          <p:stCondLst>
                                            <p:cond delay="0"/>
                                          </p:stCondLst>
                                        </p:cTn>
                                        <p:tgtEl>
                                          <p:spTgt spid="143"/>
                                        </p:tgtEl>
                                        <p:attrNameLst>
                                          <p:attrName>style.visibility</p:attrName>
                                        </p:attrNameLst>
                                      </p:cBhvr>
                                      <p:to>
                                        <p:strVal val="visible"/>
                                      </p:to>
                                    </p:set>
                                    <p:anim calcmode="lin" valueType="num">
                                      <p:cBhvr additive="base">
                                        <p:cTn id="100" dur="500" fill="hold"/>
                                        <p:tgtEl>
                                          <p:spTgt spid="143"/>
                                        </p:tgtEl>
                                        <p:attrNameLst>
                                          <p:attrName>ppt_x</p:attrName>
                                        </p:attrNameLst>
                                      </p:cBhvr>
                                      <p:tavLst>
                                        <p:tav tm="0">
                                          <p:val>
                                            <p:strVal val="#ppt_x"/>
                                          </p:val>
                                        </p:tav>
                                        <p:tav tm="100000">
                                          <p:val>
                                            <p:strVal val="#ppt_x"/>
                                          </p:val>
                                        </p:tav>
                                      </p:tavLst>
                                    </p:anim>
                                    <p:anim calcmode="lin" valueType="num">
                                      <p:cBhvr additive="base">
                                        <p:cTn id="101" dur="500" fill="hold"/>
                                        <p:tgtEl>
                                          <p:spTgt spid="143"/>
                                        </p:tgtEl>
                                        <p:attrNameLst>
                                          <p:attrName>ppt_y</p:attrName>
                                        </p:attrNameLst>
                                      </p:cBhvr>
                                      <p:tavLst>
                                        <p:tav tm="0">
                                          <p:val>
                                            <p:strVal val="0-#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144"/>
                                        </p:tgtEl>
                                        <p:attrNameLst>
                                          <p:attrName>style.visibility</p:attrName>
                                        </p:attrNameLst>
                                      </p:cBhvr>
                                      <p:to>
                                        <p:strVal val="visible"/>
                                      </p:to>
                                    </p:set>
                                    <p:anim calcmode="lin" valueType="num">
                                      <p:cBhvr additive="base">
                                        <p:cTn id="104" dur="500" fill="hold"/>
                                        <p:tgtEl>
                                          <p:spTgt spid="144"/>
                                        </p:tgtEl>
                                        <p:attrNameLst>
                                          <p:attrName>ppt_x</p:attrName>
                                        </p:attrNameLst>
                                      </p:cBhvr>
                                      <p:tavLst>
                                        <p:tav tm="0">
                                          <p:val>
                                            <p:strVal val="#ppt_x"/>
                                          </p:val>
                                        </p:tav>
                                        <p:tav tm="100000">
                                          <p:val>
                                            <p:strVal val="#ppt_x"/>
                                          </p:val>
                                        </p:tav>
                                      </p:tavLst>
                                    </p:anim>
                                    <p:anim calcmode="lin" valueType="num">
                                      <p:cBhvr additive="base">
                                        <p:cTn id="105" dur="500" fill="hold"/>
                                        <p:tgtEl>
                                          <p:spTgt spid="144"/>
                                        </p:tgtEl>
                                        <p:attrNameLst>
                                          <p:attrName>ppt_y</p:attrName>
                                        </p:attrNameLst>
                                      </p:cBhvr>
                                      <p:tavLst>
                                        <p:tav tm="0">
                                          <p:val>
                                            <p:strVal val="1+#ppt_h/2"/>
                                          </p:val>
                                        </p:tav>
                                        <p:tav tm="100000">
                                          <p:val>
                                            <p:strVal val="#ppt_y"/>
                                          </p:val>
                                        </p:tav>
                                      </p:tavLst>
                                    </p:anim>
                                  </p:childTnLst>
                                </p:cTn>
                              </p:par>
                              <p:par>
                                <p:cTn id="106" presetID="2" presetClass="entr" presetSubtype="9" fill="hold" grpId="0" nodeType="withEffect">
                                  <p:stCondLst>
                                    <p:cond delay="0"/>
                                  </p:stCondLst>
                                  <p:childTnLst>
                                    <p:set>
                                      <p:cBhvr>
                                        <p:cTn id="107" dur="1" fill="hold">
                                          <p:stCondLst>
                                            <p:cond delay="0"/>
                                          </p:stCondLst>
                                        </p:cTn>
                                        <p:tgtEl>
                                          <p:spTgt spid="145"/>
                                        </p:tgtEl>
                                        <p:attrNameLst>
                                          <p:attrName>style.visibility</p:attrName>
                                        </p:attrNameLst>
                                      </p:cBhvr>
                                      <p:to>
                                        <p:strVal val="visible"/>
                                      </p:to>
                                    </p:set>
                                    <p:anim calcmode="lin" valueType="num">
                                      <p:cBhvr additive="base">
                                        <p:cTn id="108" dur="500" fill="hold"/>
                                        <p:tgtEl>
                                          <p:spTgt spid="145"/>
                                        </p:tgtEl>
                                        <p:attrNameLst>
                                          <p:attrName>ppt_x</p:attrName>
                                        </p:attrNameLst>
                                      </p:cBhvr>
                                      <p:tavLst>
                                        <p:tav tm="0">
                                          <p:val>
                                            <p:strVal val="0-#ppt_w/2"/>
                                          </p:val>
                                        </p:tav>
                                        <p:tav tm="100000">
                                          <p:val>
                                            <p:strVal val="#ppt_x"/>
                                          </p:val>
                                        </p:tav>
                                      </p:tavLst>
                                    </p:anim>
                                    <p:anim calcmode="lin" valueType="num">
                                      <p:cBhvr additive="base">
                                        <p:cTn id="109" dur="500" fill="hold"/>
                                        <p:tgtEl>
                                          <p:spTgt spid="145"/>
                                        </p:tgtEl>
                                        <p:attrNameLst>
                                          <p:attrName>ppt_y</p:attrName>
                                        </p:attrNameLst>
                                      </p:cBhvr>
                                      <p:tavLst>
                                        <p:tav tm="0">
                                          <p:val>
                                            <p:strVal val="0-#ppt_h/2"/>
                                          </p:val>
                                        </p:tav>
                                        <p:tav tm="100000">
                                          <p:val>
                                            <p:strVal val="#ppt_y"/>
                                          </p:val>
                                        </p:tav>
                                      </p:tavLst>
                                    </p:anim>
                                  </p:childTnLst>
                                </p:cTn>
                              </p:par>
                              <p:par>
                                <p:cTn id="110" presetID="2" presetClass="entr" presetSubtype="4" fill="hold" grpId="0" nodeType="withEffect">
                                  <p:stCondLst>
                                    <p:cond delay="0"/>
                                  </p:stCondLst>
                                  <p:childTnLst>
                                    <p:set>
                                      <p:cBhvr>
                                        <p:cTn id="111" dur="1" fill="hold">
                                          <p:stCondLst>
                                            <p:cond delay="0"/>
                                          </p:stCondLst>
                                        </p:cTn>
                                        <p:tgtEl>
                                          <p:spTgt spid="146"/>
                                        </p:tgtEl>
                                        <p:attrNameLst>
                                          <p:attrName>style.visibility</p:attrName>
                                        </p:attrNameLst>
                                      </p:cBhvr>
                                      <p:to>
                                        <p:strVal val="visible"/>
                                      </p:to>
                                    </p:set>
                                    <p:anim calcmode="lin" valueType="num">
                                      <p:cBhvr additive="base">
                                        <p:cTn id="112" dur="500" fill="hold"/>
                                        <p:tgtEl>
                                          <p:spTgt spid="146"/>
                                        </p:tgtEl>
                                        <p:attrNameLst>
                                          <p:attrName>ppt_x</p:attrName>
                                        </p:attrNameLst>
                                      </p:cBhvr>
                                      <p:tavLst>
                                        <p:tav tm="0">
                                          <p:val>
                                            <p:strVal val="#ppt_x"/>
                                          </p:val>
                                        </p:tav>
                                        <p:tav tm="100000">
                                          <p:val>
                                            <p:strVal val="#ppt_x"/>
                                          </p:val>
                                        </p:tav>
                                      </p:tavLst>
                                    </p:anim>
                                    <p:anim calcmode="lin" valueType="num">
                                      <p:cBhvr additive="base">
                                        <p:cTn id="113" dur="500" fill="hold"/>
                                        <p:tgtEl>
                                          <p:spTgt spid="146"/>
                                        </p:tgtEl>
                                        <p:attrNameLst>
                                          <p:attrName>ppt_y</p:attrName>
                                        </p:attrNameLst>
                                      </p:cBhvr>
                                      <p:tavLst>
                                        <p:tav tm="0">
                                          <p:val>
                                            <p:strVal val="1+#ppt_h/2"/>
                                          </p:val>
                                        </p:tav>
                                        <p:tav tm="100000">
                                          <p:val>
                                            <p:strVal val="#ppt_y"/>
                                          </p:val>
                                        </p:tav>
                                      </p:tavLst>
                                    </p:anim>
                                  </p:childTnLst>
                                </p:cTn>
                              </p:par>
                              <p:par>
                                <p:cTn id="114" presetID="2" presetClass="entr" presetSubtype="9" fill="hold" grpId="0" nodeType="withEffect">
                                  <p:stCondLst>
                                    <p:cond delay="0"/>
                                  </p:stCondLst>
                                  <p:childTnLst>
                                    <p:set>
                                      <p:cBhvr>
                                        <p:cTn id="115" dur="1" fill="hold">
                                          <p:stCondLst>
                                            <p:cond delay="0"/>
                                          </p:stCondLst>
                                        </p:cTn>
                                        <p:tgtEl>
                                          <p:spTgt spid="147"/>
                                        </p:tgtEl>
                                        <p:attrNameLst>
                                          <p:attrName>style.visibility</p:attrName>
                                        </p:attrNameLst>
                                      </p:cBhvr>
                                      <p:to>
                                        <p:strVal val="visible"/>
                                      </p:to>
                                    </p:set>
                                    <p:anim calcmode="lin" valueType="num">
                                      <p:cBhvr additive="base">
                                        <p:cTn id="116" dur="500" fill="hold"/>
                                        <p:tgtEl>
                                          <p:spTgt spid="147"/>
                                        </p:tgtEl>
                                        <p:attrNameLst>
                                          <p:attrName>ppt_x</p:attrName>
                                        </p:attrNameLst>
                                      </p:cBhvr>
                                      <p:tavLst>
                                        <p:tav tm="0">
                                          <p:val>
                                            <p:strVal val="0-#ppt_w/2"/>
                                          </p:val>
                                        </p:tav>
                                        <p:tav tm="100000">
                                          <p:val>
                                            <p:strVal val="#ppt_x"/>
                                          </p:val>
                                        </p:tav>
                                      </p:tavLst>
                                    </p:anim>
                                    <p:anim calcmode="lin" valueType="num">
                                      <p:cBhvr additive="base">
                                        <p:cTn id="117" dur="500" fill="hold"/>
                                        <p:tgtEl>
                                          <p:spTgt spid="147"/>
                                        </p:tgtEl>
                                        <p:attrNameLst>
                                          <p:attrName>ppt_y</p:attrName>
                                        </p:attrNameLst>
                                      </p:cBhvr>
                                      <p:tavLst>
                                        <p:tav tm="0">
                                          <p:val>
                                            <p:strVal val="0-#ppt_h/2"/>
                                          </p:val>
                                        </p:tav>
                                        <p:tav tm="100000">
                                          <p:val>
                                            <p:strVal val="#ppt_y"/>
                                          </p:val>
                                        </p:tav>
                                      </p:tavLst>
                                    </p:anim>
                                  </p:childTnLst>
                                </p:cTn>
                              </p:par>
                              <p:par>
                                <p:cTn id="118" presetID="2" presetClass="entr" presetSubtype="12" fill="hold" nodeType="withEffect">
                                  <p:stCondLst>
                                    <p:cond delay="0"/>
                                  </p:stCondLst>
                                  <p:childTnLst>
                                    <p:set>
                                      <p:cBhvr>
                                        <p:cTn id="119" dur="1" fill="hold">
                                          <p:stCondLst>
                                            <p:cond delay="0"/>
                                          </p:stCondLst>
                                        </p:cTn>
                                        <p:tgtEl>
                                          <p:spTgt spid="148"/>
                                        </p:tgtEl>
                                        <p:attrNameLst>
                                          <p:attrName>style.visibility</p:attrName>
                                        </p:attrNameLst>
                                      </p:cBhvr>
                                      <p:to>
                                        <p:strVal val="visible"/>
                                      </p:to>
                                    </p:set>
                                    <p:anim calcmode="lin" valueType="num">
                                      <p:cBhvr additive="base">
                                        <p:cTn id="120" dur="500" fill="hold"/>
                                        <p:tgtEl>
                                          <p:spTgt spid="148"/>
                                        </p:tgtEl>
                                        <p:attrNameLst>
                                          <p:attrName>ppt_x</p:attrName>
                                        </p:attrNameLst>
                                      </p:cBhvr>
                                      <p:tavLst>
                                        <p:tav tm="0">
                                          <p:val>
                                            <p:strVal val="0-#ppt_w/2"/>
                                          </p:val>
                                        </p:tav>
                                        <p:tav tm="100000">
                                          <p:val>
                                            <p:strVal val="#ppt_x"/>
                                          </p:val>
                                        </p:tav>
                                      </p:tavLst>
                                    </p:anim>
                                    <p:anim calcmode="lin" valueType="num">
                                      <p:cBhvr additive="base">
                                        <p:cTn id="121" dur="500" fill="hold"/>
                                        <p:tgtEl>
                                          <p:spTgt spid="148"/>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0"/>
                                  </p:stCondLst>
                                  <p:childTnLst>
                                    <p:set>
                                      <p:cBhvr>
                                        <p:cTn id="123" dur="1" fill="hold">
                                          <p:stCondLst>
                                            <p:cond delay="0"/>
                                          </p:stCondLst>
                                        </p:cTn>
                                        <p:tgtEl>
                                          <p:spTgt spid="157"/>
                                        </p:tgtEl>
                                        <p:attrNameLst>
                                          <p:attrName>style.visibility</p:attrName>
                                        </p:attrNameLst>
                                      </p:cBhvr>
                                      <p:to>
                                        <p:strVal val="visible"/>
                                      </p:to>
                                    </p:set>
                                    <p:anim calcmode="lin" valueType="num">
                                      <p:cBhvr additive="base">
                                        <p:cTn id="124" dur="500" fill="hold"/>
                                        <p:tgtEl>
                                          <p:spTgt spid="157"/>
                                        </p:tgtEl>
                                        <p:attrNameLst>
                                          <p:attrName>ppt_x</p:attrName>
                                        </p:attrNameLst>
                                      </p:cBhvr>
                                      <p:tavLst>
                                        <p:tav tm="0">
                                          <p:val>
                                            <p:strVal val="#ppt_x"/>
                                          </p:val>
                                        </p:tav>
                                        <p:tav tm="100000">
                                          <p:val>
                                            <p:strVal val="#ppt_x"/>
                                          </p:val>
                                        </p:tav>
                                      </p:tavLst>
                                    </p:anim>
                                    <p:anim calcmode="lin" valueType="num">
                                      <p:cBhvr additive="base">
                                        <p:cTn id="125" dur="500" fill="hold"/>
                                        <p:tgtEl>
                                          <p:spTgt spid="157"/>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0"/>
                                  </p:stCondLst>
                                  <p:childTnLst>
                                    <p:set>
                                      <p:cBhvr>
                                        <p:cTn id="127" dur="1" fill="hold">
                                          <p:stCondLst>
                                            <p:cond delay="0"/>
                                          </p:stCondLst>
                                        </p:cTn>
                                        <p:tgtEl>
                                          <p:spTgt spid="158"/>
                                        </p:tgtEl>
                                        <p:attrNameLst>
                                          <p:attrName>style.visibility</p:attrName>
                                        </p:attrNameLst>
                                      </p:cBhvr>
                                      <p:to>
                                        <p:strVal val="visible"/>
                                      </p:to>
                                    </p:set>
                                    <p:anim calcmode="lin" valueType="num">
                                      <p:cBhvr additive="base">
                                        <p:cTn id="128" dur="500" fill="hold"/>
                                        <p:tgtEl>
                                          <p:spTgt spid="158"/>
                                        </p:tgtEl>
                                        <p:attrNameLst>
                                          <p:attrName>ppt_x</p:attrName>
                                        </p:attrNameLst>
                                      </p:cBhvr>
                                      <p:tavLst>
                                        <p:tav tm="0">
                                          <p:val>
                                            <p:strVal val="#ppt_x"/>
                                          </p:val>
                                        </p:tav>
                                        <p:tav tm="100000">
                                          <p:val>
                                            <p:strVal val="#ppt_x"/>
                                          </p:val>
                                        </p:tav>
                                      </p:tavLst>
                                    </p:anim>
                                    <p:anim calcmode="lin" valueType="num">
                                      <p:cBhvr additive="base">
                                        <p:cTn id="129" dur="500" fill="hold"/>
                                        <p:tgtEl>
                                          <p:spTgt spid="158"/>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0"/>
                                  </p:stCondLst>
                                  <p:childTnLst>
                                    <p:set>
                                      <p:cBhvr>
                                        <p:cTn id="131" dur="1" fill="hold">
                                          <p:stCondLst>
                                            <p:cond delay="0"/>
                                          </p:stCondLst>
                                        </p:cTn>
                                        <p:tgtEl>
                                          <p:spTgt spid="159"/>
                                        </p:tgtEl>
                                        <p:attrNameLst>
                                          <p:attrName>style.visibility</p:attrName>
                                        </p:attrNameLst>
                                      </p:cBhvr>
                                      <p:to>
                                        <p:strVal val="visible"/>
                                      </p:to>
                                    </p:set>
                                    <p:anim calcmode="lin" valueType="num">
                                      <p:cBhvr additive="base">
                                        <p:cTn id="132" dur="500" fill="hold"/>
                                        <p:tgtEl>
                                          <p:spTgt spid="159"/>
                                        </p:tgtEl>
                                        <p:attrNameLst>
                                          <p:attrName>ppt_x</p:attrName>
                                        </p:attrNameLst>
                                      </p:cBhvr>
                                      <p:tavLst>
                                        <p:tav tm="0">
                                          <p:val>
                                            <p:strVal val="#ppt_x"/>
                                          </p:val>
                                        </p:tav>
                                        <p:tav tm="100000">
                                          <p:val>
                                            <p:strVal val="#ppt_x"/>
                                          </p:val>
                                        </p:tav>
                                      </p:tavLst>
                                    </p:anim>
                                    <p:anim calcmode="lin" valueType="num">
                                      <p:cBhvr additive="base">
                                        <p:cTn id="133" dur="500" fill="hold"/>
                                        <p:tgtEl>
                                          <p:spTgt spid="159"/>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0"/>
                                  </p:stCondLst>
                                  <p:childTnLst>
                                    <p:set>
                                      <p:cBhvr>
                                        <p:cTn id="135" dur="1" fill="hold">
                                          <p:stCondLst>
                                            <p:cond delay="0"/>
                                          </p:stCondLst>
                                        </p:cTn>
                                        <p:tgtEl>
                                          <p:spTgt spid="160"/>
                                        </p:tgtEl>
                                        <p:attrNameLst>
                                          <p:attrName>style.visibility</p:attrName>
                                        </p:attrNameLst>
                                      </p:cBhvr>
                                      <p:to>
                                        <p:strVal val="visible"/>
                                      </p:to>
                                    </p:set>
                                    <p:anim calcmode="lin" valueType="num">
                                      <p:cBhvr additive="base">
                                        <p:cTn id="136" dur="500" fill="hold"/>
                                        <p:tgtEl>
                                          <p:spTgt spid="160"/>
                                        </p:tgtEl>
                                        <p:attrNameLst>
                                          <p:attrName>ppt_x</p:attrName>
                                        </p:attrNameLst>
                                      </p:cBhvr>
                                      <p:tavLst>
                                        <p:tav tm="0">
                                          <p:val>
                                            <p:strVal val="0-#ppt_w/2"/>
                                          </p:val>
                                        </p:tav>
                                        <p:tav tm="100000">
                                          <p:val>
                                            <p:strVal val="#ppt_x"/>
                                          </p:val>
                                        </p:tav>
                                      </p:tavLst>
                                    </p:anim>
                                    <p:anim calcmode="lin" valueType="num">
                                      <p:cBhvr additive="base">
                                        <p:cTn id="137" dur="500" fill="hold"/>
                                        <p:tgtEl>
                                          <p:spTgt spid="160"/>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0"/>
                                  </p:stCondLst>
                                  <p:childTnLst>
                                    <p:set>
                                      <p:cBhvr>
                                        <p:cTn id="139" dur="1" fill="hold">
                                          <p:stCondLst>
                                            <p:cond delay="0"/>
                                          </p:stCondLst>
                                        </p:cTn>
                                        <p:tgtEl>
                                          <p:spTgt spid="161"/>
                                        </p:tgtEl>
                                        <p:attrNameLst>
                                          <p:attrName>style.visibility</p:attrName>
                                        </p:attrNameLst>
                                      </p:cBhvr>
                                      <p:to>
                                        <p:strVal val="visible"/>
                                      </p:to>
                                    </p:set>
                                    <p:anim calcmode="lin" valueType="num">
                                      <p:cBhvr additive="base">
                                        <p:cTn id="140" dur="500" fill="hold"/>
                                        <p:tgtEl>
                                          <p:spTgt spid="161"/>
                                        </p:tgtEl>
                                        <p:attrNameLst>
                                          <p:attrName>ppt_x</p:attrName>
                                        </p:attrNameLst>
                                      </p:cBhvr>
                                      <p:tavLst>
                                        <p:tav tm="0">
                                          <p:val>
                                            <p:strVal val="#ppt_x"/>
                                          </p:val>
                                        </p:tav>
                                        <p:tav tm="100000">
                                          <p:val>
                                            <p:strVal val="#ppt_x"/>
                                          </p:val>
                                        </p:tav>
                                      </p:tavLst>
                                    </p:anim>
                                    <p:anim calcmode="lin" valueType="num">
                                      <p:cBhvr additive="base">
                                        <p:cTn id="141" dur="500" fill="hold"/>
                                        <p:tgtEl>
                                          <p:spTgt spid="161"/>
                                        </p:tgtEl>
                                        <p:attrNameLst>
                                          <p:attrName>ppt_y</p:attrName>
                                        </p:attrNameLst>
                                      </p:cBhvr>
                                      <p:tavLst>
                                        <p:tav tm="0">
                                          <p:val>
                                            <p:strVal val="1+#ppt_h/2"/>
                                          </p:val>
                                        </p:tav>
                                        <p:tav tm="100000">
                                          <p:val>
                                            <p:strVal val="#ppt_y"/>
                                          </p:val>
                                        </p:tav>
                                      </p:tavLst>
                                    </p:anim>
                                  </p:childTnLst>
                                </p:cTn>
                              </p:par>
                              <p:par>
                                <p:cTn id="142" presetID="2" presetClass="entr" presetSubtype="12" fill="hold" grpId="0" nodeType="withEffect">
                                  <p:stCondLst>
                                    <p:cond delay="0"/>
                                  </p:stCondLst>
                                  <p:childTnLst>
                                    <p:set>
                                      <p:cBhvr>
                                        <p:cTn id="143" dur="1" fill="hold">
                                          <p:stCondLst>
                                            <p:cond delay="0"/>
                                          </p:stCondLst>
                                        </p:cTn>
                                        <p:tgtEl>
                                          <p:spTgt spid="162"/>
                                        </p:tgtEl>
                                        <p:attrNameLst>
                                          <p:attrName>style.visibility</p:attrName>
                                        </p:attrNameLst>
                                      </p:cBhvr>
                                      <p:to>
                                        <p:strVal val="visible"/>
                                      </p:to>
                                    </p:set>
                                    <p:anim calcmode="lin" valueType="num">
                                      <p:cBhvr additive="base">
                                        <p:cTn id="144" dur="500" fill="hold"/>
                                        <p:tgtEl>
                                          <p:spTgt spid="162"/>
                                        </p:tgtEl>
                                        <p:attrNameLst>
                                          <p:attrName>ppt_x</p:attrName>
                                        </p:attrNameLst>
                                      </p:cBhvr>
                                      <p:tavLst>
                                        <p:tav tm="0">
                                          <p:val>
                                            <p:strVal val="0-#ppt_w/2"/>
                                          </p:val>
                                        </p:tav>
                                        <p:tav tm="100000">
                                          <p:val>
                                            <p:strVal val="#ppt_x"/>
                                          </p:val>
                                        </p:tav>
                                      </p:tavLst>
                                    </p:anim>
                                    <p:anim calcmode="lin" valueType="num">
                                      <p:cBhvr additive="base">
                                        <p:cTn id="145" dur="500" fill="hold"/>
                                        <p:tgtEl>
                                          <p:spTgt spid="162"/>
                                        </p:tgtEl>
                                        <p:attrNameLst>
                                          <p:attrName>ppt_y</p:attrName>
                                        </p:attrNameLst>
                                      </p:cBhvr>
                                      <p:tavLst>
                                        <p:tav tm="0">
                                          <p:val>
                                            <p:strVal val="1+#ppt_h/2"/>
                                          </p:val>
                                        </p:tav>
                                        <p:tav tm="100000">
                                          <p:val>
                                            <p:strVal val="#ppt_y"/>
                                          </p:val>
                                        </p:tav>
                                      </p:tavLst>
                                    </p:anim>
                                  </p:childTnLst>
                                </p:cTn>
                              </p:par>
                              <p:par>
                                <p:cTn id="146" presetID="2" presetClass="entr" presetSubtype="4" fill="hold" grpId="0" nodeType="withEffect">
                                  <p:stCondLst>
                                    <p:cond delay="0"/>
                                  </p:stCondLst>
                                  <p:childTnLst>
                                    <p:set>
                                      <p:cBhvr>
                                        <p:cTn id="147" dur="1" fill="hold">
                                          <p:stCondLst>
                                            <p:cond delay="0"/>
                                          </p:stCondLst>
                                        </p:cTn>
                                        <p:tgtEl>
                                          <p:spTgt spid="163"/>
                                        </p:tgtEl>
                                        <p:attrNameLst>
                                          <p:attrName>style.visibility</p:attrName>
                                        </p:attrNameLst>
                                      </p:cBhvr>
                                      <p:to>
                                        <p:strVal val="visible"/>
                                      </p:to>
                                    </p:set>
                                    <p:anim calcmode="lin" valueType="num">
                                      <p:cBhvr additive="base">
                                        <p:cTn id="148" dur="500" fill="hold"/>
                                        <p:tgtEl>
                                          <p:spTgt spid="163"/>
                                        </p:tgtEl>
                                        <p:attrNameLst>
                                          <p:attrName>ppt_x</p:attrName>
                                        </p:attrNameLst>
                                      </p:cBhvr>
                                      <p:tavLst>
                                        <p:tav tm="0">
                                          <p:val>
                                            <p:strVal val="#ppt_x"/>
                                          </p:val>
                                        </p:tav>
                                        <p:tav tm="100000">
                                          <p:val>
                                            <p:strVal val="#ppt_x"/>
                                          </p:val>
                                        </p:tav>
                                      </p:tavLst>
                                    </p:anim>
                                    <p:anim calcmode="lin" valueType="num">
                                      <p:cBhvr additive="base">
                                        <p:cTn id="149" dur="500" fill="hold"/>
                                        <p:tgtEl>
                                          <p:spTgt spid="163"/>
                                        </p:tgtEl>
                                        <p:attrNameLst>
                                          <p:attrName>ppt_y</p:attrName>
                                        </p:attrNameLst>
                                      </p:cBhvr>
                                      <p:tavLst>
                                        <p:tav tm="0">
                                          <p:val>
                                            <p:strVal val="1+#ppt_h/2"/>
                                          </p:val>
                                        </p:tav>
                                        <p:tav tm="100000">
                                          <p:val>
                                            <p:strVal val="#ppt_y"/>
                                          </p:val>
                                        </p:tav>
                                      </p:tavLst>
                                    </p:anim>
                                  </p:childTnLst>
                                </p:cTn>
                              </p:par>
                              <p:par>
                                <p:cTn id="150" presetID="2" presetClass="entr" presetSubtype="4" fill="hold" grpId="0" nodeType="withEffect">
                                  <p:stCondLst>
                                    <p:cond delay="0"/>
                                  </p:stCondLst>
                                  <p:childTnLst>
                                    <p:set>
                                      <p:cBhvr>
                                        <p:cTn id="151" dur="1" fill="hold">
                                          <p:stCondLst>
                                            <p:cond delay="0"/>
                                          </p:stCondLst>
                                        </p:cTn>
                                        <p:tgtEl>
                                          <p:spTgt spid="164"/>
                                        </p:tgtEl>
                                        <p:attrNameLst>
                                          <p:attrName>style.visibility</p:attrName>
                                        </p:attrNameLst>
                                      </p:cBhvr>
                                      <p:to>
                                        <p:strVal val="visible"/>
                                      </p:to>
                                    </p:set>
                                    <p:anim calcmode="lin" valueType="num">
                                      <p:cBhvr additive="base">
                                        <p:cTn id="152" dur="500" fill="hold"/>
                                        <p:tgtEl>
                                          <p:spTgt spid="164"/>
                                        </p:tgtEl>
                                        <p:attrNameLst>
                                          <p:attrName>ppt_x</p:attrName>
                                        </p:attrNameLst>
                                      </p:cBhvr>
                                      <p:tavLst>
                                        <p:tav tm="0">
                                          <p:val>
                                            <p:strVal val="#ppt_x"/>
                                          </p:val>
                                        </p:tav>
                                        <p:tav tm="100000">
                                          <p:val>
                                            <p:strVal val="#ppt_x"/>
                                          </p:val>
                                        </p:tav>
                                      </p:tavLst>
                                    </p:anim>
                                    <p:anim calcmode="lin" valueType="num">
                                      <p:cBhvr additive="base">
                                        <p:cTn id="153" dur="500" fill="hold"/>
                                        <p:tgtEl>
                                          <p:spTgt spid="164"/>
                                        </p:tgtEl>
                                        <p:attrNameLst>
                                          <p:attrName>ppt_y</p:attrName>
                                        </p:attrNameLst>
                                      </p:cBhvr>
                                      <p:tavLst>
                                        <p:tav tm="0">
                                          <p:val>
                                            <p:strVal val="1+#ppt_h/2"/>
                                          </p:val>
                                        </p:tav>
                                        <p:tav tm="100000">
                                          <p:val>
                                            <p:strVal val="#ppt_y"/>
                                          </p:val>
                                        </p:tav>
                                      </p:tavLst>
                                    </p:anim>
                                  </p:childTnLst>
                                </p:cTn>
                              </p:par>
                              <p:par>
                                <p:cTn id="154" presetID="2" presetClass="entr" presetSubtype="4" fill="hold" grpId="0" nodeType="withEffect">
                                  <p:stCondLst>
                                    <p:cond delay="0"/>
                                  </p:stCondLst>
                                  <p:childTnLst>
                                    <p:set>
                                      <p:cBhvr>
                                        <p:cTn id="155" dur="1" fill="hold">
                                          <p:stCondLst>
                                            <p:cond delay="0"/>
                                          </p:stCondLst>
                                        </p:cTn>
                                        <p:tgtEl>
                                          <p:spTgt spid="165"/>
                                        </p:tgtEl>
                                        <p:attrNameLst>
                                          <p:attrName>style.visibility</p:attrName>
                                        </p:attrNameLst>
                                      </p:cBhvr>
                                      <p:to>
                                        <p:strVal val="visible"/>
                                      </p:to>
                                    </p:set>
                                    <p:anim calcmode="lin" valueType="num">
                                      <p:cBhvr additive="base">
                                        <p:cTn id="156" dur="500" fill="hold"/>
                                        <p:tgtEl>
                                          <p:spTgt spid="165"/>
                                        </p:tgtEl>
                                        <p:attrNameLst>
                                          <p:attrName>ppt_x</p:attrName>
                                        </p:attrNameLst>
                                      </p:cBhvr>
                                      <p:tavLst>
                                        <p:tav tm="0">
                                          <p:val>
                                            <p:strVal val="#ppt_x"/>
                                          </p:val>
                                        </p:tav>
                                        <p:tav tm="100000">
                                          <p:val>
                                            <p:strVal val="#ppt_x"/>
                                          </p:val>
                                        </p:tav>
                                      </p:tavLst>
                                    </p:anim>
                                    <p:anim calcmode="lin" valueType="num">
                                      <p:cBhvr additive="base">
                                        <p:cTn id="157" dur="500" fill="hold"/>
                                        <p:tgtEl>
                                          <p:spTgt spid="165"/>
                                        </p:tgtEl>
                                        <p:attrNameLst>
                                          <p:attrName>ppt_y</p:attrName>
                                        </p:attrNameLst>
                                      </p:cBhvr>
                                      <p:tavLst>
                                        <p:tav tm="0">
                                          <p:val>
                                            <p:strVal val="1+#ppt_h/2"/>
                                          </p:val>
                                        </p:tav>
                                        <p:tav tm="100000">
                                          <p:val>
                                            <p:strVal val="#ppt_y"/>
                                          </p:val>
                                        </p:tav>
                                      </p:tavLst>
                                    </p:anim>
                                  </p:childTnLst>
                                </p:cTn>
                              </p:par>
                              <p:par>
                                <p:cTn id="158" presetID="2" presetClass="entr" presetSubtype="8" fill="hold" nodeType="withEffect">
                                  <p:stCondLst>
                                    <p:cond delay="0"/>
                                  </p:stCondLst>
                                  <p:childTnLst>
                                    <p:set>
                                      <p:cBhvr>
                                        <p:cTn id="159" dur="1" fill="hold">
                                          <p:stCondLst>
                                            <p:cond delay="0"/>
                                          </p:stCondLst>
                                        </p:cTn>
                                        <p:tgtEl>
                                          <p:spTgt spid="166"/>
                                        </p:tgtEl>
                                        <p:attrNameLst>
                                          <p:attrName>style.visibility</p:attrName>
                                        </p:attrNameLst>
                                      </p:cBhvr>
                                      <p:to>
                                        <p:strVal val="visible"/>
                                      </p:to>
                                    </p:set>
                                    <p:anim calcmode="lin" valueType="num">
                                      <p:cBhvr additive="base">
                                        <p:cTn id="160" dur="500" fill="hold"/>
                                        <p:tgtEl>
                                          <p:spTgt spid="166"/>
                                        </p:tgtEl>
                                        <p:attrNameLst>
                                          <p:attrName>ppt_x</p:attrName>
                                        </p:attrNameLst>
                                      </p:cBhvr>
                                      <p:tavLst>
                                        <p:tav tm="0">
                                          <p:val>
                                            <p:strVal val="0-#ppt_w/2"/>
                                          </p:val>
                                        </p:tav>
                                        <p:tav tm="100000">
                                          <p:val>
                                            <p:strVal val="#ppt_x"/>
                                          </p:val>
                                        </p:tav>
                                      </p:tavLst>
                                    </p:anim>
                                    <p:anim calcmode="lin" valueType="num">
                                      <p:cBhvr additive="base">
                                        <p:cTn id="161" dur="500" fill="hold"/>
                                        <p:tgtEl>
                                          <p:spTgt spid="166"/>
                                        </p:tgtEl>
                                        <p:attrNameLst>
                                          <p:attrName>ppt_y</p:attrName>
                                        </p:attrNameLst>
                                      </p:cBhvr>
                                      <p:tavLst>
                                        <p:tav tm="0">
                                          <p:val>
                                            <p:strVal val="#ppt_y"/>
                                          </p:val>
                                        </p:tav>
                                        <p:tav tm="100000">
                                          <p:val>
                                            <p:strVal val="#ppt_y"/>
                                          </p:val>
                                        </p:tav>
                                      </p:tavLst>
                                    </p:anim>
                                  </p:childTnLst>
                                </p:cTn>
                              </p:par>
                              <p:par>
                                <p:cTn id="162" presetID="2" presetClass="entr" presetSubtype="4" fill="hold" grpId="0" nodeType="withEffect">
                                  <p:stCondLst>
                                    <p:cond delay="0"/>
                                  </p:stCondLst>
                                  <p:childTnLst>
                                    <p:set>
                                      <p:cBhvr>
                                        <p:cTn id="163" dur="1" fill="hold">
                                          <p:stCondLst>
                                            <p:cond delay="0"/>
                                          </p:stCondLst>
                                        </p:cTn>
                                        <p:tgtEl>
                                          <p:spTgt spid="169"/>
                                        </p:tgtEl>
                                        <p:attrNameLst>
                                          <p:attrName>style.visibility</p:attrName>
                                        </p:attrNameLst>
                                      </p:cBhvr>
                                      <p:to>
                                        <p:strVal val="visible"/>
                                      </p:to>
                                    </p:set>
                                    <p:anim calcmode="lin" valueType="num">
                                      <p:cBhvr additive="base">
                                        <p:cTn id="164" dur="500" fill="hold"/>
                                        <p:tgtEl>
                                          <p:spTgt spid="169"/>
                                        </p:tgtEl>
                                        <p:attrNameLst>
                                          <p:attrName>ppt_x</p:attrName>
                                        </p:attrNameLst>
                                      </p:cBhvr>
                                      <p:tavLst>
                                        <p:tav tm="0">
                                          <p:val>
                                            <p:strVal val="#ppt_x"/>
                                          </p:val>
                                        </p:tav>
                                        <p:tav tm="100000">
                                          <p:val>
                                            <p:strVal val="#ppt_x"/>
                                          </p:val>
                                        </p:tav>
                                      </p:tavLst>
                                    </p:anim>
                                    <p:anim calcmode="lin" valueType="num">
                                      <p:cBhvr additive="base">
                                        <p:cTn id="165" dur="500" fill="hold"/>
                                        <p:tgtEl>
                                          <p:spTgt spid="169"/>
                                        </p:tgtEl>
                                        <p:attrNameLst>
                                          <p:attrName>ppt_y</p:attrName>
                                        </p:attrNameLst>
                                      </p:cBhvr>
                                      <p:tavLst>
                                        <p:tav tm="0">
                                          <p:val>
                                            <p:strVal val="1+#ppt_h/2"/>
                                          </p:val>
                                        </p:tav>
                                        <p:tav tm="100000">
                                          <p:val>
                                            <p:strVal val="#ppt_y"/>
                                          </p:val>
                                        </p:tav>
                                      </p:tavLst>
                                    </p:anim>
                                  </p:childTnLst>
                                </p:cTn>
                              </p:par>
                              <p:par>
                                <p:cTn id="166" presetID="2" presetClass="entr" presetSubtype="4" fill="hold" grpId="0" nodeType="withEffect">
                                  <p:stCondLst>
                                    <p:cond delay="0"/>
                                  </p:stCondLst>
                                  <p:childTnLst>
                                    <p:set>
                                      <p:cBhvr>
                                        <p:cTn id="167" dur="1" fill="hold">
                                          <p:stCondLst>
                                            <p:cond delay="0"/>
                                          </p:stCondLst>
                                        </p:cTn>
                                        <p:tgtEl>
                                          <p:spTgt spid="170"/>
                                        </p:tgtEl>
                                        <p:attrNameLst>
                                          <p:attrName>style.visibility</p:attrName>
                                        </p:attrNameLst>
                                      </p:cBhvr>
                                      <p:to>
                                        <p:strVal val="visible"/>
                                      </p:to>
                                    </p:set>
                                    <p:anim calcmode="lin" valueType="num">
                                      <p:cBhvr additive="base">
                                        <p:cTn id="168" dur="500" fill="hold"/>
                                        <p:tgtEl>
                                          <p:spTgt spid="170"/>
                                        </p:tgtEl>
                                        <p:attrNameLst>
                                          <p:attrName>ppt_x</p:attrName>
                                        </p:attrNameLst>
                                      </p:cBhvr>
                                      <p:tavLst>
                                        <p:tav tm="0">
                                          <p:val>
                                            <p:strVal val="#ppt_x"/>
                                          </p:val>
                                        </p:tav>
                                        <p:tav tm="100000">
                                          <p:val>
                                            <p:strVal val="#ppt_x"/>
                                          </p:val>
                                        </p:tav>
                                      </p:tavLst>
                                    </p:anim>
                                    <p:anim calcmode="lin" valueType="num">
                                      <p:cBhvr additive="base">
                                        <p:cTn id="169" dur="500" fill="hold"/>
                                        <p:tgtEl>
                                          <p:spTgt spid="170"/>
                                        </p:tgtEl>
                                        <p:attrNameLst>
                                          <p:attrName>ppt_y</p:attrName>
                                        </p:attrNameLst>
                                      </p:cBhvr>
                                      <p:tavLst>
                                        <p:tav tm="0">
                                          <p:val>
                                            <p:strVal val="1+#ppt_h/2"/>
                                          </p:val>
                                        </p:tav>
                                        <p:tav tm="100000">
                                          <p:val>
                                            <p:strVal val="#ppt_y"/>
                                          </p:val>
                                        </p:tav>
                                      </p:tavLst>
                                    </p:anim>
                                  </p:childTnLst>
                                </p:cTn>
                              </p:par>
                              <p:par>
                                <p:cTn id="170" presetID="2" presetClass="entr" presetSubtype="4" fill="hold" grpId="0" nodeType="withEffect">
                                  <p:stCondLst>
                                    <p:cond delay="0"/>
                                  </p:stCondLst>
                                  <p:childTnLst>
                                    <p:set>
                                      <p:cBhvr>
                                        <p:cTn id="171" dur="1" fill="hold">
                                          <p:stCondLst>
                                            <p:cond delay="0"/>
                                          </p:stCondLst>
                                        </p:cTn>
                                        <p:tgtEl>
                                          <p:spTgt spid="171"/>
                                        </p:tgtEl>
                                        <p:attrNameLst>
                                          <p:attrName>style.visibility</p:attrName>
                                        </p:attrNameLst>
                                      </p:cBhvr>
                                      <p:to>
                                        <p:strVal val="visible"/>
                                      </p:to>
                                    </p:set>
                                    <p:anim calcmode="lin" valueType="num">
                                      <p:cBhvr additive="base">
                                        <p:cTn id="172" dur="500" fill="hold"/>
                                        <p:tgtEl>
                                          <p:spTgt spid="171"/>
                                        </p:tgtEl>
                                        <p:attrNameLst>
                                          <p:attrName>ppt_x</p:attrName>
                                        </p:attrNameLst>
                                      </p:cBhvr>
                                      <p:tavLst>
                                        <p:tav tm="0">
                                          <p:val>
                                            <p:strVal val="#ppt_x"/>
                                          </p:val>
                                        </p:tav>
                                        <p:tav tm="100000">
                                          <p:val>
                                            <p:strVal val="#ppt_x"/>
                                          </p:val>
                                        </p:tav>
                                      </p:tavLst>
                                    </p:anim>
                                    <p:anim calcmode="lin" valueType="num">
                                      <p:cBhvr additive="base">
                                        <p:cTn id="173" dur="500" fill="hold"/>
                                        <p:tgtEl>
                                          <p:spTgt spid="171"/>
                                        </p:tgtEl>
                                        <p:attrNameLst>
                                          <p:attrName>ppt_y</p:attrName>
                                        </p:attrNameLst>
                                      </p:cBhvr>
                                      <p:tavLst>
                                        <p:tav tm="0">
                                          <p:val>
                                            <p:strVal val="1+#ppt_h/2"/>
                                          </p:val>
                                        </p:tav>
                                        <p:tav tm="100000">
                                          <p:val>
                                            <p:strVal val="#ppt_y"/>
                                          </p:val>
                                        </p:tav>
                                      </p:tavLst>
                                    </p:anim>
                                  </p:childTnLst>
                                </p:cTn>
                              </p:par>
                              <p:par>
                                <p:cTn id="174" presetID="2" presetClass="entr" presetSubtype="4" fill="hold" grpId="0" nodeType="withEffect">
                                  <p:stCondLst>
                                    <p:cond delay="0"/>
                                  </p:stCondLst>
                                  <p:childTnLst>
                                    <p:set>
                                      <p:cBhvr>
                                        <p:cTn id="175" dur="1" fill="hold">
                                          <p:stCondLst>
                                            <p:cond delay="0"/>
                                          </p:stCondLst>
                                        </p:cTn>
                                        <p:tgtEl>
                                          <p:spTgt spid="172"/>
                                        </p:tgtEl>
                                        <p:attrNameLst>
                                          <p:attrName>style.visibility</p:attrName>
                                        </p:attrNameLst>
                                      </p:cBhvr>
                                      <p:to>
                                        <p:strVal val="visible"/>
                                      </p:to>
                                    </p:set>
                                    <p:anim calcmode="lin" valueType="num">
                                      <p:cBhvr additive="base">
                                        <p:cTn id="176" dur="500" fill="hold"/>
                                        <p:tgtEl>
                                          <p:spTgt spid="172"/>
                                        </p:tgtEl>
                                        <p:attrNameLst>
                                          <p:attrName>ppt_x</p:attrName>
                                        </p:attrNameLst>
                                      </p:cBhvr>
                                      <p:tavLst>
                                        <p:tav tm="0">
                                          <p:val>
                                            <p:strVal val="#ppt_x"/>
                                          </p:val>
                                        </p:tav>
                                        <p:tav tm="100000">
                                          <p:val>
                                            <p:strVal val="#ppt_x"/>
                                          </p:val>
                                        </p:tav>
                                      </p:tavLst>
                                    </p:anim>
                                    <p:anim calcmode="lin" valueType="num">
                                      <p:cBhvr additive="base">
                                        <p:cTn id="177" dur="500" fill="hold"/>
                                        <p:tgtEl>
                                          <p:spTgt spid="172"/>
                                        </p:tgtEl>
                                        <p:attrNameLst>
                                          <p:attrName>ppt_y</p:attrName>
                                        </p:attrNameLst>
                                      </p:cBhvr>
                                      <p:tavLst>
                                        <p:tav tm="0">
                                          <p:val>
                                            <p:strVal val="1+#ppt_h/2"/>
                                          </p:val>
                                        </p:tav>
                                        <p:tav tm="100000">
                                          <p:val>
                                            <p:strVal val="#ppt_y"/>
                                          </p:val>
                                        </p:tav>
                                      </p:tavLst>
                                    </p:anim>
                                  </p:childTnLst>
                                </p:cTn>
                              </p:par>
                              <p:par>
                                <p:cTn id="178" presetID="2" presetClass="entr" presetSubtype="4" fill="hold" grpId="0" nodeType="withEffect">
                                  <p:stCondLst>
                                    <p:cond delay="0"/>
                                  </p:stCondLst>
                                  <p:childTnLst>
                                    <p:set>
                                      <p:cBhvr>
                                        <p:cTn id="179" dur="1" fill="hold">
                                          <p:stCondLst>
                                            <p:cond delay="0"/>
                                          </p:stCondLst>
                                        </p:cTn>
                                        <p:tgtEl>
                                          <p:spTgt spid="173"/>
                                        </p:tgtEl>
                                        <p:attrNameLst>
                                          <p:attrName>style.visibility</p:attrName>
                                        </p:attrNameLst>
                                      </p:cBhvr>
                                      <p:to>
                                        <p:strVal val="visible"/>
                                      </p:to>
                                    </p:set>
                                    <p:anim calcmode="lin" valueType="num">
                                      <p:cBhvr additive="base">
                                        <p:cTn id="180" dur="500" fill="hold"/>
                                        <p:tgtEl>
                                          <p:spTgt spid="173"/>
                                        </p:tgtEl>
                                        <p:attrNameLst>
                                          <p:attrName>ppt_x</p:attrName>
                                        </p:attrNameLst>
                                      </p:cBhvr>
                                      <p:tavLst>
                                        <p:tav tm="0">
                                          <p:val>
                                            <p:strVal val="#ppt_x"/>
                                          </p:val>
                                        </p:tav>
                                        <p:tav tm="100000">
                                          <p:val>
                                            <p:strVal val="#ppt_x"/>
                                          </p:val>
                                        </p:tav>
                                      </p:tavLst>
                                    </p:anim>
                                    <p:anim calcmode="lin" valueType="num">
                                      <p:cBhvr additive="base">
                                        <p:cTn id="181" dur="500" fill="hold"/>
                                        <p:tgtEl>
                                          <p:spTgt spid="173"/>
                                        </p:tgtEl>
                                        <p:attrNameLst>
                                          <p:attrName>ppt_y</p:attrName>
                                        </p:attrNameLst>
                                      </p:cBhvr>
                                      <p:tavLst>
                                        <p:tav tm="0">
                                          <p:val>
                                            <p:strVal val="1+#ppt_h/2"/>
                                          </p:val>
                                        </p:tav>
                                        <p:tav tm="100000">
                                          <p:val>
                                            <p:strVal val="#ppt_y"/>
                                          </p:val>
                                        </p:tav>
                                      </p:tavLst>
                                    </p:anim>
                                  </p:childTnLst>
                                </p:cTn>
                              </p:par>
                              <p:par>
                                <p:cTn id="182" presetID="2" presetClass="entr" presetSubtype="8" fill="hold" grpId="0" nodeType="withEffect">
                                  <p:stCondLst>
                                    <p:cond delay="0"/>
                                  </p:stCondLst>
                                  <p:childTnLst>
                                    <p:set>
                                      <p:cBhvr>
                                        <p:cTn id="183" dur="1" fill="hold">
                                          <p:stCondLst>
                                            <p:cond delay="0"/>
                                          </p:stCondLst>
                                        </p:cTn>
                                        <p:tgtEl>
                                          <p:spTgt spid="174"/>
                                        </p:tgtEl>
                                        <p:attrNameLst>
                                          <p:attrName>style.visibility</p:attrName>
                                        </p:attrNameLst>
                                      </p:cBhvr>
                                      <p:to>
                                        <p:strVal val="visible"/>
                                      </p:to>
                                    </p:set>
                                    <p:anim calcmode="lin" valueType="num">
                                      <p:cBhvr additive="base">
                                        <p:cTn id="184" dur="500" fill="hold"/>
                                        <p:tgtEl>
                                          <p:spTgt spid="174"/>
                                        </p:tgtEl>
                                        <p:attrNameLst>
                                          <p:attrName>ppt_x</p:attrName>
                                        </p:attrNameLst>
                                      </p:cBhvr>
                                      <p:tavLst>
                                        <p:tav tm="0">
                                          <p:val>
                                            <p:strVal val="0-#ppt_w/2"/>
                                          </p:val>
                                        </p:tav>
                                        <p:tav tm="100000">
                                          <p:val>
                                            <p:strVal val="#ppt_x"/>
                                          </p:val>
                                        </p:tav>
                                      </p:tavLst>
                                    </p:anim>
                                    <p:anim calcmode="lin" valueType="num">
                                      <p:cBhvr additive="base">
                                        <p:cTn id="185" dur="500" fill="hold"/>
                                        <p:tgtEl>
                                          <p:spTgt spid="174"/>
                                        </p:tgtEl>
                                        <p:attrNameLst>
                                          <p:attrName>ppt_y</p:attrName>
                                        </p:attrNameLst>
                                      </p:cBhvr>
                                      <p:tavLst>
                                        <p:tav tm="0">
                                          <p:val>
                                            <p:strVal val="#ppt_y"/>
                                          </p:val>
                                        </p:tav>
                                        <p:tav tm="100000">
                                          <p:val>
                                            <p:strVal val="#ppt_y"/>
                                          </p:val>
                                        </p:tav>
                                      </p:tavLst>
                                    </p:anim>
                                  </p:childTnLst>
                                </p:cTn>
                              </p:par>
                              <p:par>
                                <p:cTn id="186" presetID="2" presetClass="entr" presetSubtype="4" fill="hold" grpId="0" nodeType="withEffect">
                                  <p:stCondLst>
                                    <p:cond delay="0"/>
                                  </p:stCondLst>
                                  <p:childTnLst>
                                    <p:set>
                                      <p:cBhvr>
                                        <p:cTn id="187" dur="1" fill="hold">
                                          <p:stCondLst>
                                            <p:cond delay="0"/>
                                          </p:stCondLst>
                                        </p:cTn>
                                        <p:tgtEl>
                                          <p:spTgt spid="175"/>
                                        </p:tgtEl>
                                        <p:attrNameLst>
                                          <p:attrName>style.visibility</p:attrName>
                                        </p:attrNameLst>
                                      </p:cBhvr>
                                      <p:to>
                                        <p:strVal val="visible"/>
                                      </p:to>
                                    </p:set>
                                    <p:anim calcmode="lin" valueType="num">
                                      <p:cBhvr additive="base">
                                        <p:cTn id="188" dur="500" fill="hold"/>
                                        <p:tgtEl>
                                          <p:spTgt spid="175"/>
                                        </p:tgtEl>
                                        <p:attrNameLst>
                                          <p:attrName>ppt_x</p:attrName>
                                        </p:attrNameLst>
                                      </p:cBhvr>
                                      <p:tavLst>
                                        <p:tav tm="0">
                                          <p:val>
                                            <p:strVal val="#ppt_x"/>
                                          </p:val>
                                        </p:tav>
                                        <p:tav tm="100000">
                                          <p:val>
                                            <p:strVal val="#ppt_x"/>
                                          </p:val>
                                        </p:tav>
                                      </p:tavLst>
                                    </p:anim>
                                    <p:anim calcmode="lin" valueType="num">
                                      <p:cBhvr additive="base">
                                        <p:cTn id="189" dur="500" fill="hold"/>
                                        <p:tgtEl>
                                          <p:spTgt spid="175"/>
                                        </p:tgtEl>
                                        <p:attrNameLst>
                                          <p:attrName>ppt_y</p:attrName>
                                        </p:attrNameLst>
                                      </p:cBhvr>
                                      <p:tavLst>
                                        <p:tav tm="0">
                                          <p:val>
                                            <p:strVal val="1+#ppt_h/2"/>
                                          </p:val>
                                        </p:tav>
                                        <p:tav tm="100000">
                                          <p:val>
                                            <p:strVal val="#ppt_y"/>
                                          </p:val>
                                        </p:tav>
                                      </p:tavLst>
                                    </p:anim>
                                  </p:childTnLst>
                                </p:cTn>
                              </p:par>
                              <p:par>
                                <p:cTn id="190" presetID="2" presetClass="entr" presetSubtype="4" fill="hold" grpId="0" nodeType="withEffect">
                                  <p:stCondLst>
                                    <p:cond delay="0"/>
                                  </p:stCondLst>
                                  <p:childTnLst>
                                    <p:set>
                                      <p:cBhvr>
                                        <p:cTn id="191" dur="1" fill="hold">
                                          <p:stCondLst>
                                            <p:cond delay="0"/>
                                          </p:stCondLst>
                                        </p:cTn>
                                        <p:tgtEl>
                                          <p:spTgt spid="176"/>
                                        </p:tgtEl>
                                        <p:attrNameLst>
                                          <p:attrName>style.visibility</p:attrName>
                                        </p:attrNameLst>
                                      </p:cBhvr>
                                      <p:to>
                                        <p:strVal val="visible"/>
                                      </p:to>
                                    </p:set>
                                    <p:anim calcmode="lin" valueType="num">
                                      <p:cBhvr additive="base">
                                        <p:cTn id="192" dur="500" fill="hold"/>
                                        <p:tgtEl>
                                          <p:spTgt spid="176"/>
                                        </p:tgtEl>
                                        <p:attrNameLst>
                                          <p:attrName>ppt_x</p:attrName>
                                        </p:attrNameLst>
                                      </p:cBhvr>
                                      <p:tavLst>
                                        <p:tav tm="0">
                                          <p:val>
                                            <p:strVal val="#ppt_x"/>
                                          </p:val>
                                        </p:tav>
                                        <p:tav tm="100000">
                                          <p:val>
                                            <p:strVal val="#ppt_x"/>
                                          </p:val>
                                        </p:tav>
                                      </p:tavLst>
                                    </p:anim>
                                    <p:anim calcmode="lin" valueType="num">
                                      <p:cBhvr additive="base">
                                        <p:cTn id="193" dur="500" fill="hold"/>
                                        <p:tgtEl>
                                          <p:spTgt spid="176"/>
                                        </p:tgtEl>
                                        <p:attrNameLst>
                                          <p:attrName>ppt_y</p:attrName>
                                        </p:attrNameLst>
                                      </p:cBhvr>
                                      <p:tavLst>
                                        <p:tav tm="0">
                                          <p:val>
                                            <p:strVal val="1+#ppt_h/2"/>
                                          </p:val>
                                        </p:tav>
                                        <p:tav tm="100000">
                                          <p:val>
                                            <p:strVal val="#ppt_y"/>
                                          </p:val>
                                        </p:tav>
                                      </p:tavLst>
                                    </p:anim>
                                  </p:childTnLst>
                                </p:cTn>
                              </p:par>
                              <p:par>
                                <p:cTn id="194" presetID="2" presetClass="entr" presetSubtype="4" fill="hold" grpId="0" nodeType="withEffect">
                                  <p:stCondLst>
                                    <p:cond delay="0"/>
                                  </p:stCondLst>
                                  <p:childTnLst>
                                    <p:set>
                                      <p:cBhvr>
                                        <p:cTn id="195" dur="1" fill="hold">
                                          <p:stCondLst>
                                            <p:cond delay="0"/>
                                          </p:stCondLst>
                                        </p:cTn>
                                        <p:tgtEl>
                                          <p:spTgt spid="177"/>
                                        </p:tgtEl>
                                        <p:attrNameLst>
                                          <p:attrName>style.visibility</p:attrName>
                                        </p:attrNameLst>
                                      </p:cBhvr>
                                      <p:to>
                                        <p:strVal val="visible"/>
                                      </p:to>
                                    </p:set>
                                    <p:anim calcmode="lin" valueType="num">
                                      <p:cBhvr additive="base">
                                        <p:cTn id="196" dur="500" fill="hold"/>
                                        <p:tgtEl>
                                          <p:spTgt spid="177"/>
                                        </p:tgtEl>
                                        <p:attrNameLst>
                                          <p:attrName>ppt_x</p:attrName>
                                        </p:attrNameLst>
                                      </p:cBhvr>
                                      <p:tavLst>
                                        <p:tav tm="0">
                                          <p:val>
                                            <p:strVal val="#ppt_x"/>
                                          </p:val>
                                        </p:tav>
                                        <p:tav tm="100000">
                                          <p:val>
                                            <p:strVal val="#ppt_x"/>
                                          </p:val>
                                        </p:tav>
                                      </p:tavLst>
                                    </p:anim>
                                    <p:anim calcmode="lin" valueType="num">
                                      <p:cBhvr additive="base">
                                        <p:cTn id="197" dur="500" fill="hold"/>
                                        <p:tgtEl>
                                          <p:spTgt spid="177"/>
                                        </p:tgtEl>
                                        <p:attrNameLst>
                                          <p:attrName>ppt_y</p:attrName>
                                        </p:attrNameLst>
                                      </p:cBhvr>
                                      <p:tavLst>
                                        <p:tav tm="0">
                                          <p:val>
                                            <p:strVal val="1+#ppt_h/2"/>
                                          </p:val>
                                        </p:tav>
                                        <p:tav tm="100000">
                                          <p:val>
                                            <p:strVal val="#ppt_y"/>
                                          </p:val>
                                        </p:tav>
                                      </p:tavLst>
                                    </p:anim>
                                  </p:childTnLst>
                                </p:cTn>
                              </p:par>
                              <p:par>
                                <p:cTn id="198" presetID="2" presetClass="entr" presetSubtype="4" fill="hold" grpId="0" nodeType="withEffect">
                                  <p:stCondLst>
                                    <p:cond delay="0"/>
                                  </p:stCondLst>
                                  <p:childTnLst>
                                    <p:set>
                                      <p:cBhvr>
                                        <p:cTn id="199" dur="1" fill="hold">
                                          <p:stCondLst>
                                            <p:cond delay="0"/>
                                          </p:stCondLst>
                                        </p:cTn>
                                        <p:tgtEl>
                                          <p:spTgt spid="178"/>
                                        </p:tgtEl>
                                        <p:attrNameLst>
                                          <p:attrName>style.visibility</p:attrName>
                                        </p:attrNameLst>
                                      </p:cBhvr>
                                      <p:to>
                                        <p:strVal val="visible"/>
                                      </p:to>
                                    </p:set>
                                    <p:anim calcmode="lin" valueType="num">
                                      <p:cBhvr additive="base">
                                        <p:cTn id="200" dur="500" fill="hold"/>
                                        <p:tgtEl>
                                          <p:spTgt spid="178"/>
                                        </p:tgtEl>
                                        <p:attrNameLst>
                                          <p:attrName>ppt_x</p:attrName>
                                        </p:attrNameLst>
                                      </p:cBhvr>
                                      <p:tavLst>
                                        <p:tav tm="0">
                                          <p:val>
                                            <p:strVal val="#ppt_x"/>
                                          </p:val>
                                        </p:tav>
                                        <p:tav tm="100000">
                                          <p:val>
                                            <p:strVal val="#ppt_x"/>
                                          </p:val>
                                        </p:tav>
                                      </p:tavLst>
                                    </p:anim>
                                    <p:anim calcmode="lin" valueType="num">
                                      <p:cBhvr additive="base">
                                        <p:cTn id="201" dur="500" fill="hold"/>
                                        <p:tgtEl>
                                          <p:spTgt spid="178"/>
                                        </p:tgtEl>
                                        <p:attrNameLst>
                                          <p:attrName>ppt_y</p:attrName>
                                        </p:attrNameLst>
                                      </p:cBhvr>
                                      <p:tavLst>
                                        <p:tav tm="0">
                                          <p:val>
                                            <p:strVal val="1+#ppt_h/2"/>
                                          </p:val>
                                        </p:tav>
                                        <p:tav tm="100000">
                                          <p:val>
                                            <p:strVal val="#ppt_y"/>
                                          </p:val>
                                        </p:tav>
                                      </p:tavLst>
                                    </p:anim>
                                  </p:childTnLst>
                                </p:cTn>
                              </p:par>
                              <p:par>
                                <p:cTn id="202" presetID="2" presetClass="entr" presetSubtype="4" fill="hold" grpId="0" nodeType="withEffect">
                                  <p:stCondLst>
                                    <p:cond delay="0"/>
                                  </p:stCondLst>
                                  <p:childTnLst>
                                    <p:set>
                                      <p:cBhvr>
                                        <p:cTn id="203" dur="1" fill="hold">
                                          <p:stCondLst>
                                            <p:cond delay="0"/>
                                          </p:stCondLst>
                                        </p:cTn>
                                        <p:tgtEl>
                                          <p:spTgt spid="179"/>
                                        </p:tgtEl>
                                        <p:attrNameLst>
                                          <p:attrName>style.visibility</p:attrName>
                                        </p:attrNameLst>
                                      </p:cBhvr>
                                      <p:to>
                                        <p:strVal val="visible"/>
                                      </p:to>
                                    </p:set>
                                    <p:anim calcmode="lin" valueType="num">
                                      <p:cBhvr additive="base">
                                        <p:cTn id="204" dur="500" fill="hold"/>
                                        <p:tgtEl>
                                          <p:spTgt spid="179"/>
                                        </p:tgtEl>
                                        <p:attrNameLst>
                                          <p:attrName>ppt_x</p:attrName>
                                        </p:attrNameLst>
                                      </p:cBhvr>
                                      <p:tavLst>
                                        <p:tav tm="0">
                                          <p:val>
                                            <p:strVal val="#ppt_x"/>
                                          </p:val>
                                        </p:tav>
                                        <p:tav tm="100000">
                                          <p:val>
                                            <p:strVal val="#ppt_x"/>
                                          </p:val>
                                        </p:tav>
                                      </p:tavLst>
                                    </p:anim>
                                    <p:anim calcmode="lin" valueType="num">
                                      <p:cBhvr additive="base">
                                        <p:cTn id="205" dur="500" fill="hold"/>
                                        <p:tgtEl>
                                          <p:spTgt spid="179"/>
                                        </p:tgtEl>
                                        <p:attrNameLst>
                                          <p:attrName>ppt_y</p:attrName>
                                        </p:attrNameLst>
                                      </p:cBhvr>
                                      <p:tavLst>
                                        <p:tav tm="0">
                                          <p:val>
                                            <p:strVal val="1+#ppt_h/2"/>
                                          </p:val>
                                        </p:tav>
                                        <p:tav tm="100000">
                                          <p:val>
                                            <p:strVal val="#ppt_y"/>
                                          </p:val>
                                        </p:tav>
                                      </p:tavLst>
                                    </p:anim>
                                  </p:childTnLst>
                                </p:cTn>
                              </p:par>
                              <p:par>
                                <p:cTn id="206" presetID="2" presetClass="entr" presetSubtype="4" fill="hold" grpId="0" nodeType="withEffect">
                                  <p:stCondLst>
                                    <p:cond delay="0"/>
                                  </p:stCondLst>
                                  <p:childTnLst>
                                    <p:set>
                                      <p:cBhvr>
                                        <p:cTn id="207" dur="1" fill="hold">
                                          <p:stCondLst>
                                            <p:cond delay="0"/>
                                          </p:stCondLst>
                                        </p:cTn>
                                        <p:tgtEl>
                                          <p:spTgt spid="180"/>
                                        </p:tgtEl>
                                        <p:attrNameLst>
                                          <p:attrName>style.visibility</p:attrName>
                                        </p:attrNameLst>
                                      </p:cBhvr>
                                      <p:to>
                                        <p:strVal val="visible"/>
                                      </p:to>
                                    </p:set>
                                    <p:anim calcmode="lin" valueType="num">
                                      <p:cBhvr additive="base">
                                        <p:cTn id="208" dur="500" fill="hold"/>
                                        <p:tgtEl>
                                          <p:spTgt spid="180"/>
                                        </p:tgtEl>
                                        <p:attrNameLst>
                                          <p:attrName>ppt_x</p:attrName>
                                        </p:attrNameLst>
                                      </p:cBhvr>
                                      <p:tavLst>
                                        <p:tav tm="0">
                                          <p:val>
                                            <p:strVal val="#ppt_x"/>
                                          </p:val>
                                        </p:tav>
                                        <p:tav tm="100000">
                                          <p:val>
                                            <p:strVal val="#ppt_x"/>
                                          </p:val>
                                        </p:tav>
                                      </p:tavLst>
                                    </p:anim>
                                    <p:anim calcmode="lin" valueType="num">
                                      <p:cBhvr additive="base">
                                        <p:cTn id="209" dur="500" fill="hold"/>
                                        <p:tgtEl>
                                          <p:spTgt spid="180"/>
                                        </p:tgtEl>
                                        <p:attrNameLst>
                                          <p:attrName>ppt_y</p:attrName>
                                        </p:attrNameLst>
                                      </p:cBhvr>
                                      <p:tavLst>
                                        <p:tav tm="0">
                                          <p:val>
                                            <p:strVal val="1+#ppt_h/2"/>
                                          </p:val>
                                        </p:tav>
                                        <p:tav tm="100000">
                                          <p:val>
                                            <p:strVal val="#ppt_y"/>
                                          </p:val>
                                        </p:tav>
                                      </p:tavLst>
                                    </p:anim>
                                  </p:childTnLst>
                                </p:cTn>
                              </p:par>
                              <p:par>
                                <p:cTn id="210" presetID="2" presetClass="entr" presetSubtype="4" fill="hold" grpId="0" nodeType="withEffect">
                                  <p:stCondLst>
                                    <p:cond delay="0"/>
                                  </p:stCondLst>
                                  <p:childTnLst>
                                    <p:set>
                                      <p:cBhvr>
                                        <p:cTn id="211" dur="1" fill="hold">
                                          <p:stCondLst>
                                            <p:cond delay="0"/>
                                          </p:stCondLst>
                                        </p:cTn>
                                        <p:tgtEl>
                                          <p:spTgt spid="181"/>
                                        </p:tgtEl>
                                        <p:attrNameLst>
                                          <p:attrName>style.visibility</p:attrName>
                                        </p:attrNameLst>
                                      </p:cBhvr>
                                      <p:to>
                                        <p:strVal val="visible"/>
                                      </p:to>
                                    </p:set>
                                    <p:anim calcmode="lin" valueType="num">
                                      <p:cBhvr additive="base">
                                        <p:cTn id="212" dur="500" fill="hold"/>
                                        <p:tgtEl>
                                          <p:spTgt spid="181"/>
                                        </p:tgtEl>
                                        <p:attrNameLst>
                                          <p:attrName>ppt_x</p:attrName>
                                        </p:attrNameLst>
                                      </p:cBhvr>
                                      <p:tavLst>
                                        <p:tav tm="0">
                                          <p:val>
                                            <p:strVal val="#ppt_x"/>
                                          </p:val>
                                        </p:tav>
                                        <p:tav tm="100000">
                                          <p:val>
                                            <p:strVal val="#ppt_x"/>
                                          </p:val>
                                        </p:tav>
                                      </p:tavLst>
                                    </p:anim>
                                    <p:anim calcmode="lin" valueType="num">
                                      <p:cBhvr additive="base">
                                        <p:cTn id="213" dur="500" fill="hold"/>
                                        <p:tgtEl>
                                          <p:spTgt spid="181"/>
                                        </p:tgtEl>
                                        <p:attrNameLst>
                                          <p:attrName>ppt_y</p:attrName>
                                        </p:attrNameLst>
                                      </p:cBhvr>
                                      <p:tavLst>
                                        <p:tav tm="0">
                                          <p:val>
                                            <p:strVal val="1+#ppt_h/2"/>
                                          </p:val>
                                        </p:tav>
                                        <p:tav tm="100000">
                                          <p:val>
                                            <p:strVal val="#ppt_y"/>
                                          </p:val>
                                        </p:tav>
                                      </p:tavLst>
                                    </p:anim>
                                  </p:childTnLst>
                                </p:cTn>
                              </p:par>
                              <p:par>
                                <p:cTn id="214" presetID="2" presetClass="entr" presetSubtype="4" fill="hold" grpId="0" nodeType="withEffect">
                                  <p:stCondLst>
                                    <p:cond delay="0"/>
                                  </p:stCondLst>
                                  <p:childTnLst>
                                    <p:set>
                                      <p:cBhvr>
                                        <p:cTn id="215" dur="1" fill="hold">
                                          <p:stCondLst>
                                            <p:cond delay="0"/>
                                          </p:stCondLst>
                                        </p:cTn>
                                        <p:tgtEl>
                                          <p:spTgt spid="182"/>
                                        </p:tgtEl>
                                        <p:attrNameLst>
                                          <p:attrName>style.visibility</p:attrName>
                                        </p:attrNameLst>
                                      </p:cBhvr>
                                      <p:to>
                                        <p:strVal val="visible"/>
                                      </p:to>
                                    </p:set>
                                    <p:anim calcmode="lin" valueType="num">
                                      <p:cBhvr additive="base">
                                        <p:cTn id="216" dur="500" fill="hold"/>
                                        <p:tgtEl>
                                          <p:spTgt spid="182"/>
                                        </p:tgtEl>
                                        <p:attrNameLst>
                                          <p:attrName>ppt_x</p:attrName>
                                        </p:attrNameLst>
                                      </p:cBhvr>
                                      <p:tavLst>
                                        <p:tav tm="0">
                                          <p:val>
                                            <p:strVal val="#ppt_x"/>
                                          </p:val>
                                        </p:tav>
                                        <p:tav tm="100000">
                                          <p:val>
                                            <p:strVal val="#ppt_x"/>
                                          </p:val>
                                        </p:tav>
                                      </p:tavLst>
                                    </p:anim>
                                    <p:anim calcmode="lin" valueType="num">
                                      <p:cBhvr additive="base">
                                        <p:cTn id="217" dur="500" fill="hold"/>
                                        <p:tgtEl>
                                          <p:spTgt spid="182"/>
                                        </p:tgtEl>
                                        <p:attrNameLst>
                                          <p:attrName>ppt_y</p:attrName>
                                        </p:attrNameLst>
                                      </p:cBhvr>
                                      <p:tavLst>
                                        <p:tav tm="0">
                                          <p:val>
                                            <p:strVal val="1+#ppt_h/2"/>
                                          </p:val>
                                        </p:tav>
                                        <p:tav tm="100000">
                                          <p:val>
                                            <p:strVal val="#ppt_y"/>
                                          </p:val>
                                        </p:tav>
                                      </p:tavLst>
                                    </p:anim>
                                  </p:childTnLst>
                                </p:cTn>
                              </p:par>
                              <p:par>
                                <p:cTn id="218" presetID="2" presetClass="entr" presetSubtype="4" fill="hold" grpId="0" nodeType="withEffect">
                                  <p:stCondLst>
                                    <p:cond delay="0"/>
                                  </p:stCondLst>
                                  <p:childTnLst>
                                    <p:set>
                                      <p:cBhvr>
                                        <p:cTn id="219" dur="1" fill="hold">
                                          <p:stCondLst>
                                            <p:cond delay="0"/>
                                          </p:stCondLst>
                                        </p:cTn>
                                        <p:tgtEl>
                                          <p:spTgt spid="183"/>
                                        </p:tgtEl>
                                        <p:attrNameLst>
                                          <p:attrName>style.visibility</p:attrName>
                                        </p:attrNameLst>
                                      </p:cBhvr>
                                      <p:to>
                                        <p:strVal val="visible"/>
                                      </p:to>
                                    </p:set>
                                    <p:anim calcmode="lin" valueType="num">
                                      <p:cBhvr additive="base">
                                        <p:cTn id="220" dur="500" fill="hold"/>
                                        <p:tgtEl>
                                          <p:spTgt spid="183"/>
                                        </p:tgtEl>
                                        <p:attrNameLst>
                                          <p:attrName>ppt_x</p:attrName>
                                        </p:attrNameLst>
                                      </p:cBhvr>
                                      <p:tavLst>
                                        <p:tav tm="0">
                                          <p:val>
                                            <p:strVal val="#ppt_x"/>
                                          </p:val>
                                        </p:tav>
                                        <p:tav tm="100000">
                                          <p:val>
                                            <p:strVal val="#ppt_x"/>
                                          </p:val>
                                        </p:tav>
                                      </p:tavLst>
                                    </p:anim>
                                    <p:anim calcmode="lin" valueType="num">
                                      <p:cBhvr additive="base">
                                        <p:cTn id="221" dur="500" fill="hold"/>
                                        <p:tgtEl>
                                          <p:spTgt spid="183"/>
                                        </p:tgtEl>
                                        <p:attrNameLst>
                                          <p:attrName>ppt_y</p:attrName>
                                        </p:attrNameLst>
                                      </p:cBhvr>
                                      <p:tavLst>
                                        <p:tav tm="0">
                                          <p:val>
                                            <p:strVal val="1+#ppt_h/2"/>
                                          </p:val>
                                        </p:tav>
                                        <p:tav tm="100000">
                                          <p:val>
                                            <p:strVal val="#ppt_y"/>
                                          </p:val>
                                        </p:tav>
                                      </p:tavLst>
                                    </p:anim>
                                  </p:childTnLst>
                                </p:cTn>
                              </p:par>
                              <p:par>
                                <p:cTn id="222" presetID="2" presetClass="entr" presetSubtype="4" fill="hold" grpId="0" nodeType="withEffect">
                                  <p:stCondLst>
                                    <p:cond delay="0"/>
                                  </p:stCondLst>
                                  <p:childTnLst>
                                    <p:set>
                                      <p:cBhvr>
                                        <p:cTn id="223" dur="1" fill="hold">
                                          <p:stCondLst>
                                            <p:cond delay="0"/>
                                          </p:stCondLst>
                                        </p:cTn>
                                        <p:tgtEl>
                                          <p:spTgt spid="184"/>
                                        </p:tgtEl>
                                        <p:attrNameLst>
                                          <p:attrName>style.visibility</p:attrName>
                                        </p:attrNameLst>
                                      </p:cBhvr>
                                      <p:to>
                                        <p:strVal val="visible"/>
                                      </p:to>
                                    </p:set>
                                    <p:anim calcmode="lin" valueType="num">
                                      <p:cBhvr additive="base">
                                        <p:cTn id="224" dur="500" fill="hold"/>
                                        <p:tgtEl>
                                          <p:spTgt spid="184"/>
                                        </p:tgtEl>
                                        <p:attrNameLst>
                                          <p:attrName>ppt_x</p:attrName>
                                        </p:attrNameLst>
                                      </p:cBhvr>
                                      <p:tavLst>
                                        <p:tav tm="0">
                                          <p:val>
                                            <p:strVal val="#ppt_x"/>
                                          </p:val>
                                        </p:tav>
                                        <p:tav tm="100000">
                                          <p:val>
                                            <p:strVal val="#ppt_x"/>
                                          </p:val>
                                        </p:tav>
                                      </p:tavLst>
                                    </p:anim>
                                    <p:anim calcmode="lin" valueType="num">
                                      <p:cBhvr additive="base">
                                        <p:cTn id="225" dur="500" fill="hold"/>
                                        <p:tgtEl>
                                          <p:spTgt spid="184"/>
                                        </p:tgtEl>
                                        <p:attrNameLst>
                                          <p:attrName>ppt_y</p:attrName>
                                        </p:attrNameLst>
                                      </p:cBhvr>
                                      <p:tavLst>
                                        <p:tav tm="0">
                                          <p:val>
                                            <p:strVal val="1+#ppt_h/2"/>
                                          </p:val>
                                        </p:tav>
                                        <p:tav tm="100000">
                                          <p:val>
                                            <p:strVal val="#ppt_y"/>
                                          </p:val>
                                        </p:tav>
                                      </p:tavLst>
                                    </p:anim>
                                  </p:childTnLst>
                                </p:cTn>
                              </p:par>
                              <p:par>
                                <p:cTn id="226" presetID="2" presetClass="entr" presetSubtype="4" fill="hold" grpId="0" nodeType="withEffect">
                                  <p:stCondLst>
                                    <p:cond delay="0"/>
                                  </p:stCondLst>
                                  <p:childTnLst>
                                    <p:set>
                                      <p:cBhvr>
                                        <p:cTn id="227" dur="1" fill="hold">
                                          <p:stCondLst>
                                            <p:cond delay="0"/>
                                          </p:stCondLst>
                                        </p:cTn>
                                        <p:tgtEl>
                                          <p:spTgt spid="185"/>
                                        </p:tgtEl>
                                        <p:attrNameLst>
                                          <p:attrName>style.visibility</p:attrName>
                                        </p:attrNameLst>
                                      </p:cBhvr>
                                      <p:to>
                                        <p:strVal val="visible"/>
                                      </p:to>
                                    </p:set>
                                    <p:anim calcmode="lin" valueType="num">
                                      <p:cBhvr additive="base">
                                        <p:cTn id="228" dur="500" fill="hold"/>
                                        <p:tgtEl>
                                          <p:spTgt spid="185"/>
                                        </p:tgtEl>
                                        <p:attrNameLst>
                                          <p:attrName>ppt_x</p:attrName>
                                        </p:attrNameLst>
                                      </p:cBhvr>
                                      <p:tavLst>
                                        <p:tav tm="0">
                                          <p:val>
                                            <p:strVal val="#ppt_x"/>
                                          </p:val>
                                        </p:tav>
                                        <p:tav tm="100000">
                                          <p:val>
                                            <p:strVal val="#ppt_x"/>
                                          </p:val>
                                        </p:tav>
                                      </p:tavLst>
                                    </p:anim>
                                    <p:anim calcmode="lin" valueType="num">
                                      <p:cBhvr additive="base">
                                        <p:cTn id="229" dur="500" fill="hold"/>
                                        <p:tgtEl>
                                          <p:spTgt spid="185"/>
                                        </p:tgtEl>
                                        <p:attrNameLst>
                                          <p:attrName>ppt_y</p:attrName>
                                        </p:attrNameLst>
                                      </p:cBhvr>
                                      <p:tavLst>
                                        <p:tav tm="0">
                                          <p:val>
                                            <p:strVal val="1+#ppt_h/2"/>
                                          </p:val>
                                        </p:tav>
                                        <p:tav tm="100000">
                                          <p:val>
                                            <p:strVal val="#ppt_y"/>
                                          </p:val>
                                        </p:tav>
                                      </p:tavLst>
                                    </p:anim>
                                  </p:childTnLst>
                                </p:cTn>
                              </p:par>
                              <p:par>
                                <p:cTn id="230" presetID="2" presetClass="entr" presetSubtype="4" fill="hold" grpId="0" nodeType="withEffect">
                                  <p:stCondLst>
                                    <p:cond delay="0"/>
                                  </p:stCondLst>
                                  <p:childTnLst>
                                    <p:set>
                                      <p:cBhvr>
                                        <p:cTn id="231" dur="1" fill="hold">
                                          <p:stCondLst>
                                            <p:cond delay="0"/>
                                          </p:stCondLst>
                                        </p:cTn>
                                        <p:tgtEl>
                                          <p:spTgt spid="186"/>
                                        </p:tgtEl>
                                        <p:attrNameLst>
                                          <p:attrName>style.visibility</p:attrName>
                                        </p:attrNameLst>
                                      </p:cBhvr>
                                      <p:to>
                                        <p:strVal val="visible"/>
                                      </p:to>
                                    </p:set>
                                    <p:anim calcmode="lin" valueType="num">
                                      <p:cBhvr additive="base">
                                        <p:cTn id="232" dur="500" fill="hold"/>
                                        <p:tgtEl>
                                          <p:spTgt spid="186"/>
                                        </p:tgtEl>
                                        <p:attrNameLst>
                                          <p:attrName>ppt_x</p:attrName>
                                        </p:attrNameLst>
                                      </p:cBhvr>
                                      <p:tavLst>
                                        <p:tav tm="0">
                                          <p:val>
                                            <p:strVal val="#ppt_x"/>
                                          </p:val>
                                        </p:tav>
                                        <p:tav tm="100000">
                                          <p:val>
                                            <p:strVal val="#ppt_x"/>
                                          </p:val>
                                        </p:tav>
                                      </p:tavLst>
                                    </p:anim>
                                    <p:anim calcmode="lin" valueType="num">
                                      <p:cBhvr additive="base">
                                        <p:cTn id="233" dur="500" fill="hold"/>
                                        <p:tgtEl>
                                          <p:spTgt spid="186"/>
                                        </p:tgtEl>
                                        <p:attrNameLst>
                                          <p:attrName>ppt_y</p:attrName>
                                        </p:attrNameLst>
                                      </p:cBhvr>
                                      <p:tavLst>
                                        <p:tav tm="0">
                                          <p:val>
                                            <p:strVal val="1+#ppt_h/2"/>
                                          </p:val>
                                        </p:tav>
                                        <p:tav tm="100000">
                                          <p:val>
                                            <p:strVal val="#ppt_y"/>
                                          </p:val>
                                        </p:tav>
                                      </p:tavLst>
                                    </p:anim>
                                  </p:childTnLst>
                                </p:cTn>
                              </p:par>
                              <p:par>
                                <p:cTn id="234" presetID="2" presetClass="entr" presetSubtype="4" fill="hold" grpId="0" nodeType="withEffect">
                                  <p:stCondLst>
                                    <p:cond delay="0"/>
                                  </p:stCondLst>
                                  <p:childTnLst>
                                    <p:set>
                                      <p:cBhvr>
                                        <p:cTn id="235" dur="1" fill="hold">
                                          <p:stCondLst>
                                            <p:cond delay="0"/>
                                          </p:stCondLst>
                                        </p:cTn>
                                        <p:tgtEl>
                                          <p:spTgt spid="187"/>
                                        </p:tgtEl>
                                        <p:attrNameLst>
                                          <p:attrName>style.visibility</p:attrName>
                                        </p:attrNameLst>
                                      </p:cBhvr>
                                      <p:to>
                                        <p:strVal val="visible"/>
                                      </p:to>
                                    </p:set>
                                    <p:anim calcmode="lin" valueType="num">
                                      <p:cBhvr additive="base">
                                        <p:cTn id="236" dur="500" fill="hold"/>
                                        <p:tgtEl>
                                          <p:spTgt spid="187"/>
                                        </p:tgtEl>
                                        <p:attrNameLst>
                                          <p:attrName>ppt_x</p:attrName>
                                        </p:attrNameLst>
                                      </p:cBhvr>
                                      <p:tavLst>
                                        <p:tav tm="0">
                                          <p:val>
                                            <p:strVal val="#ppt_x"/>
                                          </p:val>
                                        </p:tav>
                                        <p:tav tm="100000">
                                          <p:val>
                                            <p:strVal val="#ppt_x"/>
                                          </p:val>
                                        </p:tav>
                                      </p:tavLst>
                                    </p:anim>
                                    <p:anim calcmode="lin" valueType="num">
                                      <p:cBhvr additive="base">
                                        <p:cTn id="237" dur="500" fill="hold"/>
                                        <p:tgtEl>
                                          <p:spTgt spid="187"/>
                                        </p:tgtEl>
                                        <p:attrNameLst>
                                          <p:attrName>ppt_y</p:attrName>
                                        </p:attrNameLst>
                                      </p:cBhvr>
                                      <p:tavLst>
                                        <p:tav tm="0">
                                          <p:val>
                                            <p:strVal val="1+#ppt_h/2"/>
                                          </p:val>
                                        </p:tav>
                                        <p:tav tm="100000">
                                          <p:val>
                                            <p:strVal val="#ppt_y"/>
                                          </p:val>
                                        </p:tav>
                                      </p:tavLst>
                                    </p:anim>
                                  </p:childTnLst>
                                </p:cTn>
                              </p:par>
                              <p:par>
                                <p:cTn id="238" presetID="2" presetClass="entr" presetSubtype="4" fill="hold" grpId="0" nodeType="withEffect">
                                  <p:stCondLst>
                                    <p:cond delay="0"/>
                                  </p:stCondLst>
                                  <p:childTnLst>
                                    <p:set>
                                      <p:cBhvr>
                                        <p:cTn id="239" dur="1" fill="hold">
                                          <p:stCondLst>
                                            <p:cond delay="0"/>
                                          </p:stCondLst>
                                        </p:cTn>
                                        <p:tgtEl>
                                          <p:spTgt spid="188"/>
                                        </p:tgtEl>
                                        <p:attrNameLst>
                                          <p:attrName>style.visibility</p:attrName>
                                        </p:attrNameLst>
                                      </p:cBhvr>
                                      <p:to>
                                        <p:strVal val="visible"/>
                                      </p:to>
                                    </p:set>
                                    <p:anim calcmode="lin" valueType="num">
                                      <p:cBhvr additive="base">
                                        <p:cTn id="240" dur="500" fill="hold"/>
                                        <p:tgtEl>
                                          <p:spTgt spid="188"/>
                                        </p:tgtEl>
                                        <p:attrNameLst>
                                          <p:attrName>ppt_x</p:attrName>
                                        </p:attrNameLst>
                                      </p:cBhvr>
                                      <p:tavLst>
                                        <p:tav tm="0">
                                          <p:val>
                                            <p:strVal val="#ppt_x"/>
                                          </p:val>
                                        </p:tav>
                                        <p:tav tm="100000">
                                          <p:val>
                                            <p:strVal val="#ppt_x"/>
                                          </p:val>
                                        </p:tav>
                                      </p:tavLst>
                                    </p:anim>
                                    <p:anim calcmode="lin" valueType="num">
                                      <p:cBhvr additive="base">
                                        <p:cTn id="241" dur="500" fill="hold"/>
                                        <p:tgtEl>
                                          <p:spTgt spid="188"/>
                                        </p:tgtEl>
                                        <p:attrNameLst>
                                          <p:attrName>ppt_y</p:attrName>
                                        </p:attrNameLst>
                                      </p:cBhvr>
                                      <p:tavLst>
                                        <p:tav tm="0">
                                          <p:val>
                                            <p:strVal val="1+#ppt_h/2"/>
                                          </p:val>
                                        </p:tav>
                                        <p:tav tm="100000">
                                          <p:val>
                                            <p:strVal val="#ppt_y"/>
                                          </p:val>
                                        </p:tav>
                                      </p:tavLst>
                                    </p:anim>
                                  </p:childTnLst>
                                </p:cTn>
                              </p:par>
                              <p:par>
                                <p:cTn id="242" presetID="2" presetClass="entr" presetSubtype="1" fill="hold" grpId="0" nodeType="withEffect">
                                  <p:stCondLst>
                                    <p:cond delay="0"/>
                                  </p:stCondLst>
                                  <p:childTnLst>
                                    <p:set>
                                      <p:cBhvr>
                                        <p:cTn id="243" dur="1" fill="hold">
                                          <p:stCondLst>
                                            <p:cond delay="0"/>
                                          </p:stCondLst>
                                        </p:cTn>
                                        <p:tgtEl>
                                          <p:spTgt spid="189"/>
                                        </p:tgtEl>
                                        <p:attrNameLst>
                                          <p:attrName>style.visibility</p:attrName>
                                        </p:attrNameLst>
                                      </p:cBhvr>
                                      <p:to>
                                        <p:strVal val="visible"/>
                                      </p:to>
                                    </p:set>
                                    <p:anim calcmode="lin" valueType="num">
                                      <p:cBhvr additive="base">
                                        <p:cTn id="244" dur="500" fill="hold"/>
                                        <p:tgtEl>
                                          <p:spTgt spid="189"/>
                                        </p:tgtEl>
                                        <p:attrNameLst>
                                          <p:attrName>ppt_x</p:attrName>
                                        </p:attrNameLst>
                                      </p:cBhvr>
                                      <p:tavLst>
                                        <p:tav tm="0">
                                          <p:val>
                                            <p:strVal val="#ppt_x"/>
                                          </p:val>
                                        </p:tav>
                                        <p:tav tm="100000">
                                          <p:val>
                                            <p:strVal val="#ppt_x"/>
                                          </p:val>
                                        </p:tav>
                                      </p:tavLst>
                                    </p:anim>
                                    <p:anim calcmode="lin" valueType="num">
                                      <p:cBhvr additive="base">
                                        <p:cTn id="245" dur="500" fill="hold"/>
                                        <p:tgtEl>
                                          <p:spTgt spid="189"/>
                                        </p:tgtEl>
                                        <p:attrNameLst>
                                          <p:attrName>ppt_y</p:attrName>
                                        </p:attrNameLst>
                                      </p:cBhvr>
                                      <p:tavLst>
                                        <p:tav tm="0">
                                          <p:val>
                                            <p:strVal val="0-#ppt_h/2"/>
                                          </p:val>
                                        </p:tav>
                                        <p:tav tm="100000">
                                          <p:val>
                                            <p:strVal val="#ppt_y"/>
                                          </p:val>
                                        </p:tav>
                                      </p:tavLst>
                                    </p:anim>
                                  </p:childTnLst>
                                </p:cTn>
                              </p:par>
                              <p:par>
                                <p:cTn id="246" presetID="2" presetClass="entr" presetSubtype="4" fill="hold" grpId="0" nodeType="withEffect">
                                  <p:stCondLst>
                                    <p:cond delay="0"/>
                                  </p:stCondLst>
                                  <p:childTnLst>
                                    <p:set>
                                      <p:cBhvr>
                                        <p:cTn id="247" dur="1" fill="hold">
                                          <p:stCondLst>
                                            <p:cond delay="0"/>
                                          </p:stCondLst>
                                        </p:cTn>
                                        <p:tgtEl>
                                          <p:spTgt spid="190"/>
                                        </p:tgtEl>
                                        <p:attrNameLst>
                                          <p:attrName>style.visibility</p:attrName>
                                        </p:attrNameLst>
                                      </p:cBhvr>
                                      <p:to>
                                        <p:strVal val="visible"/>
                                      </p:to>
                                    </p:set>
                                    <p:anim calcmode="lin" valueType="num">
                                      <p:cBhvr additive="base">
                                        <p:cTn id="248" dur="500" fill="hold"/>
                                        <p:tgtEl>
                                          <p:spTgt spid="190"/>
                                        </p:tgtEl>
                                        <p:attrNameLst>
                                          <p:attrName>ppt_x</p:attrName>
                                        </p:attrNameLst>
                                      </p:cBhvr>
                                      <p:tavLst>
                                        <p:tav tm="0">
                                          <p:val>
                                            <p:strVal val="#ppt_x"/>
                                          </p:val>
                                        </p:tav>
                                        <p:tav tm="100000">
                                          <p:val>
                                            <p:strVal val="#ppt_x"/>
                                          </p:val>
                                        </p:tav>
                                      </p:tavLst>
                                    </p:anim>
                                    <p:anim calcmode="lin" valueType="num">
                                      <p:cBhvr additive="base">
                                        <p:cTn id="249" dur="500" fill="hold"/>
                                        <p:tgtEl>
                                          <p:spTgt spid="190"/>
                                        </p:tgtEl>
                                        <p:attrNameLst>
                                          <p:attrName>ppt_y</p:attrName>
                                        </p:attrNameLst>
                                      </p:cBhvr>
                                      <p:tavLst>
                                        <p:tav tm="0">
                                          <p:val>
                                            <p:strVal val="1+#ppt_h/2"/>
                                          </p:val>
                                        </p:tav>
                                        <p:tav tm="100000">
                                          <p:val>
                                            <p:strVal val="#ppt_y"/>
                                          </p:val>
                                        </p:tav>
                                      </p:tavLst>
                                    </p:anim>
                                  </p:childTnLst>
                                </p:cTn>
                              </p:par>
                              <p:par>
                                <p:cTn id="250" presetID="2" presetClass="entr" presetSubtype="4" fill="hold" grpId="0" nodeType="withEffect">
                                  <p:stCondLst>
                                    <p:cond delay="0"/>
                                  </p:stCondLst>
                                  <p:childTnLst>
                                    <p:set>
                                      <p:cBhvr>
                                        <p:cTn id="251" dur="1" fill="hold">
                                          <p:stCondLst>
                                            <p:cond delay="0"/>
                                          </p:stCondLst>
                                        </p:cTn>
                                        <p:tgtEl>
                                          <p:spTgt spid="191"/>
                                        </p:tgtEl>
                                        <p:attrNameLst>
                                          <p:attrName>style.visibility</p:attrName>
                                        </p:attrNameLst>
                                      </p:cBhvr>
                                      <p:to>
                                        <p:strVal val="visible"/>
                                      </p:to>
                                    </p:set>
                                    <p:anim calcmode="lin" valueType="num">
                                      <p:cBhvr additive="base">
                                        <p:cTn id="252" dur="500" fill="hold"/>
                                        <p:tgtEl>
                                          <p:spTgt spid="191"/>
                                        </p:tgtEl>
                                        <p:attrNameLst>
                                          <p:attrName>ppt_x</p:attrName>
                                        </p:attrNameLst>
                                      </p:cBhvr>
                                      <p:tavLst>
                                        <p:tav tm="0">
                                          <p:val>
                                            <p:strVal val="#ppt_x"/>
                                          </p:val>
                                        </p:tav>
                                        <p:tav tm="100000">
                                          <p:val>
                                            <p:strVal val="#ppt_x"/>
                                          </p:val>
                                        </p:tav>
                                      </p:tavLst>
                                    </p:anim>
                                    <p:anim calcmode="lin" valueType="num">
                                      <p:cBhvr additive="base">
                                        <p:cTn id="253" dur="500" fill="hold"/>
                                        <p:tgtEl>
                                          <p:spTgt spid="191"/>
                                        </p:tgtEl>
                                        <p:attrNameLst>
                                          <p:attrName>ppt_y</p:attrName>
                                        </p:attrNameLst>
                                      </p:cBhvr>
                                      <p:tavLst>
                                        <p:tav tm="0">
                                          <p:val>
                                            <p:strVal val="1+#ppt_h/2"/>
                                          </p:val>
                                        </p:tav>
                                        <p:tav tm="100000">
                                          <p:val>
                                            <p:strVal val="#ppt_y"/>
                                          </p:val>
                                        </p:tav>
                                      </p:tavLst>
                                    </p:anim>
                                  </p:childTnLst>
                                </p:cTn>
                              </p:par>
                              <p:par>
                                <p:cTn id="254" presetID="2" presetClass="entr" presetSubtype="3" fill="hold" grpId="0" nodeType="withEffect">
                                  <p:stCondLst>
                                    <p:cond delay="0"/>
                                  </p:stCondLst>
                                  <p:childTnLst>
                                    <p:set>
                                      <p:cBhvr>
                                        <p:cTn id="255" dur="1" fill="hold">
                                          <p:stCondLst>
                                            <p:cond delay="0"/>
                                          </p:stCondLst>
                                        </p:cTn>
                                        <p:tgtEl>
                                          <p:spTgt spid="192"/>
                                        </p:tgtEl>
                                        <p:attrNameLst>
                                          <p:attrName>style.visibility</p:attrName>
                                        </p:attrNameLst>
                                      </p:cBhvr>
                                      <p:to>
                                        <p:strVal val="visible"/>
                                      </p:to>
                                    </p:set>
                                    <p:anim calcmode="lin" valueType="num">
                                      <p:cBhvr additive="base">
                                        <p:cTn id="256" dur="500" fill="hold"/>
                                        <p:tgtEl>
                                          <p:spTgt spid="192"/>
                                        </p:tgtEl>
                                        <p:attrNameLst>
                                          <p:attrName>ppt_x</p:attrName>
                                        </p:attrNameLst>
                                      </p:cBhvr>
                                      <p:tavLst>
                                        <p:tav tm="0">
                                          <p:val>
                                            <p:strVal val="1+#ppt_w/2"/>
                                          </p:val>
                                        </p:tav>
                                        <p:tav tm="100000">
                                          <p:val>
                                            <p:strVal val="#ppt_x"/>
                                          </p:val>
                                        </p:tav>
                                      </p:tavLst>
                                    </p:anim>
                                    <p:anim calcmode="lin" valueType="num">
                                      <p:cBhvr additive="base">
                                        <p:cTn id="257" dur="500" fill="hold"/>
                                        <p:tgtEl>
                                          <p:spTgt spid="192"/>
                                        </p:tgtEl>
                                        <p:attrNameLst>
                                          <p:attrName>ppt_y</p:attrName>
                                        </p:attrNameLst>
                                      </p:cBhvr>
                                      <p:tavLst>
                                        <p:tav tm="0">
                                          <p:val>
                                            <p:strVal val="0-#ppt_h/2"/>
                                          </p:val>
                                        </p:tav>
                                        <p:tav tm="100000">
                                          <p:val>
                                            <p:strVal val="#ppt_y"/>
                                          </p:val>
                                        </p:tav>
                                      </p:tavLst>
                                    </p:anim>
                                  </p:childTnLst>
                                </p:cTn>
                              </p:par>
                              <p:par>
                                <p:cTn id="258" presetID="2" presetClass="entr" presetSubtype="2" fill="hold" grpId="0" nodeType="withEffect">
                                  <p:stCondLst>
                                    <p:cond delay="0"/>
                                  </p:stCondLst>
                                  <p:childTnLst>
                                    <p:set>
                                      <p:cBhvr>
                                        <p:cTn id="259" dur="1" fill="hold">
                                          <p:stCondLst>
                                            <p:cond delay="0"/>
                                          </p:stCondLst>
                                        </p:cTn>
                                        <p:tgtEl>
                                          <p:spTgt spid="193"/>
                                        </p:tgtEl>
                                        <p:attrNameLst>
                                          <p:attrName>style.visibility</p:attrName>
                                        </p:attrNameLst>
                                      </p:cBhvr>
                                      <p:to>
                                        <p:strVal val="visible"/>
                                      </p:to>
                                    </p:set>
                                    <p:anim calcmode="lin" valueType="num">
                                      <p:cBhvr additive="base">
                                        <p:cTn id="260" dur="500" fill="hold"/>
                                        <p:tgtEl>
                                          <p:spTgt spid="193"/>
                                        </p:tgtEl>
                                        <p:attrNameLst>
                                          <p:attrName>ppt_x</p:attrName>
                                        </p:attrNameLst>
                                      </p:cBhvr>
                                      <p:tavLst>
                                        <p:tav tm="0">
                                          <p:val>
                                            <p:strVal val="1+#ppt_w/2"/>
                                          </p:val>
                                        </p:tav>
                                        <p:tav tm="100000">
                                          <p:val>
                                            <p:strVal val="#ppt_x"/>
                                          </p:val>
                                        </p:tav>
                                      </p:tavLst>
                                    </p:anim>
                                    <p:anim calcmode="lin" valueType="num">
                                      <p:cBhvr additive="base">
                                        <p:cTn id="261" dur="500" fill="hold"/>
                                        <p:tgtEl>
                                          <p:spTgt spid="193"/>
                                        </p:tgtEl>
                                        <p:attrNameLst>
                                          <p:attrName>ppt_y</p:attrName>
                                        </p:attrNameLst>
                                      </p:cBhvr>
                                      <p:tavLst>
                                        <p:tav tm="0">
                                          <p:val>
                                            <p:strVal val="#ppt_y"/>
                                          </p:val>
                                        </p:tav>
                                        <p:tav tm="100000">
                                          <p:val>
                                            <p:strVal val="#ppt_y"/>
                                          </p:val>
                                        </p:tav>
                                      </p:tavLst>
                                    </p:anim>
                                  </p:childTnLst>
                                </p:cTn>
                              </p:par>
                              <p:par>
                                <p:cTn id="262" presetID="2" presetClass="entr" presetSubtype="12" fill="hold" grpId="0" nodeType="withEffect">
                                  <p:stCondLst>
                                    <p:cond delay="0"/>
                                  </p:stCondLst>
                                  <p:childTnLst>
                                    <p:set>
                                      <p:cBhvr>
                                        <p:cTn id="263" dur="1" fill="hold">
                                          <p:stCondLst>
                                            <p:cond delay="0"/>
                                          </p:stCondLst>
                                        </p:cTn>
                                        <p:tgtEl>
                                          <p:spTgt spid="194"/>
                                        </p:tgtEl>
                                        <p:attrNameLst>
                                          <p:attrName>style.visibility</p:attrName>
                                        </p:attrNameLst>
                                      </p:cBhvr>
                                      <p:to>
                                        <p:strVal val="visible"/>
                                      </p:to>
                                    </p:set>
                                    <p:anim calcmode="lin" valueType="num">
                                      <p:cBhvr additive="base">
                                        <p:cTn id="264" dur="500" fill="hold"/>
                                        <p:tgtEl>
                                          <p:spTgt spid="194"/>
                                        </p:tgtEl>
                                        <p:attrNameLst>
                                          <p:attrName>ppt_x</p:attrName>
                                        </p:attrNameLst>
                                      </p:cBhvr>
                                      <p:tavLst>
                                        <p:tav tm="0">
                                          <p:val>
                                            <p:strVal val="0-#ppt_w/2"/>
                                          </p:val>
                                        </p:tav>
                                        <p:tav tm="100000">
                                          <p:val>
                                            <p:strVal val="#ppt_x"/>
                                          </p:val>
                                        </p:tav>
                                      </p:tavLst>
                                    </p:anim>
                                    <p:anim calcmode="lin" valueType="num">
                                      <p:cBhvr additive="base">
                                        <p:cTn id="265" dur="500" fill="hold"/>
                                        <p:tgtEl>
                                          <p:spTgt spid="194"/>
                                        </p:tgtEl>
                                        <p:attrNameLst>
                                          <p:attrName>ppt_y</p:attrName>
                                        </p:attrNameLst>
                                      </p:cBhvr>
                                      <p:tavLst>
                                        <p:tav tm="0">
                                          <p:val>
                                            <p:strVal val="1+#ppt_h/2"/>
                                          </p:val>
                                        </p:tav>
                                        <p:tav tm="100000">
                                          <p:val>
                                            <p:strVal val="#ppt_y"/>
                                          </p:val>
                                        </p:tav>
                                      </p:tavLst>
                                    </p:anim>
                                  </p:childTnLst>
                                </p:cTn>
                              </p:par>
                              <p:par>
                                <p:cTn id="266" presetID="2" presetClass="entr" presetSubtype="4" fill="hold" grpId="0" nodeType="withEffect">
                                  <p:stCondLst>
                                    <p:cond delay="0"/>
                                  </p:stCondLst>
                                  <p:childTnLst>
                                    <p:set>
                                      <p:cBhvr>
                                        <p:cTn id="267" dur="1" fill="hold">
                                          <p:stCondLst>
                                            <p:cond delay="0"/>
                                          </p:stCondLst>
                                        </p:cTn>
                                        <p:tgtEl>
                                          <p:spTgt spid="195"/>
                                        </p:tgtEl>
                                        <p:attrNameLst>
                                          <p:attrName>style.visibility</p:attrName>
                                        </p:attrNameLst>
                                      </p:cBhvr>
                                      <p:to>
                                        <p:strVal val="visible"/>
                                      </p:to>
                                    </p:set>
                                    <p:anim calcmode="lin" valueType="num">
                                      <p:cBhvr additive="base">
                                        <p:cTn id="268" dur="500" fill="hold"/>
                                        <p:tgtEl>
                                          <p:spTgt spid="195"/>
                                        </p:tgtEl>
                                        <p:attrNameLst>
                                          <p:attrName>ppt_x</p:attrName>
                                        </p:attrNameLst>
                                      </p:cBhvr>
                                      <p:tavLst>
                                        <p:tav tm="0">
                                          <p:val>
                                            <p:strVal val="#ppt_x"/>
                                          </p:val>
                                        </p:tav>
                                        <p:tav tm="100000">
                                          <p:val>
                                            <p:strVal val="#ppt_x"/>
                                          </p:val>
                                        </p:tav>
                                      </p:tavLst>
                                    </p:anim>
                                    <p:anim calcmode="lin" valueType="num">
                                      <p:cBhvr additive="base">
                                        <p:cTn id="269" dur="500" fill="hold"/>
                                        <p:tgtEl>
                                          <p:spTgt spid="195"/>
                                        </p:tgtEl>
                                        <p:attrNameLst>
                                          <p:attrName>ppt_y</p:attrName>
                                        </p:attrNameLst>
                                      </p:cBhvr>
                                      <p:tavLst>
                                        <p:tav tm="0">
                                          <p:val>
                                            <p:strVal val="1+#ppt_h/2"/>
                                          </p:val>
                                        </p:tav>
                                        <p:tav tm="100000">
                                          <p:val>
                                            <p:strVal val="#ppt_y"/>
                                          </p:val>
                                        </p:tav>
                                      </p:tavLst>
                                    </p:anim>
                                  </p:childTnLst>
                                </p:cTn>
                              </p:par>
                              <p:par>
                                <p:cTn id="270" presetID="2" presetClass="entr" presetSubtype="4" fill="hold" grpId="0" nodeType="withEffect">
                                  <p:stCondLst>
                                    <p:cond delay="0"/>
                                  </p:stCondLst>
                                  <p:childTnLst>
                                    <p:set>
                                      <p:cBhvr>
                                        <p:cTn id="271" dur="1" fill="hold">
                                          <p:stCondLst>
                                            <p:cond delay="0"/>
                                          </p:stCondLst>
                                        </p:cTn>
                                        <p:tgtEl>
                                          <p:spTgt spid="196"/>
                                        </p:tgtEl>
                                        <p:attrNameLst>
                                          <p:attrName>style.visibility</p:attrName>
                                        </p:attrNameLst>
                                      </p:cBhvr>
                                      <p:to>
                                        <p:strVal val="visible"/>
                                      </p:to>
                                    </p:set>
                                    <p:anim calcmode="lin" valueType="num">
                                      <p:cBhvr additive="base">
                                        <p:cTn id="272" dur="500" fill="hold"/>
                                        <p:tgtEl>
                                          <p:spTgt spid="196"/>
                                        </p:tgtEl>
                                        <p:attrNameLst>
                                          <p:attrName>ppt_x</p:attrName>
                                        </p:attrNameLst>
                                      </p:cBhvr>
                                      <p:tavLst>
                                        <p:tav tm="0">
                                          <p:val>
                                            <p:strVal val="#ppt_x"/>
                                          </p:val>
                                        </p:tav>
                                        <p:tav tm="100000">
                                          <p:val>
                                            <p:strVal val="#ppt_x"/>
                                          </p:val>
                                        </p:tav>
                                      </p:tavLst>
                                    </p:anim>
                                    <p:anim calcmode="lin" valueType="num">
                                      <p:cBhvr additive="base">
                                        <p:cTn id="273" dur="500" fill="hold"/>
                                        <p:tgtEl>
                                          <p:spTgt spid="196"/>
                                        </p:tgtEl>
                                        <p:attrNameLst>
                                          <p:attrName>ppt_y</p:attrName>
                                        </p:attrNameLst>
                                      </p:cBhvr>
                                      <p:tavLst>
                                        <p:tav tm="0">
                                          <p:val>
                                            <p:strVal val="1+#ppt_h/2"/>
                                          </p:val>
                                        </p:tav>
                                        <p:tav tm="100000">
                                          <p:val>
                                            <p:strVal val="#ppt_y"/>
                                          </p:val>
                                        </p:tav>
                                      </p:tavLst>
                                    </p:anim>
                                  </p:childTnLst>
                                </p:cTn>
                              </p:par>
                              <p:par>
                                <p:cTn id="274" presetID="2" presetClass="entr" presetSubtype="4" fill="hold" grpId="0" nodeType="withEffect">
                                  <p:stCondLst>
                                    <p:cond delay="0"/>
                                  </p:stCondLst>
                                  <p:childTnLst>
                                    <p:set>
                                      <p:cBhvr>
                                        <p:cTn id="275" dur="1" fill="hold">
                                          <p:stCondLst>
                                            <p:cond delay="0"/>
                                          </p:stCondLst>
                                        </p:cTn>
                                        <p:tgtEl>
                                          <p:spTgt spid="197"/>
                                        </p:tgtEl>
                                        <p:attrNameLst>
                                          <p:attrName>style.visibility</p:attrName>
                                        </p:attrNameLst>
                                      </p:cBhvr>
                                      <p:to>
                                        <p:strVal val="visible"/>
                                      </p:to>
                                    </p:set>
                                    <p:anim calcmode="lin" valueType="num">
                                      <p:cBhvr additive="base">
                                        <p:cTn id="276" dur="500" fill="hold"/>
                                        <p:tgtEl>
                                          <p:spTgt spid="197"/>
                                        </p:tgtEl>
                                        <p:attrNameLst>
                                          <p:attrName>ppt_x</p:attrName>
                                        </p:attrNameLst>
                                      </p:cBhvr>
                                      <p:tavLst>
                                        <p:tav tm="0">
                                          <p:val>
                                            <p:strVal val="#ppt_x"/>
                                          </p:val>
                                        </p:tav>
                                        <p:tav tm="100000">
                                          <p:val>
                                            <p:strVal val="#ppt_x"/>
                                          </p:val>
                                        </p:tav>
                                      </p:tavLst>
                                    </p:anim>
                                    <p:anim calcmode="lin" valueType="num">
                                      <p:cBhvr additive="base">
                                        <p:cTn id="277" dur="500" fill="hold"/>
                                        <p:tgtEl>
                                          <p:spTgt spid="197"/>
                                        </p:tgtEl>
                                        <p:attrNameLst>
                                          <p:attrName>ppt_y</p:attrName>
                                        </p:attrNameLst>
                                      </p:cBhvr>
                                      <p:tavLst>
                                        <p:tav tm="0">
                                          <p:val>
                                            <p:strVal val="1+#ppt_h/2"/>
                                          </p:val>
                                        </p:tav>
                                        <p:tav tm="100000">
                                          <p:val>
                                            <p:strVal val="#ppt_y"/>
                                          </p:val>
                                        </p:tav>
                                      </p:tavLst>
                                    </p:anim>
                                  </p:childTnLst>
                                </p:cTn>
                              </p:par>
                              <p:par>
                                <p:cTn id="278" presetID="2" presetClass="entr" presetSubtype="8" fill="hold" grpId="0" nodeType="withEffect">
                                  <p:stCondLst>
                                    <p:cond delay="0"/>
                                  </p:stCondLst>
                                  <p:childTnLst>
                                    <p:set>
                                      <p:cBhvr>
                                        <p:cTn id="279" dur="1" fill="hold">
                                          <p:stCondLst>
                                            <p:cond delay="0"/>
                                          </p:stCondLst>
                                        </p:cTn>
                                        <p:tgtEl>
                                          <p:spTgt spid="198"/>
                                        </p:tgtEl>
                                        <p:attrNameLst>
                                          <p:attrName>style.visibility</p:attrName>
                                        </p:attrNameLst>
                                      </p:cBhvr>
                                      <p:to>
                                        <p:strVal val="visible"/>
                                      </p:to>
                                    </p:set>
                                    <p:anim calcmode="lin" valueType="num">
                                      <p:cBhvr additive="base">
                                        <p:cTn id="280" dur="500" fill="hold"/>
                                        <p:tgtEl>
                                          <p:spTgt spid="198"/>
                                        </p:tgtEl>
                                        <p:attrNameLst>
                                          <p:attrName>ppt_x</p:attrName>
                                        </p:attrNameLst>
                                      </p:cBhvr>
                                      <p:tavLst>
                                        <p:tav tm="0">
                                          <p:val>
                                            <p:strVal val="0-#ppt_w/2"/>
                                          </p:val>
                                        </p:tav>
                                        <p:tav tm="100000">
                                          <p:val>
                                            <p:strVal val="#ppt_x"/>
                                          </p:val>
                                        </p:tav>
                                      </p:tavLst>
                                    </p:anim>
                                    <p:anim calcmode="lin" valueType="num">
                                      <p:cBhvr additive="base">
                                        <p:cTn id="281" dur="500" fill="hold"/>
                                        <p:tgtEl>
                                          <p:spTgt spid="198"/>
                                        </p:tgtEl>
                                        <p:attrNameLst>
                                          <p:attrName>ppt_y</p:attrName>
                                        </p:attrNameLst>
                                      </p:cBhvr>
                                      <p:tavLst>
                                        <p:tav tm="0">
                                          <p:val>
                                            <p:strVal val="#ppt_y"/>
                                          </p:val>
                                        </p:tav>
                                        <p:tav tm="100000">
                                          <p:val>
                                            <p:strVal val="#ppt_y"/>
                                          </p:val>
                                        </p:tav>
                                      </p:tavLst>
                                    </p:anim>
                                  </p:childTnLst>
                                </p:cTn>
                              </p:par>
                              <p:par>
                                <p:cTn id="282" presetID="2" presetClass="entr" presetSubtype="4" fill="hold" grpId="0" nodeType="withEffect">
                                  <p:stCondLst>
                                    <p:cond delay="0"/>
                                  </p:stCondLst>
                                  <p:childTnLst>
                                    <p:set>
                                      <p:cBhvr>
                                        <p:cTn id="283" dur="1" fill="hold">
                                          <p:stCondLst>
                                            <p:cond delay="0"/>
                                          </p:stCondLst>
                                        </p:cTn>
                                        <p:tgtEl>
                                          <p:spTgt spid="199"/>
                                        </p:tgtEl>
                                        <p:attrNameLst>
                                          <p:attrName>style.visibility</p:attrName>
                                        </p:attrNameLst>
                                      </p:cBhvr>
                                      <p:to>
                                        <p:strVal val="visible"/>
                                      </p:to>
                                    </p:set>
                                    <p:anim calcmode="lin" valueType="num">
                                      <p:cBhvr additive="base">
                                        <p:cTn id="284" dur="500" fill="hold"/>
                                        <p:tgtEl>
                                          <p:spTgt spid="199"/>
                                        </p:tgtEl>
                                        <p:attrNameLst>
                                          <p:attrName>ppt_x</p:attrName>
                                        </p:attrNameLst>
                                      </p:cBhvr>
                                      <p:tavLst>
                                        <p:tav tm="0">
                                          <p:val>
                                            <p:strVal val="#ppt_x"/>
                                          </p:val>
                                        </p:tav>
                                        <p:tav tm="100000">
                                          <p:val>
                                            <p:strVal val="#ppt_x"/>
                                          </p:val>
                                        </p:tav>
                                      </p:tavLst>
                                    </p:anim>
                                    <p:anim calcmode="lin" valueType="num">
                                      <p:cBhvr additive="base">
                                        <p:cTn id="285" dur="500" fill="hold"/>
                                        <p:tgtEl>
                                          <p:spTgt spid="199"/>
                                        </p:tgtEl>
                                        <p:attrNameLst>
                                          <p:attrName>ppt_y</p:attrName>
                                        </p:attrNameLst>
                                      </p:cBhvr>
                                      <p:tavLst>
                                        <p:tav tm="0">
                                          <p:val>
                                            <p:strVal val="1+#ppt_h/2"/>
                                          </p:val>
                                        </p:tav>
                                        <p:tav tm="100000">
                                          <p:val>
                                            <p:strVal val="#ppt_y"/>
                                          </p:val>
                                        </p:tav>
                                      </p:tavLst>
                                    </p:anim>
                                  </p:childTnLst>
                                </p:cTn>
                              </p:par>
                              <p:par>
                                <p:cTn id="286" presetID="2" presetClass="entr" presetSubtype="4" fill="hold" grpId="0" nodeType="withEffect">
                                  <p:stCondLst>
                                    <p:cond delay="0"/>
                                  </p:stCondLst>
                                  <p:childTnLst>
                                    <p:set>
                                      <p:cBhvr>
                                        <p:cTn id="287" dur="1" fill="hold">
                                          <p:stCondLst>
                                            <p:cond delay="0"/>
                                          </p:stCondLst>
                                        </p:cTn>
                                        <p:tgtEl>
                                          <p:spTgt spid="200"/>
                                        </p:tgtEl>
                                        <p:attrNameLst>
                                          <p:attrName>style.visibility</p:attrName>
                                        </p:attrNameLst>
                                      </p:cBhvr>
                                      <p:to>
                                        <p:strVal val="visible"/>
                                      </p:to>
                                    </p:set>
                                    <p:anim calcmode="lin" valueType="num">
                                      <p:cBhvr additive="base">
                                        <p:cTn id="288" dur="500" fill="hold"/>
                                        <p:tgtEl>
                                          <p:spTgt spid="200"/>
                                        </p:tgtEl>
                                        <p:attrNameLst>
                                          <p:attrName>ppt_x</p:attrName>
                                        </p:attrNameLst>
                                      </p:cBhvr>
                                      <p:tavLst>
                                        <p:tav tm="0">
                                          <p:val>
                                            <p:strVal val="#ppt_x"/>
                                          </p:val>
                                        </p:tav>
                                        <p:tav tm="100000">
                                          <p:val>
                                            <p:strVal val="#ppt_x"/>
                                          </p:val>
                                        </p:tav>
                                      </p:tavLst>
                                    </p:anim>
                                    <p:anim calcmode="lin" valueType="num">
                                      <p:cBhvr additive="base">
                                        <p:cTn id="289" dur="500" fill="hold"/>
                                        <p:tgtEl>
                                          <p:spTgt spid="200"/>
                                        </p:tgtEl>
                                        <p:attrNameLst>
                                          <p:attrName>ppt_y</p:attrName>
                                        </p:attrNameLst>
                                      </p:cBhvr>
                                      <p:tavLst>
                                        <p:tav tm="0">
                                          <p:val>
                                            <p:strVal val="1+#ppt_h/2"/>
                                          </p:val>
                                        </p:tav>
                                        <p:tav tm="100000">
                                          <p:val>
                                            <p:strVal val="#ppt_y"/>
                                          </p:val>
                                        </p:tav>
                                      </p:tavLst>
                                    </p:anim>
                                  </p:childTnLst>
                                </p:cTn>
                              </p:par>
                              <p:par>
                                <p:cTn id="290" presetID="2" presetClass="entr" presetSubtype="4" fill="hold" grpId="0" nodeType="withEffect">
                                  <p:stCondLst>
                                    <p:cond delay="0"/>
                                  </p:stCondLst>
                                  <p:childTnLst>
                                    <p:set>
                                      <p:cBhvr>
                                        <p:cTn id="291" dur="1" fill="hold">
                                          <p:stCondLst>
                                            <p:cond delay="0"/>
                                          </p:stCondLst>
                                        </p:cTn>
                                        <p:tgtEl>
                                          <p:spTgt spid="201"/>
                                        </p:tgtEl>
                                        <p:attrNameLst>
                                          <p:attrName>style.visibility</p:attrName>
                                        </p:attrNameLst>
                                      </p:cBhvr>
                                      <p:to>
                                        <p:strVal val="visible"/>
                                      </p:to>
                                    </p:set>
                                    <p:anim calcmode="lin" valueType="num">
                                      <p:cBhvr additive="base">
                                        <p:cTn id="292" dur="500" fill="hold"/>
                                        <p:tgtEl>
                                          <p:spTgt spid="201"/>
                                        </p:tgtEl>
                                        <p:attrNameLst>
                                          <p:attrName>ppt_x</p:attrName>
                                        </p:attrNameLst>
                                      </p:cBhvr>
                                      <p:tavLst>
                                        <p:tav tm="0">
                                          <p:val>
                                            <p:strVal val="#ppt_x"/>
                                          </p:val>
                                        </p:tav>
                                        <p:tav tm="100000">
                                          <p:val>
                                            <p:strVal val="#ppt_x"/>
                                          </p:val>
                                        </p:tav>
                                      </p:tavLst>
                                    </p:anim>
                                    <p:anim calcmode="lin" valueType="num">
                                      <p:cBhvr additive="base">
                                        <p:cTn id="293" dur="500" fill="hold"/>
                                        <p:tgtEl>
                                          <p:spTgt spid="201"/>
                                        </p:tgtEl>
                                        <p:attrNameLst>
                                          <p:attrName>ppt_y</p:attrName>
                                        </p:attrNameLst>
                                      </p:cBhvr>
                                      <p:tavLst>
                                        <p:tav tm="0">
                                          <p:val>
                                            <p:strVal val="1+#ppt_h/2"/>
                                          </p:val>
                                        </p:tav>
                                        <p:tav tm="100000">
                                          <p:val>
                                            <p:strVal val="#ppt_y"/>
                                          </p:val>
                                        </p:tav>
                                      </p:tavLst>
                                    </p:anim>
                                  </p:childTnLst>
                                </p:cTn>
                              </p:par>
                              <p:par>
                                <p:cTn id="294" presetID="2" presetClass="entr" presetSubtype="4" fill="hold" grpId="0" nodeType="withEffect">
                                  <p:stCondLst>
                                    <p:cond delay="0"/>
                                  </p:stCondLst>
                                  <p:childTnLst>
                                    <p:set>
                                      <p:cBhvr>
                                        <p:cTn id="295" dur="1" fill="hold">
                                          <p:stCondLst>
                                            <p:cond delay="0"/>
                                          </p:stCondLst>
                                        </p:cTn>
                                        <p:tgtEl>
                                          <p:spTgt spid="202"/>
                                        </p:tgtEl>
                                        <p:attrNameLst>
                                          <p:attrName>style.visibility</p:attrName>
                                        </p:attrNameLst>
                                      </p:cBhvr>
                                      <p:to>
                                        <p:strVal val="visible"/>
                                      </p:to>
                                    </p:set>
                                    <p:anim calcmode="lin" valueType="num">
                                      <p:cBhvr additive="base">
                                        <p:cTn id="296" dur="500" fill="hold"/>
                                        <p:tgtEl>
                                          <p:spTgt spid="202"/>
                                        </p:tgtEl>
                                        <p:attrNameLst>
                                          <p:attrName>ppt_x</p:attrName>
                                        </p:attrNameLst>
                                      </p:cBhvr>
                                      <p:tavLst>
                                        <p:tav tm="0">
                                          <p:val>
                                            <p:strVal val="#ppt_x"/>
                                          </p:val>
                                        </p:tav>
                                        <p:tav tm="100000">
                                          <p:val>
                                            <p:strVal val="#ppt_x"/>
                                          </p:val>
                                        </p:tav>
                                      </p:tavLst>
                                    </p:anim>
                                    <p:anim calcmode="lin" valueType="num">
                                      <p:cBhvr additive="base">
                                        <p:cTn id="297" dur="500" fill="hold"/>
                                        <p:tgtEl>
                                          <p:spTgt spid="202"/>
                                        </p:tgtEl>
                                        <p:attrNameLst>
                                          <p:attrName>ppt_y</p:attrName>
                                        </p:attrNameLst>
                                      </p:cBhvr>
                                      <p:tavLst>
                                        <p:tav tm="0">
                                          <p:val>
                                            <p:strVal val="1+#ppt_h/2"/>
                                          </p:val>
                                        </p:tav>
                                        <p:tav tm="100000">
                                          <p:val>
                                            <p:strVal val="#ppt_y"/>
                                          </p:val>
                                        </p:tav>
                                      </p:tavLst>
                                    </p:anim>
                                  </p:childTnLst>
                                </p:cTn>
                              </p:par>
                              <p:par>
                                <p:cTn id="298" presetID="2" presetClass="entr" presetSubtype="4" fill="hold" grpId="0" nodeType="withEffect">
                                  <p:stCondLst>
                                    <p:cond delay="0"/>
                                  </p:stCondLst>
                                  <p:childTnLst>
                                    <p:set>
                                      <p:cBhvr>
                                        <p:cTn id="299" dur="1" fill="hold">
                                          <p:stCondLst>
                                            <p:cond delay="0"/>
                                          </p:stCondLst>
                                        </p:cTn>
                                        <p:tgtEl>
                                          <p:spTgt spid="203"/>
                                        </p:tgtEl>
                                        <p:attrNameLst>
                                          <p:attrName>style.visibility</p:attrName>
                                        </p:attrNameLst>
                                      </p:cBhvr>
                                      <p:to>
                                        <p:strVal val="visible"/>
                                      </p:to>
                                    </p:set>
                                    <p:anim calcmode="lin" valueType="num">
                                      <p:cBhvr additive="base">
                                        <p:cTn id="300" dur="500" fill="hold"/>
                                        <p:tgtEl>
                                          <p:spTgt spid="203"/>
                                        </p:tgtEl>
                                        <p:attrNameLst>
                                          <p:attrName>ppt_x</p:attrName>
                                        </p:attrNameLst>
                                      </p:cBhvr>
                                      <p:tavLst>
                                        <p:tav tm="0">
                                          <p:val>
                                            <p:strVal val="#ppt_x"/>
                                          </p:val>
                                        </p:tav>
                                        <p:tav tm="100000">
                                          <p:val>
                                            <p:strVal val="#ppt_x"/>
                                          </p:val>
                                        </p:tav>
                                      </p:tavLst>
                                    </p:anim>
                                    <p:anim calcmode="lin" valueType="num">
                                      <p:cBhvr additive="base">
                                        <p:cTn id="301" dur="500" fill="hold"/>
                                        <p:tgtEl>
                                          <p:spTgt spid="203"/>
                                        </p:tgtEl>
                                        <p:attrNameLst>
                                          <p:attrName>ppt_y</p:attrName>
                                        </p:attrNameLst>
                                      </p:cBhvr>
                                      <p:tavLst>
                                        <p:tav tm="0">
                                          <p:val>
                                            <p:strVal val="1+#ppt_h/2"/>
                                          </p:val>
                                        </p:tav>
                                        <p:tav tm="100000">
                                          <p:val>
                                            <p:strVal val="#ppt_y"/>
                                          </p:val>
                                        </p:tav>
                                      </p:tavLst>
                                    </p:anim>
                                  </p:childTnLst>
                                </p:cTn>
                              </p:par>
                              <p:par>
                                <p:cTn id="302" presetID="2" presetClass="entr" presetSubtype="4" fill="hold" grpId="0" nodeType="withEffect">
                                  <p:stCondLst>
                                    <p:cond delay="0"/>
                                  </p:stCondLst>
                                  <p:childTnLst>
                                    <p:set>
                                      <p:cBhvr>
                                        <p:cTn id="303" dur="1" fill="hold">
                                          <p:stCondLst>
                                            <p:cond delay="0"/>
                                          </p:stCondLst>
                                        </p:cTn>
                                        <p:tgtEl>
                                          <p:spTgt spid="204"/>
                                        </p:tgtEl>
                                        <p:attrNameLst>
                                          <p:attrName>style.visibility</p:attrName>
                                        </p:attrNameLst>
                                      </p:cBhvr>
                                      <p:to>
                                        <p:strVal val="visible"/>
                                      </p:to>
                                    </p:set>
                                    <p:anim calcmode="lin" valueType="num">
                                      <p:cBhvr additive="base">
                                        <p:cTn id="304" dur="500" fill="hold"/>
                                        <p:tgtEl>
                                          <p:spTgt spid="204"/>
                                        </p:tgtEl>
                                        <p:attrNameLst>
                                          <p:attrName>ppt_x</p:attrName>
                                        </p:attrNameLst>
                                      </p:cBhvr>
                                      <p:tavLst>
                                        <p:tav tm="0">
                                          <p:val>
                                            <p:strVal val="#ppt_x"/>
                                          </p:val>
                                        </p:tav>
                                        <p:tav tm="100000">
                                          <p:val>
                                            <p:strVal val="#ppt_x"/>
                                          </p:val>
                                        </p:tav>
                                      </p:tavLst>
                                    </p:anim>
                                    <p:anim calcmode="lin" valueType="num">
                                      <p:cBhvr additive="base">
                                        <p:cTn id="305" dur="500" fill="hold"/>
                                        <p:tgtEl>
                                          <p:spTgt spid="204"/>
                                        </p:tgtEl>
                                        <p:attrNameLst>
                                          <p:attrName>ppt_y</p:attrName>
                                        </p:attrNameLst>
                                      </p:cBhvr>
                                      <p:tavLst>
                                        <p:tav tm="0">
                                          <p:val>
                                            <p:strVal val="1+#ppt_h/2"/>
                                          </p:val>
                                        </p:tav>
                                        <p:tav tm="100000">
                                          <p:val>
                                            <p:strVal val="#ppt_y"/>
                                          </p:val>
                                        </p:tav>
                                      </p:tavLst>
                                    </p:anim>
                                  </p:childTnLst>
                                </p:cTn>
                              </p:par>
                              <p:par>
                                <p:cTn id="306" presetID="2" presetClass="entr" presetSubtype="4" fill="hold" grpId="0" nodeType="withEffect">
                                  <p:stCondLst>
                                    <p:cond delay="0"/>
                                  </p:stCondLst>
                                  <p:childTnLst>
                                    <p:set>
                                      <p:cBhvr>
                                        <p:cTn id="307" dur="1" fill="hold">
                                          <p:stCondLst>
                                            <p:cond delay="0"/>
                                          </p:stCondLst>
                                        </p:cTn>
                                        <p:tgtEl>
                                          <p:spTgt spid="205"/>
                                        </p:tgtEl>
                                        <p:attrNameLst>
                                          <p:attrName>style.visibility</p:attrName>
                                        </p:attrNameLst>
                                      </p:cBhvr>
                                      <p:to>
                                        <p:strVal val="visible"/>
                                      </p:to>
                                    </p:set>
                                    <p:anim calcmode="lin" valueType="num">
                                      <p:cBhvr additive="base">
                                        <p:cTn id="308" dur="500" fill="hold"/>
                                        <p:tgtEl>
                                          <p:spTgt spid="205"/>
                                        </p:tgtEl>
                                        <p:attrNameLst>
                                          <p:attrName>ppt_x</p:attrName>
                                        </p:attrNameLst>
                                      </p:cBhvr>
                                      <p:tavLst>
                                        <p:tav tm="0">
                                          <p:val>
                                            <p:strVal val="#ppt_x"/>
                                          </p:val>
                                        </p:tav>
                                        <p:tav tm="100000">
                                          <p:val>
                                            <p:strVal val="#ppt_x"/>
                                          </p:val>
                                        </p:tav>
                                      </p:tavLst>
                                    </p:anim>
                                    <p:anim calcmode="lin" valueType="num">
                                      <p:cBhvr additive="base">
                                        <p:cTn id="309" dur="500" fill="hold"/>
                                        <p:tgtEl>
                                          <p:spTgt spid="205"/>
                                        </p:tgtEl>
                                        <p:attrNameLst>
                                          <p:attrName>ppt_y</p:attrName>
                                        </p:attrNameLst>
                                      </p:cBhvr>
                                      <p:tavLst>
                                        <p:tav tm="0">
                                          <p:val>
                                            <p:strVal val="1+#ppt_h/2"/>
                                          </p:val>
                                        </p:tav>
                                        <p:tav tm="100000">
                                          <p:val>
                                            <p:strVal val="#ppt_y"/>
                                          </p:val>
                                        </p:tav>
                                      </p:tavLst>
                                    </p:anim>
                                  </p:childTnLst>
                                </p:cTn>
                              </p:par>
                              <p:par>
                                <p:cTn id="310" presetID="2" presetClass="entr" presetSubtype="4" fill="hold" grpId="0" nodeType="withEffect">
                                  <p:stCondLst>
                                    <p:cond delay="0"/>
                                  </p:stCondLst>
                                  <p:childTnLst>
                                    <p:set>
                                      <p:cBhvr>
                                        <p:cTn id="311" dur="1" fill="hold">
                                          <p:stCondLst>
                                            <p:cond delay="0"/>
                                          </p:stCondLst>
                                        </p:cTn>
                                        <p:tgtEl>
                                          <p:spTgt spid="206"/>
                                        </p:tgtEl>
                                        <p:attrNameLst>
                                          <p:attrName>style.visibility</p:attrName>
                                        </p:attrNameLst>
                                      </p:cBhvr>
                                      <p:to>
                                        <p:strVal val="visible"/>
                                      </p:to>
                                    </p:set>
                                    <p:anim calcmode="lin" valueType="num">
                                      <p:cBhvr additive="base">
                                        <p:cTn id="312" dur="500" fill="hold"/>
                                        <p:tgtEl>
                                          <p:spTgt spid="206"/>
                                        </p:tgtEl>
                                        <p:attrNameLst>
                                          <p:attrName>ppt_x</p:attrName>
                                        </p:attrNameLst>
                                      </p:cBhvr>
                                      <p:tavLst>
                                        <p:tav tm="0">
                                          <p:val>
                                            <p:strVal val="#ppt_x"/>
                                          </p:val>
                                        </p:tav>
                                        <p:tav tm="100000">
                                          <p:val>
                                            <p:strVal val="#ppt_x"/>
                                          </p:val>
                                        </p:tav>
                                      </p:tavLst>
                                    </p:anim>
                                    <p:anim calcmode="lin" valueType="num">
                                      <p:cBhvr additive="base">
                                        <p:cTn id="313" dur="500" fill="hold"/>
                                        <p:tgtEl>
                                          <p:spTgt spid="206"/>
                                        </p:tgtEl>
                                        <p:attrNameLst>
                                          <p:attrName>ppt_y</p:attrName>
                                        </p:attrNameLst>
                                      </p:cBhvr>
                                      <p:tavLst>
                                        <p:tav tm="0">
                                          <p:val>
                                            <p:strVal val="1+#ppt_h/2"/>
                                          </p:val>
                                        </p:tav>
                                        <p:tav tm="100000">
                                          <p:val>
                                            <p:strVal val="#ppt_y"/>
                                          </p:val>
                                        </p:tav>
                                      </p:tavLst>
                                    </p:anim>
                                  </p:childTnLst>
                                </p:cTn>
                              </p:par>
                              <p:par>
                                <p:cTn id="314" presetID="2" presetClass="entr" presetSubtype="4" fill="hold" grpId="0" nodeType="withEffect">
                                  <p:stCondLst>
                                    <p:cond delay="0"/>
                                  </p:stCondLst>
                                  <p:childTnLst>
                                    <p:set>
                                      <p:cBhvr>
                                        <p:cTn id="315" dur="1" fill="hold">
                                          <p:stCondLst>
                                            <p:cond delay="0"/>
                                          </p:stCondLst>
                                        </p:cTn>
                                        <p:tgtEl>
                                          <p:spTgt spid="207"/>
                                        </p:tgtEl>
                                        <p:attrNameLst>
                                          <p:attrName>style.visibility</p:attrName>
                                        </p:attrNameLst>
                                      </p:cBhvr>
                                      <p:to>
                                        <p:strVal val="visible"/>
                                      </p:to>
                                    </p:set>
                                    <p:anim calcmode="lin" valueType="num">
                                      <p:cBhvr additive="base">
                                        <p:cTn id="316" dur="500" fill="hold"/>
                                        <p:tgtEl>
                                          <p:spTgt spid="207"/>
                                        </p:tgtEl>
                                        <p:attrNameLst>
                                          <p:attrName>ppt_x</p:attrName>
                                        </p:attrNameLst>
                                      </p:cBhvr>
                                      <p:tavLst>
                                        <p:tav tm="0">
                                          <p:val>
                                            <p:strVal val="#ppt_x"/>
                                          </p:val>
                                        </p:tav>
                                        <p:tav tm="100000">
                                          <p:val>
                                            <p:strVal val="#ppt_x"/>
                                          </p:val>
                                        </p:tav>
                                      </p:tavLst>
                                    </p:anim>
                                    <p:anim calcmode="lin" valueType="num">
                                      <p:cBhvr additive="base">
                                        <p:cTn id="317" dur="500" fill="hold"/>
                                        <p:tgtEl>
                                          <p:spTgt spid="207"/>
                                        </p:tgtEl>
                                        <p:attrNameLst>
                                          <p:attrName>ppt_y</p:attrName>
                                        </p:attrNameLst>
                                      </p:cBhvr>
                                      <p:tavLst>
                                        <p:tav tm="0">
                                          <p:val>
                                            <p:strVal val="1+#ppt_h/2"/>
                                          </p:val>
                                        </p:tav>
                                        <p:tav tm="100000">
                                          <p:val>
                                            <p:strVal val="#ppt_y"/>
                                          </p:val>
                                        </p:tav>
                                      </p:tavLst>
                                    </p:anim>
                                  </p:childTnLst>
                                </p:cTn>
                              </p:par>
                              <p:par>
                                <p:cTn id="318" presetID="2" presetClass="entr" presetSubtype="4" fill="hold" grpId="0" nodeType="withEffect">
                                  <p:stCondLst>
                                    <p:cond delay="0"/>
                                  </p:stCondLst>
                                  <p:childTnLst>
                                    <p:set>
                                      <p:cBhvr>
                                        <p:cTn id="319" dur="1" fill="hold">
                                          <p:stCondLst>
                                            <p:cond delay="0"/>
                                          </p:stCondLst>
                                        </p:cTn>
                                        <p:tgtEl>
                                          <p:spTgt spid="208"/>
                                        </p:tgtEl>
                                        <p:attrNameLst>
                                          <p:attrName>style.visibility</p:attrName>
                                        </p:attrNameLst>
                                      </p:cBhvr>
                                      <p:to>
                                        <p:strVal val="visible"/>
                                      </p:to>
                                    </p:set>
                                    <p:anim calcmode="lin" valueType="num">
                                      <p:cBhvr additive="base">
                                        <p:cTn id="320" dur="500" fill="hold"/>
                                        <p:tgtEl>
                                          <p:spTgt spid="208"/>
                                        </p:tgtEl>
                                        <p:attrNameLst>
                                          <p:attrName>ppt_x</p:attrName>
                                        </p:attrNameLst>
                                      </p:cBhvr>
                                      <p:tavLst>
                                        <p:tav tm="0">
                                          <p:val>
                                            <p:strVal val="#ppt_x"/>
                                          </p:val>
                                        </p:tav>
                                        <p:tav tm="100000">
                                          <p:val>
                                            <p:strVal val="#ppt_x"/>
                                          </p:val>
                                        </p:tav>
                                      </p:tavLst>
                                    </p:anim>
                                    <p:anim calcmode="lin" valueType="num">
                                      <p:cBhvr additive="base">
                                        <p:cTn id="321" dur="500" fill="hold"/>
                                        <p:tgtEl>
                                          <p:spTgt spid="208"/>
                                        </p:tgtEl>
                                        <p:attrNameLst>
                                          <p:attrName>ppt_y</p:attrName>
                                        </p:attrNameLst>
                                      </p:cBhvr>
                                      <p:tavLst>
                                        <p:tav tm="0">
                                          <p:val>
                                            <p:strVal val="1+#ppt_h/2"/>
                                          </p:val>
                                        </p:tav>
                                        <p:tav tm="100000">
                                          <p:val>
                                            <p:strVal val="#ppt_y"/>
                                          </p:val>
                                        </p:tav>
                                      </p:tavLst>
                                    </p:anim>
                                  </p:childTnLst>
                                </p:cTn>
                              </p:par>
                              <p:par>
                                <p:cTn id="322" presetID="2" presetClass="entr" presetSubtype="4" fill="hold" grpId="0" nodeType="withEffect">
                                  <p:stCondLst>
                                    <p:cond delay="0"/>
                                  </p:stCondLst>
                                  <p:childTnLst>
                                    <p:set>
                                      <p:cBhvr>
                                        <p:cTn id="323" dur="1" fill="hold">
                                          <p:stCondLst>
                                            <p:cond delay="0"/>
                                          </p:stCondLst>
                                        </p:cTn>
                                        <p:tgtEl>
                                          <p:spTgt spid="209"/>
                                        </p:tgtEl>
                                        <p:attrNameLst>
                                          <p:attrName>style.visibility</p:attrName>
                                        </p:attrNameLst>
                                      </p:cBhvr>
                                      <p:to>
                                        <p:strVal val="visible"/>
                                      </p:to>
                                    </p:set>
                                    <p:anim calcmode="lin" valueType="num">
                                      <p:cBhvr additive="base">
                                        <p:cTn id="324" dur="500" fill="hold"/>
                                        <p:tgtEl>
                                          <p:spTgt spid="209"/>
                                        </p:tgtEl>
                                        <p:attrNameLst>
                                          <p:attrName>ppt_x</p:attrName>
                                        </p:attrNameLst>
                                      </p:cBhvr>
                                      <p:tavLst>
                                        <p:tav tm="0">
                                          <p:val>
                                            <p:strVal val="#ppt_x"/>
                                          </p:val>
                                        </p:tav>
                                        <p:tav tm="100000">
                                          <p:val>
                                            <p:strVal val="#ppt_x"/>
                                          </p:val>
                                        </p:tav>
                                      </p:tavLst>
                                    </p:anim>
                                    <p:anim calcmode="lin" valueType="num">
                                      <p:cBhvr additive="base">
                                        <p:cTn id="325" dur="500" fill="hold"/>
                                        <p:tgtEl>
                                          <p:spTgt spid="209"/>
                                        </p:tgtEl>
                                        <p:attrNameLst>
                                          <p:attrName>ppt_y</p:attrName>
                                        </p:attrNameLst>
                                      </p:cBhvr>
                                      <p:tavLst>
                                        <p:tav tm="0">
                                          <p:val>
                                            <p:strVal val="1+#ppt_h/2"/>
                                          </p:val>
                                        </p:tav>
                                        <p:tav tm="100000">
                                          <p:val>
                                            <p:strVal val="#ppt_y"/>
                                          </p:val>
                                        </p:tav>
                                      </p:tavLst>
                                    </p:anim>
                                  </p:childTnLst>
                                </p:cTn>
                              </p:par>
                              <p:par>
                                <p:cTn id="326" presetID="2" presetClass="entr" presetSubtype="4" fill="hold" grpId="0" nodeType="withEffect">
                                  <p:stCondLst>
                                    <p:cond delay="0"/>
                                  </p:stCondLst>
                                  <p:childTnLst>
                                    <p:set>
                                      <p:cBhvr>
                                        <p:cTn id="327" dur="1" fill="hold">
                                          <p:stCondLst>
                                            <p:cond delay="0"/>
                                          </p:stCondLst>
                                        </p:cTn>
                                        <p:tgtEl>
                                          <p:spTgt spid="210"/>
                                        </p:tgtEl>
                                        <p:attrNameLst>
                                          <p:attrName>style.visibility</p:attrName>
                                        </p:attrNameLst>
                                      </p:cBhvr>
                                      <p:to>
                                        <p:strVal val="visible"/>
                                      </p:to>
                                    </p:set>
                                    <p:anim calcmode="lin" valueType="num">
                                      <p:cBhvr additive="base">
                                        <p:cTn id="328" dur="500" fill="hold"/>
                                        <p:tgtEl>
                                          <p:spTgt spid="210"/>
                                        </p:tgtEl>
                                        <p:attrNameLst>
                                          <p:attrName>ppt_x</p:attrName>
                                        </p:attrNameLst>
                                      </p:cBhvr>
                                      <p:tavLst>
                                        <p:tav tm="0">
                                          <p:val>
                                            <p:strVal val="#ppt_x"/>
                                          </p:val>
                                        </p:tav>
                                        <p:tav tm="100000">
                                          <p:val>
                                            <p:strVal val="#ppt_x"/>
                                          </p:val>
                                        </p:tav>
                                      </p:tavLst>
                                    </p:anim>
                                    <p:anim calcmode="lin" valueType="num">
                                      <p:cBhvr additive="base">
                                        <p:cTn id="329" dur="500" fill="hold"/>
                                        <p:tgtEl>
                                          <p:spTgt spid="210"/>
                                        </p:tgtEl>
                                        <p:attrNameLst>
                                          <p:attrName>ppt_y</p:attrName>
                                        </p:attrNameLst>
                                      </p:cBhvr>
                                      <p:tavLst>
                                        <p:tav tm="0">
                                          <p:val>
                                            <p:strVal val="1+#ppt_h/2"/>
                                          </p:val>
                                        </p:tav>
                                        <p:tav tm="100000">
                                          <p:val>
                                            <p:strVal val="#ppt_y"/>
                                          </p:val>
                                        </p:tav>
                                      </p:tavLst>
                                    </p:anim>
                                  </p:childTnLst>
                                </p:cTn>
                              </p:par>
                              <p:par>
                                <p:cTn id="330" presetID="2" presetClass="entr" presetSubtype="4" fill="hold" grpId="0" nodeType="withEffect">
                                  <p:stCondLst>
                                    <p:cond delay="0"/>
                                  </p:stCondLst>
                                  <p:childTnLst>
                                    <p:set>
                                      <p:cBhvr>
                                        <p:cTn id="331" dur="1" fill="hold">
                                          <p:stCondLst>
                                            <p:cond delay="0"/>
                                          </p:stCondLst>
                                        </p:cTn>
                                        <p:tgtEl>
                                          <p:spTgt spid="211"/>
                                        </p:tgtEl>
                                        <p:attrNameLst>
                                          <p:attrName>style.visibility</p:attrName>
                                        </p:attrNameLst>
                                      </p:cBhvr>
                                      <p:to>
                                        <p:strVal val="visible"/>
                                      </p:to>
                                    </p:set>
                                    <p:anim calcmode="lin" valueType="num">
                                      <p:cBhvr additive="base">
                                        <p:cTn id="332" dur="500" fill="hold"/>
                                        <p:tgtEl>
                                          <p:spTgt spid="211"/>
                                        </p:tgtEl>
                                        <p:attrNameLst>
                                          <p:attrName>ppt_x</p:attrName>
                                        </p:attrNameLst>
                                      </p:cBhvr>
                                      <p:tavLst>
                                        <p:tav tm="0">
                                          <p:val>
                                            <p:strVal val="#ppt_x"/>
                                          </p:val>
                                        </p:tav>
                                        <p:tav tm="100000">
                                          <p:val>
                                            <p:strVal val="#ppt_x"/>
                                          </p:val>
                                        </p:tav>
                                      </p:tavLst>
                                    </p:anim>
                                    <p:anim calcmode="lin" valueType="num">
                                      <p:cBhvr additive="base">
                                        <p:cTn id="333" dur="500" fill="hold"/>
                                        <p:tgtEl>
                                          <p:spTgt spid="211"/>
                                        </p:tgtEl>
                                        <p:attrNameLst>
                                          <p:attrName>ppt_y</p:attrName>
                                        </p:attrNameLst>
                                      </p:cBhvr>
                                      <p:tavLst>
                                        <p:tav tm="0">
                                          <p:val>
                                            <p:strVal val="1+#ppt_h/2"/>
                                          </p:val>
                                        </p:tav>
                                        <p:tav tm="100000">
                                          <p:val>
                                            <p:strVal val="#ppt_y"/>
                                          </p:val>
                                        </p:tav>
                                      </p:tavLst>
                                    </p:anim>
                                  </p:childTnLst>
                                </p:cTn>
                              </p:par>
                              <p:par>
                                <p:cTn id="334" presetID="2" presetClass="entr" presetSubtype="4" fill="hold" grpId="0" nodeType="withEffect">
                                  <p:stCondLst>
                                    <p:cond delay="0"/>
                                  </p:stCondLst>
                                  <p:childTnLst>
                                    <p:set>
                                      <p:cBhvr>
                                        <p:cTn id="335" dur="1" fill="hold">
                                          <p:stCondLst>
                                            <p:cond delay="0"/>
                                          </p:stCondLst>
                                        </p:cTn>
                                        <p:tgtEl>
                                          <p:spTgt spid="212"/>
                                        </p:tgtEl>
                                        <p:attrNameLst>
                                          <p:attrName>style.visibility</p:attrName>
                                        </p:attrNameLst>
                                      </p:cBhvr>
                                      <p:to>
                                        <p:strVal val="visible"/>
                                      </p:to>
                                    </p:set>
                                    <p:anim calcmode="lin" valueType="num">
                                      <p:cBhvr additive="base">
                                        <p:cTn id="336" dur="500" fill="hold"/>
                                        <p:tgtEl>
                                          <p:spTgt spid="212"/>
                                        </p:tgtEl>
                                        <p:attrNameLst>
                                          <p:attrName>ppt_x</p:attrName>
                                        </p:attrNameLst>
                                      </p:cBhvr>
                                      <p:tavLst>
                                        <p:tav tm="0">
                                          <p:val>
                                            <p:strVal val="#ppt_x"/>
                                          </p:val>
                                        </p:tav>
                                        <p:tav tm="100000">
                                          <p:val>
                                            <p:strVal val="#ppt_x"/>
                                          </p:val>
                                        </p:tav>
                                      </p:tavLst>
                                    </p:anim>
                                    <p:anim calcmode="lin" valueType="num">
                                      <p:cBhvr additive="base">
                                        <p:cTn id="337" dur="500" fill="hold"/>
                                        <p:tgtEl>
                                          <p:spTgt spid="212"/>
                                        </p:tgtEl>
                                        <p:attrNameLst>
                                          <p:attrName>ppt_y</p:attrName>
                                        </p:attrNameLst>
                                      </p:cBhvr>
                                      <p:tavLst>
                                        <p:tav tm="0">
                                          <p:val>
                                            <p:strVal val="1+#ppt_h/2"/>
                                          </p:val>
                                        </p:tav>
                                        <p:tav tm="100000">
                                          <p:val>
                                            <p:strVal val="#ppt_y"/>
                                          </p:val>
                                        </p:tav>
                                      </p:tavLst>
                                    </p:anim>
                                  </p:childTnLst>
                                </p:cTn>
                              </p:par>
                              <p:par>
                                <p:cTn id="338" presetID="2" presetClass="entr" presetSubtype="4" fill="hold" grpId="0" nodeType="withEffect">
                                  <p:stCondLst>
                                    <p:cond delay="0"/>
                                  </p:stCondLst>
                                  <p:childTnLst>
                                    <p:set>
                                      <p:cBhvr>
                                        <p:cTn id="339" dur="1" fill="hold">
                                          <p:stCondLst>
                                            <p:cond delay="0"/>
                                          </p:stCondLst>
                                        </p:cTn>
                                        <p:tgtEl>
                                          <p:spTgt spid="213"/>
                                        </p:tgtEl>
                                        <p:attrNameLst>
                                          <p:attrName>style.visibility</p:attrName>
                                        </p:attrNameLst>
                                      </p:cBhvr>
                                      <p:to>
                                        <p:strVal val="visible"/>
                                      </p:to>
                                    </p:set>
                                    <p:anim calcmode="lin" valueType="num">
                                      <p:cBhvr additive="base">
                                        <p:cTn id="340" dur="500" fill="hold"/>
                                        <p:tgtEl>
                                          <p:spTgt spid="213"/>
                                        </p:tgtEl>
                                        <p:attrNameLst>
                                          <p:attrName>ppt_x</p:attrName>
                                        </p:attrNameLst>
                                      </p:cBhvr>
                                      <p:tavLst>
                                        <p:tav tm="0">
                                          <p:val>
                                            <p:strVal val="#ppt_x"/>
                                          </p:val>
                                        </p:tav>
                                        <p:tav tm="100000">
                                          <p:val>
                                            <p:strVal val="#ppt_x"/>
                                          </p:val>
                                        </p:tav>
                                      </p:tavLst>
                                    </p:anim>
                                    <p:anim calcmode="lin" valueType="num">
                                      <p:cBhvr additive="base">
                                        <p:cTn id="341" dur="500" fill="hold"/>
                                        <p:tgtEl>
                                          <p:spTgt spid="213"/>
                                        </p:tgtEl>
                                        <p:attrNameLst>
                                          <p:attrName>ppt_y</p:attrName>
                                        </p:attrNameLst>
                                      </p:cBhvr>
                                      <p:tavLst>
                                        <p:tav tm="0">
                                          <p:val>
                                            <p:strVal val="1+#ppt_h/2"/>
                                          </p:val>
                                        </p:tav>
                                        <p:tav tm="100000">
                                          <p:val>
                                            <p:strVal val="#ppt_y"/>
                                          </p:val>
                                        </p:tav>
                                      </p:tavLst>
                                    </p:anim>
                                  </p:childTnLst>
                                </p:cTn>
                              </p:par>
                              <p:par>
                                <p:cTn id="342" presetID="2" presetClass="entr" presetSubtype="4" fill="hold" grpId="0" nodeType="withEffect">
                                  <p:stCondLst>
                                    <p:cond delay="0"/>
                                  </p:stCondLst>
                                  <p:childTnLst>
                                    <p:set>
                                      <p:cBhvr>
                                        <p:cTn id="343" dur="1" fill="hold">
                                          <p:stCondLst>
                                            <p:cond delay="0"/>
                                          </p:stCondLst>
                                        </p:cTn>
                                        <p:tgtEl>
                                          <p:spTgt spid="214"/>
                                        </p:tgtEl>
                                        <p:attrNameLst>
                                          <p:attrName>style.visibility</p:attrName>
                                        </p:attrNameLst>
                                      </p:cBhvr>
                                      <p:to>
                                        <p:strVal val="visible"/>
                                      </p:to>
                                    </p:set>
                                    <p:anim calcmode="lin" valueType="num">
                                      <p:cBhvr additive="base">
                                        <p:cTn id="344" dur="500" fill="hold"/>
                                        <p:tgtEl>
                                          <p:spTgt spid="214"/>
                                        </p:tgtEl>
                                        <p:attrNameLst>
                                          <p:attrName>ppt_x</p:attrName>
                                        </p:attrNameLst>
                                      </p:cBhvr>
                                      <p:tavLst>
                                        <p:tav tm="0">
                                          <p:val>
                                            <p:strVal val="#ppt_x"/>
                                          </p:val>
                                        </p:tav>
                                        <p:tav tm="100000">
                                          <p:val>
                                            <p:strVal val="#ppt_x"/>
                                          </p:val>
                                        </p:tav>
                                      </p:tavLst>
                                    </p:anim>
                                    <p:anim calcmode="lin" valueType="num">
                                      <p:cBhvr additive="base">
                                        <p:cTn id="345" dur="500" fill="hold"/>
                                        <p:tgtEl>
                                          <p:spTgt spid="214"/>
                                        </p:tgtEl>
                                        <p:attrNameLst>
                                          <p:attrName>ppt_y</p:attrName>
                                        </p:attrNameLst>
                                      </p:cBhvr>
                                      <p:tavLst>
                                        <p:tav tm="0">
                                          <p:val>
                                            <p:strVal val="1+#ppt_h/2"/>
                                          </p:val>
                                        </p:tav>
                                        <p:tav tm="100000">
                                          <p:val>
                                            <p:strVal val="#ppt_y"/>
                                          </p:val>
                                        </p:tav>
                                      </p:tavLst>
                                    </p:anim>
                                  </p:childTnLst>
                                </p:cTn>
                              </p:par>
                              <p:par>
                                <p:cTn id="346" presetID="2" presetClass="entr" presetSubtype="4" fill="hold" grpId="0" nodeType="withEffect">
                                  <p:stCondLst>
                                    <p:cond delay="0"/>
                                  </p:stCondLst>
                                  <p:childTnLst>
                                    <p:set>
                                      <p:cBhvr>
                                        <p:cTn id="347" dur="1" fill="hold">
                                          <p:stCondLst>
                                            <p:cond delay="0"/>
                                          </p:stCondLst>
                                        </p:cTn>
                                        <p:tgtEl>
                                          <p:spTgt spid="215"/>
                                        </p:tgtEl>
                                        <p:attrNameLst>
                                          <p:attrName>style.visibility</p:attrName>
                                        </p:attrNameLst>
                                      </p:cBhvr>
                                      <p:to>
                                        <p:strVal val="visible"/>
                                      </p:to>
                                    </p:set>
                                    <p:anim calcmode="lin" valueType="num">
                                      <p:cBhvr additive="base">
                                        <p:cTn id="348" dur="500" fill="hold"/>
                                        <p:tgtEl>
                                          <p:spTgt spid="215"/>
                                        </p:tgtEl>
                                        <p:attrNameLst>
                                          <p:attrName>ppt_x</p:attrName>
                                        </p:attrNameLst>
                                      </p:cBhvr>
                                      <p:tavLst>
                                        <p:tav tm="0">
                                          <p:val>
                                            <p:strVal val="#ppt_x"/>
                                          </p:val>
                                        </p:tav>
                                        <p:tav tm="100000">
                                          <p:val>
                                            <p:strVal val="#ppt_x"/>
                                          </p:val>
                                        </p:tav>
                                      </p:tavLst>
                                    </p:anim>
                                    <p:anim calcmode="lin" valueType="num">
                                      <p:cBhvr additive="base">
                                        <p:cTn id="349" dur="500" fill="hold"/>
                                        <p:tgtEl>
                                          <p:spTgt spid="215"/>
                                        </p:tgtEl>
                                        <p:attrNameLst>
                                          <p:attrName>ppt_y</p:attrName>
                                        </p:attrNameLst>
                                      </p:cBhvr>
                                      <p:tavLst>
                                        <p:tav tm="0">
                                          <p:val>
                                            <p:strVal val="1+#ppt_h/2"/>
                                          </p:val>
                                        </p:tav>
                                        <p:tav tm="100000">
                                          <p:val>
                                            <p:strVal val="#ppt_y"/>
                                          </p:val>
                                        </p:tav>
                                      </p:tavLst>
                                    </p:anim>
                                  </p:childTnLst>
                                </p:cTn>
                              </p:par>
                            </p:childTnLst>
                          </p:cTn>
                        </p:par>
                        <p:par>
                          <p:cTn id="350" fill="hold">
                            <p:stCondLst>
                              <p:cond delay="3000"/>
                            </p:stCondLst>
                            <p:childTnLst>
                              <p:par>
                                <p:cTn id="351" presetID="47" presetClass="entr" presetSubtype="0" fill="hold" grpId="0" nodeType="afterEffect">
                                  <p:stCondLst>
                                    <p:cond delay="0"/>
                                  </p:stCondLst>
                                  <p:childTnLst>
                                    <p:set>
                                      <p:cBhvr>
                                        <p:cTn id="352" dur="1" fill="hold">
                                          <p:stCondLst>
                                            <p:cond delay="0"/>
                                          </p:stCondLst>
                                        </p:cTn>
                                        <p:tgtEl>
                                          <p:spTgt spid="216"/>
                                        </p:tgtEl>
                                        <p:attrNameLst>
                                          <p:attrName>style.visibility</p:attrName>
                                        </p:attrNameLst>
                                      </p:cBhvr>
                                      <p:to>
                                        <p:strVal val="visible"/>
                                      </p:to>
                                    </p:set>
                                    <p:animEffect transition="in" filter="fade">
                                      <p:cBhvr>
                                        <p:cTn id="353" dur="1000"/>
                                        <p:tgtEl>
                                          <p:spTgt spid="216"/>
                                        </p:tgtEl>
                                      </p:cBhvr>
                                    </p:animEffect>
                                    <p:anim calcmode="lin" valueType="num">
                                      <p:cBhvr>
                                        <p:cTn id="354" dur="1000" fill="hold"/>
                                        <p:tgtEl>
                                          <p:spTgt spid="216"/>
                                        </p:tgtEl>
                                        <p:attrNameLst>
                                          <p:attrName>ppt_x</p:attrName>
                                        </p:attrNameLst>
                                      </p:cBhvr>
                                      <p:tavLst>
                                        <p:tav tm="0">
                                          <p:val>
                                            <p:strVal val="#ppt_x"/>
                                          </p:val>
                                        </p:tav>
                                        <p:tav tm="100000">
                                          <p:val>
                                            <p:strVal val="#ppt_x"/>
                                          </p:val>
                                        </p:tav>
                                      </p:tavLst>
                                    </p:anim>
                                    <p:anim calcmode="lin" valueType="num">
                                      <p:cBhvr>
                                        <p:cTn id="355" dur="1000" fill="hold"/>
                                        <p:tgtEl>
                                          <p:spTgt spid="216"/>
                                        </p:tgtEl>
                                        <p:attrNameLst>
                                          <p:attrName>ppt_y</p:attrName>
                                        </p:attrNameLst>
                                      </p:cBhvr>
                                      <p:tavLst>
                                        <p:tav tm="0">
                                          <p:val>
                                            <p:strVal val="#ppt_y-.1"/>
                                          </p:val>
                                        </p:tav>
                                        <p:tav tm="100000">
                                          <p:val>
                                            <p:strVal val="#ppt_y"/>
                                          </p:val>
                                        </p:tav>
                                      </p:tavLst>
                                    </p:anim>
                                  </p:childTnLst>
                                </p:cTn>
                              </p:par>
                            </p:childTnLst>
                          </p:cTn>
                        </p:par>
                        <p:par>
                          <p:cTn id="356" fill="hold">
                            <p:stCondLst>
                              <p:cond delay="4000"/>
                            </p:stCondLst>
                            <p:childTnLst>
                              <p:par>
                                <p:cTn id="357" presetID="22" presetClass="entr" presetSubtype="8" fill="hold" nodeType="afterEffect">
                                  <p:stCondLst>
                                    <p:cond delay="0"/>
                                  </p:stCondLst>
                                  <p:childTnLst>
                                    <p:set>
                                      <p:cBhvr>
                                        <p:cTn id="358" dur="1" fill="hold">
                                          <p:stCondLst>
                                            <p:cond delay="0"/>
                                          </p:stCondLst>
                                        </p:cTn>
                                        <p:tgtEl>
                                          <p:spTgt spid="217"/>
                                        </p:tgtEl>
                                        <p:attrNameLst>
                                          <p:attrName>style.visibility</p:attrName>
                                        </p:attrNameLst>
                                      </p:cBhvr>
                                      <p:to>
                                        <p:strVal val="visible"/>
                                      </p:to>
                                    </p:set>
                                    <p:animEffect transition="in" filter="wipe(left)">
                                      <p:cBhvr>
                                        <p:cTn id="359" dur="500"/>
                                        <p:tgtEl>
                                          <p:spTgt spid="217"/>
                                        </p:tgtEl>
                                      </p:cBhvr>
                                    </p:animEffect>
                                  </p:childTnLst>
                                </p:cTn>
                              </p:par>
                            </p:childTnLst>
                          </p:cTn>
                        </p:par>
                        <p:par>
                          <p:cTn id="360" fill="hold">
                            <p:stCondLst>
                              <p:cond delay="4500"/>
                            </p:stCondLst>
                            <p:childTnLst>
                              <p:par>
                                <p:cTn id="361" presetID="22" presetClass="entr" presetSubtype="8" fill="hold" grpId="0" nodeType="afterEffect">
                                  <p:stCondLst>
                                    <p:cond delay="0"/>
                                  </p:stCondLst>
                                  <p:childTnLst>
                                    <p:set>
                                      <p:cBhvr>
                                        <p:cTn id="362" dur="1" fill="hold">
                                          <p:stCondLst>
                                            <p:cond delay="0"/>
                                          </p:stCondLst>
                                        </p:cTn>
                                        <p:tgtEl>
                                          <p:spTgt spid="218"/>
                                        </p:tgtEl>
                                        <p:attrNameLst>
                                          <p:attrName>style.visibility</p:attrName>
                                        </p:attrNameLst>
                                      </p:cBhvr>
                                      <p:to>
                                        <p:strVal val="visible"/>
                                      </p:to>
                                    </p:set>
                                    <p:animEffect transition="in" filter="wipe(left)">
                                      <p:cBhvr>
                                        <p:cTn id="363" dur="500"/>
                                        <p:tgtEl>
                                          <p:spTgt spid="218"/>
                                        </p:tgtEl>
                                      </p:cBhvr>
                                    </p:animEffect>
                                  </p:childTnLst>
                                </p:cTn>
                              </p:par>
                              <p:par>
                                <p:cTn id="364" presetID="22" presetClass="entr" presetSubtype="8" fill="hold" grpId="0" nodeType="withEffect">
                                  <p:stCondLst>
                                    <p:cond delay="0"/>
                                  </p:stCondLst>
                                  <p:childTnLst>
                                    <p:set>
                                      <p:cBhvr>
                                        <p:cTn id="365" dur="1" fill="hold">
                                          <p:stCondLst>
                                            <p:cond delay="0"/>
                                          </p:stCondLst>
                                        </p:cTn>
                                        <p:tgtEl>
                                          <p:spTgt spid="219"/>
                                        </p:tgtEl>
                                        <p:attrNameLst>
                                          <p:attrName>style.visibility</p:attrName>
                                        </p:attrNameLst>
                                      </p:cBhvr>
                                      <p:to>
                                        <p:strVal val="visible"/>
                                      </p:to>
                                    </p:set>
                                    <p:animEffect transition="in" filter="wipe(left)">
                                      <p:cBhvr>
                                        <p:cTn id="366" dur="500"/>
                                        <p:tgtEl>
                                          <p:spTgt spid="219"/>
                                        </p:tgtEl>
                                      </p:cBhvr>
                                    </p:animEffect>
                                  </p:childTnLst>
                                </p:cTn>
                              </p:par>
                            </p:childTnLst>
                          </p:cTn>
                        </p:par>
                        <p:par>
                          <p:cTn id="367" fill="hold">
                            <p:stCondLst>
                              <p:cond delay="5000"/>
                            </p:stCondLst>
                            <p:childTnLst>
                              <p:par>
                                <p:cTn id="368" presetID="47" presetClass="entr" presetSubtype="0" fill="hold" grpId="0" nodeType="afterEffect">
                                  <p:stCondLst>
                                    <p:cond delay="0"/>
                                  </p:stCondLst>
                                  <p:childTnLst>
                                    <p:set>
                                      <p:cBhvr>
                                        <p:cTn id="369" dur="1" fill="hold">
                                          <p:stCondLst>
                                            <p:cond delay="0"/>
                                          </p:stCondLst>
                                        </p:cTn>
                                        <p:tgtEl>
                                          <p:spTgt spid="220"/>
                                        </p:tgtEl>
                                        <p:attrNameLst>
                                          <p:attrName>style.visibility</p:attrName>
                                        </p:attrNameLst>
                                      </p:cBhvr>
                                      <p:to>
                                        <p:strVal val="visible"/>
                                      </p:to>
                                    </p:set>
                                    <p:animEffect transition="in" filter="fade">
                                      <p:cBhvr>
                                        <p:cTn id="370" dur="1000"/>
                                        <p:tgtEl>
                                          <p:spTgt spid="220"/>
                                        </p:tgtEl>
                                      </p:cBhvr>
                                    </p:animEffect>
                                    <p:anim calcmode="lin" valueType="num">
                                      <p:cBhvr>
                                        <p:cTn id="371" dur="1000" fill="hold"/>
                                        <p:tgtEl>
                                          <p:spTgt spid="220"/>
                                        </p:tgtEl>
                                        <p:attrNameLst>
                                          <p:attrName>ppt_x</p:attrName>
                                        </p:attrNameLst>
                                      </p:cBhvr>
                                      <p:tavLst>
                                        <p:tav tm="0">
                                          <p:val>
                                            <p:strVal val="#ppt_x"/>
                                          </p:val>
                                        </p:tav>
                                        <p:tav tm="100000">
                                          <p:val>
                                            <p:strVal val="#ppt_x"/>
                                          </p:val>
                                        </p:tav>
                                      </p:tavLst>
                                    </p:anim>
                                    <p:anim calcmode="lin" valueType="num">
                                      <p:cBhvr>
                                        <p:cTn id="372" dur="1000" fill="hold"/>
                                        <p:tgtEl>
                                          <p:spTgt spid="220"/>
                                        </p:tgtEl>
                                        <p:attrNameLst>
                                          <p:attrName>ppt_y</p:attrName>
                                        </p:attrNameLst>
                                      </p:cBhvr>
                                      <p:tavLst>
                                        <p:tav tm="0">
                                          <p:val>
                                            <p:strVal val="#ppt_y-.1"/>
                                          </p:val>
                                        </p:tav>
                                        <p:tav tm="100000">
                                          <p:val>
                                            <p:strVal val="#ppt_y"/>
                                          </p:val>
                                        </p:tav>
                                      </p:tavLst>
                                    </p:anim>
                                  </p:childTnLst>
                                </p:cTn>
                              </p:par>
                            </p:childTnLst>
                          </p:cTn>
                        </p:par>
                        <p:par>
                          <p:cTn id="373" fill="hold">
                            <p:stCondLst>
                              <p:cond delay="6000"/>
                            </p:stCondLst>
                            <p:childTnLst>
                              <p:par>
                                <p:cTn id="374" presetID="22" presetClass="entr" presetSubtype="8" fill="hold" nodeType="afterEffect">
                                  <p:stCondLst>
                                    <p:cond delay="0"/>
                                  </p:stCondLst>
                                  <p:childTnLst>
                                    <p:set>
                                      <p:cBhvr>
                                        <p:cTn id="375" dur="1" fill="hold">
                                          <p:stCondLst>
                                            <p:cond delay="0"/>
                                          </p:stCondLst>
                                        </p:cTn>
                                        <p:tgtEl>
                                          <p:spTgt spid="221"/>
                                        </p:tgtEl>
                                        <p:attrNameLst>
                                          <p:attrName>style.visibility</p:attrName>
                                        </p:attrNameLst>
                                      </p:cBhvr>
                                      <p:to>
                                        <p:strVal val="visible"/>
                                      </p:to>
                                    </p:set>
                                    <p:animEffect transition="in" filter="wipe(left)">
                                      <p:cBhvr>
                                        <p:cTn id="376" dur="500"/>
                                        <p:tgtEl>
                                          <p:spTgt spid="221"/>
                                        </p:tgtEl>
                                      </p:cBhvr>
                                    </p:animEffect>
                                  </p:childTnLst>
                                </p:cTn>
                              </p:par>
                            </p:childTnLst>
                          </p:cTn>
                        </p:par>
                        <p:par>
                          <p:cTn id="377" fill="hold">
                            <p:stCondLst>
                              <p:cond delay="6500"/>
                            </p:stCondLst>
                            <p:childTnLst>
                              <p:par>
                                <p:cTn id="378" presetID="22" presetClass="entr" presetSubtype="8" fill="hold" grpId="0" nodeType="afterEffect">
                                  <p:stCondLst>
                                    <p:cond delay="0"/>
                                  </p:stCondLst>
                                  <p:childTnLst>
                                    <p:set>
                                      <p:cBhvr>
                                        <p:cTn id="379" dur="1" fill="hold">
                                          <p:stCondLst>
                                            <p:cond delay="0"/>
                                          </p:stCondLst>
                                        </p:cTn>
                                        <p:tgtEl>
                                          <p:spTgt spid="222"/>
                                        </p:tgtEl>
                                        <p:attrNameLst>
                                          <p:attrName>style.visibility</p:attrName>
                                        </p:attrNameLst>
                                      </p:cBhvr>
                                      <p:to>
                                        <p:strVal val="visible"/>
                                      </p:to>
                                    </p:set>
                                    <p:animEffect transition="in" filter="wipe(left)">
                                      <p:cBhvr>
                                        <p:cTn id="380" dur="500"/>
                                        <p:tgtEl>
                                          <p:spTgt spid="222"/>
                                        </p:tgtEl>
                                      </p:cBhvr>
                                    </p:animEffect>
                                  </p:childTnLst>
                                </p:cTn>
                              </p:par>
                              <p:par>
                                <p:cTn id="381" presetID="22" presetClass="entr" presetSubtype="8" fill="hold" grpId="0" nodeType="withEffect">
                                  <p:stCondLst>
                                    <p:cond delay="0"/>
                                  </p:stCondLst>
                                  <p:childTnLst>
                                    <p:set>
                                      <p:cBhvr>
                                        <p:cTn id="382" dur="1" fill="hold">
                                          <p:stCondLst>
                                            <p:cond delay="0"/>
                                          </p:stCondLst>
                                        </p:cTn>
                                        <p:tgtEl>
                                          <p:spTgt spid="223"/>
                                        </p:tgtEl>
                                        <p:attrNameLst>
                                          <p:attrName>style.visibility</p:attrName>
                                        </p:attrNameLst>
                                      </p:cBhvr>
                                      <p:to>
                                        <p:strVal val="visible"/>
                                      </p:to>
                                    </p:set>
                                    <p:animEffect transition="in" filter="wipe(left)">
                                      <p:cBhvr>
                                        <p:cTn id="383" dur="500"/>
                                        <p:tgtEl>
                                          <p:spTgt spid="223"/>
                                        </p:tgtEl>
                                      </p:cBhvr>
                                    </p:animEffect>
                                  </p:childTnLst>
                                </p:cTn>
                              </p:par>
                            </p:childTnLst>
                          </p:cTn>
                        </p:par>
                        <p:par>
                          <p:cTn id="384" fill="hold">
                            <p:stCondLst>
                              <p:cond delay="7000"/>
                            </p:stCondLst>
                            <p:childTnLst>
                              <p:par>
                                <p:cTn id="385" presetID="47" presetClass="entr" presetSubtype="0" fill="hold" grpId="0" nodeType="afterEffect">
                                  <p:stCondLst>
                                    <p:cond delay="0"/>
                                  </p:stCondLst>
                                  <p:childTnLst>
                                    <p:set>
                                      <p:cBhvr>
                                        <p:cTn id="386" dur="1" fill="hold">
                                          <p:stCondLst>
                                            <p:cond delay="0"/>
                                          </p:stCondLst>
                                        </p:cTn>
                                        <p:tgtEl>
                                          <p:spTgt spid="224"/>
                                        </p:tgtEl>
                                        <p:attrNameLst>
                                          <p:attrName>style.visibility</p:attrName>
                                        </p:attrNameLst>
                                      </p:cBhvr>
                                      <p:to>
                                        <p:strVal val="visible"/>
                                      </p:to>
                                    </p:set>
                                    <p:animEffect transition="in" filter="fade">
                                      <p:cBhvr>
                                        <p:cTn id="387" dur="1000"/>
                                        <p:tgtEl>
                                          <p:spTgt spid="224"/>
                                        </p:tgtEl>
                                      </p:cBhvr>
                                    </p:animEffect>
                                    <p:anim calcmode="lin" valueType="num">
                                      <p:cBhvr>
                                        <p:cTn id="388" dur="1000" fill="hold"/>
                                        <p:tgtEl>
                                          <p:spTgt spid="224"/>
                                        </p:tgtEl>
                                        <p:attrNameLst>
                                          <p:attrName>ppt_x</p:attrName>
                                        </p:attrNameLst>
                                      </p:cBhvr>
                                      <p:tavLst>
                                        <p:tav tm="0">
                                          <p:val>
                                            <p:strVal val="#ppt_x"/>
                                          </p:val>
                                        </p:tav>
                                        <p:tav tm="100000">
                                          <p:val>
                                            <p:strVal val="#ppt_x"/>
                                          </p:val>
                                        </p:tav>
                                      </p:tavLst>
                                    </p:anim>
                                    <p:anim calcmode="lin" valueType="num">
                                      <p:cBhvr>
                                        <p:cTn id="389" dur="1000" fill="hold"/>
                                        <p:tgtEl>
                                          <p:spTgt spid="224"/>
                                        </p:tgtEl>
                                        <p:attrNameLst>
                                          <p:attrName>ppt_y</p:attrName>
                                        </p:attrNameLst>
                                      </p:cBhvr>
                                      <p:tavLst>
                                        <p:tav tm="0">
                                          <p:val>
                                            <p:strVal val="#ppt_y-.1"/>
                                          </p:val>
                                        </p:tav>
                                        <p:tav tm="100000">
                                          <p:val>
                                            <p:strVal val="#ppt_y"/>
                                          </p:val>
                                        </p:tav>
                                      </p:tavLst>
                                    </p:anim>
                                  </p:childTnLst>
                                </p:cTn>
                              </p:par>
                            </p:childTnLst>
                          </p:cTn>
                        </p:par>
                        <p:par>
                          <p:cTn id="390" fill="hold">
                            <p:stCondLst>
                              <p:cond delay="8000"/>
                            </p:stCondLst>
                            <p:childTnLst>
                              <p:par>
                                <p:cTn id="391" presetID="22" presetClass="entr" presetSubtype="8" fill="hold" nodeType="afterEffect">
                                  <p:stCondLst>
                                    <p:cond delay="0"/>
                                  </p:stCondLst>
                                  <p:childTnLst>
                                    <p:set>
                                      <p:cBhvr>
                                        <p:cTn id="392" dur="1" fill="hold">
                                          <p:stCondLst>
                                            <p:cond delay="0"/>
                                          </p:stCondLst>
                                        </p:cTn>
                                        <p:tgtEl>
                                          <p:spTgt spid="225"/>
                                        </p:tgtEl>
                                        <p:attrNameLst>
                                          <p:attrName>style.visibility</p:attrName>
                                        </p:attrNameLst>
                                      </p:cBhvr>
                                      <p:to>
                                        <p:strVal val="visible"/>
                                      </p:to>
                                    </p:set>
                                    <p:animEffect transition="in" filter="wipe(left)">
                                      <p:cBhvr>
                                        <p:cTn id="393" dur="500"/>
                                        <p:tgtEl>
                                          <p:spTgt spid="225"/>
                                        </p:tgtEl>
                                      </p:cBhvr>
                                    </p:animEffect>
                                  </p:childTnLst>
                                </p:cTn>
                              </p:par>
                            </p:childTnLst>
                          </p:cTn>
                        </p:par>
                        <p:par>
                          <p:cTn id="394" fill="hold">
                            <p:stCondLst>
                              <p:cond delay="8500"/>
                            </p:stCondLst>
                            <p:childTnLst>
                              <p:par>
                                <p:cTn id="395" presetID="22" presetClass="entr" presetSubtype="8" fill="hold" grpId="0" nodeType="afterEffect">
                                  <p:stCondLst>
                                    <p:cond delay="0"/>
                                  </p:stCondLst>
                                  <p:childTnLst>
                                    <p:set>
                                      <p:cBhvr>
                                        <p:cTn id="396" dur="1" fill="hold">
                                          <p:stCondLst>
                                            <p:cond delay="0"/>
                                          </p:stCondLst>
                                        </p:cTn>
                                        <p:tgtEl>
                                          <p:spTgt spid="226"/>
                                        </p:tgtEl>
                                        <p:attrNameLst>
                                          <p:attrName>style.visibility</p:attrName>
                                        </p:attrNameLst>
                                      </p:cBhvr>
                                      <p:to>
                                        <p:strVal val="visible"/>
                                      </p:to>
                                    </p:set>
                                    <p:animEffect transition="in" filter="wipe(left)">
                                      <p:cBhvr>
                                        <p:cTn id="397" dur="500"/>
                                        <p:tgtEl>
                                          <p:spTgt spid="226"/>
                                        </p:tgtEl>
                                      </p:cBhvr>
                                    </p:animEffect>
                                  </p:childTnLst>
                                </p:cTn>
                              </p:par>
                              <p:par>
                                <p:cTn id="398" presetID="22" presetClass="entr" presetSubtype="8" fill="hold" grpId="0" nodeType="withEffect">
                                  <p:stCondLst>
                                    <p:cond delay="0"/>
                                  </p:stCondLst>
                                  <p:childTnLst>
                                    <p:set>
                                      <p:cBhvr>
                                        <p:cTn id="399" dur="1" fill="hold">
                                          <p:stCondLst>
                                            <p:cond delay="0"/>
                                          </p:stCondLst>
                                        </p:cTn>
                                        <p:tgtEl>
                                          <p:spTgt spid="227"/>
                                        </p:tgtEl>
                                        <p:attrNameLst>
                                          <p:attrName>style.visibility</p:attrName>
                                        </p:attrNameLst>
                                      </p:cBhvr>
                                      <p:to>
                                        <p:strVal val="visible"/>
                                      </p:to>
                                    </p:set>
                                    <p:animEffect transition="in" filter="wipe(left)">
                                      <p:cBhvr>
                                        <p:cTn id="400" dur="5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8" grpId="0"/>
      <p:bldP spid="219" grpId="0"/>
      <p:bldP spid="220" grpId="0" animBg="1"/>
      <p:bldP spid="222" grpId="0"/>
      <p:bldP spid="223" grpId="0"/>
      <p:bldP spid="224" grpId="0" animBg="1"/>
      <p:bldP spid="226" grpId="0"/>
      <p:bldP spid="2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等腰三角形 8"/>
          <p:cNvSpPr>
            <a:spLocks noChangeArrowheads="1"/>
          </p:cNvSpPr>
          <p:nvPr/>
        </p:nvSpPr>
        <p:spPr bwMode="auto">
          <a:xfrm>
            <a:off x="2870334" y="1477566"/>
            <a:ext cx="3507581" cy="3024188"/>
          </a:xfrm>
          <a:prstGeom prst="triangle">
            <a:avLst>
              <a:gd name="adj" fmla="val 50000"/>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0" name="等腰三角形 8"/>
          <p:cNvSpPr>
            <a:spLocks noChangeArrowheads="1"/>
          </p:cNvSpPr>
          <p:nvPr/>
        </p:nvSpPr>
        <p:spPr bwMode="auto">
          <a:xfrm rot="10800000">
            <a:off x="2745318" y="2141934"/>
            <a:ext cx="3757613" cy="3238500"/>
          </a:xfrm>
          <a:prstGeom prst="triangle">
            <a:avLst>
              <a:gd name="adj" fmla="val 50000"/>
            </a:avLst>
          </a:prstGeom>
          <a:noFill/>
          <a:ln w="317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1" name="文本框 9"/>
          <p:cNvSpPr txBox="1">
            <a:spLocks noChangeArrowheads="1"/>
          </p:cNvSpPr>
          <p:nvPr/>
        </p:nvSpPr>
        <p:spPr bwMode="auto">
          <a:xfrm>
            <a:off x="3939513" y="2645569"/>
            <a:ext cx="1415772" cy="141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625" b="1" i="0" u="none" strike="noStrike" kern="0" cap="none" spc="0" normalizeH="0" baseline="0" noProof="0" dirty="0" smtClean="0">
                <a:ln>
                  <a:noFill/>
                </a:ln>
                <a:solidFill>
                  <a:sysClr val="window" lastClr="FFFFFF"/>
                </a:solidFill>
                <a:effectLst/>
                <a:uLnTx/>
                <a:uFillTx/>
                <a:latin typeface="Arial" pitchFamily="34" charset="0"/>
                <a:ea typeface="宋体" pitchFamily="2" charset="-122"/>
                <a:cs typeface="Arial" pitchFamily="34" charset="0"/>
              </a:rPr>
              <a:t>02</a:t>
            </a:r>
            <a:endParaRPr kumimoji="0" lang="zh-CN" altLang="en-US" sz="8625" b="1" i="0" u="none" strike="noStrike" kern="0" cap="none" spc="0" normalizeH="0" baseline="0" noProof="0" dirty="0">
              <a:ln>
                <a:noFill/>
              </a:ln>
              <a:solidFill>
                <a:sysClr val="window" lastClr="FFFFFF"/>
              </a:solidFill>
              <a:effectLst/>
              <a:uLnTx/>
              <a:uFillTx/>
              <a:latin typeface="Arial" pitchFamily="34" charset="0"/>
              <a:ea typeface="宋体" pitchFamily="2" charset="-122"/>
              <a:cs typeface="Arial" pitchFamily="34" charset="0"/>
            </a:endParaRPr>
          </a:p>
        </p:txBody>
      </p:sp>
      <p:sp>
        <p:nvSpPr>
          <p:cNvPr id="12" name="文本框 10"/>
          <p:cNvSpPr txBox="1">
            <a:spLocks noChangeArrowheads="1"/>
          </p:cNvSpPr>
          <p:nvPr/>
        </p:nvSpPr>
        <p:spPr bwMode="auto">
          <a:xfrm>
            <a:off x="3625190" y="3912394"/>
            <a:ext cx="20313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单击添加标题</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3" name="组合 12"/>
          <p:cNvGrpSpPr/>
          <p:nvPr/>
        </p:nvGrpSpPr>
        <p:grpSpPr>
          <a:xfrm>
            <a:off x="2870334" y="4725591"/>
            <a:ext cx="3507581" cy="477440"/>
            <a:chOff x="2818210" y="3954067"/>
            <a:chExt cx="3507581" cy="477440"/>
          </a:xfrm>
        </p:grpSpPr>
        <p:sp>
          <p:nvSpPr>
            <p:cNvPr id="14" name="矩形 7"/>
            <p:cNvSpPr>
              <a:spLocks noChangeArrowheads="1"/>
            </p:cNvSpPr>
            <p:nvPr/>
          </p:nvSpPr>
          <p:spPr bwMode="auto">
            <a:xfrm>
              <a:off x="2818210" y="3954067"/>
              <a:ext cx="3507581" cy="477440"/>
            </a:xfrm>
            <a:prstGeom prst="rect">
              <a:avLst/>
            </a:prstGeom>
            <a:solidFill>
              <a:srgbClr val="BF21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5" name="文本框 11"/>
            <p:cNvSpPr txBox="1">
              <a:spLocks noChangeArrowheads="1"/>
            </p:cNvSpPr>
            <p:nvPr/>
          </p:nvSpPr>
          <p:spPr bwMode="auto">
            <a:xfrm>
              <a:off x="3573066" y="4042173"/>
              <a:ext cx="210211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 lastClr="FFFFFF"/>
                  </a:solidFill>
                  <a:effectLst/>
                  <a:uLnTx/>
                  <a:uFillTx/>
                  <a:latin typeface="Arial" pitchFamily="34" charset="0"/>
                  <a:ea typeface="微软雅黑" pitchFamily="34" charset="-122"/>
                </a:rPr>
                <a:t>CULTURE LOCATION</a:t>
              </a:r>
              <a:endParaRPr kumimoji="0" lang="zh-CN" altLang="en-US" sz="1500" b="0" i="0" u="none" strike="noStrike" kern="0" cap="none" spc="0" normalizeH="0" baseline="0" noProof="0">
                <a:ln>
                  <a:noFill/>
                </a:ln>
                <a:solidFill>
                  <a:sysClr val="window" lastClr="FFFFFF"/>
                </a:solidFill>
                <a:effectLst/>
                <a:uLnTx/>
                <a:uFillTx/>
                <a:latin typeface="Arial" pitchFamily="34" charset="0"/>
                <a:ea typeface="微软雅黑" pitchFamily="34" charset="-122"/>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3347864" y="1198494"/>
            <a:ext cx="2232248" cy="430887"/>
          </a:xfrm>
          <a:prstGeom prst="rect">
            <a:avLst/>
          </a:prstGeom>
          <a:noFill/>
          <a:ln>
            <a:noFill/>
          </a:ln>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单击添加</a:t>
            </a:r>
            <a:r>
              <a:rPr kumimoji="0" lang="zh-CN" altLang="en-US" sz="2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标题</a:t>
            </a:r>
          </a:p>
        </p:txBody>
      </p:sp>
      <p:grpSp>
        <p:nvGrpSpPr>
          <p:cNvPr id="36" name="组合 35"/>
          <p:cNvGrpSpPr/>
          <p:nvPr/>
        </p:nvGrpSpPr>
        <p:grpSpPr>
          <a:xfrm>
            <a:off x="3384189" y="2668270"/>
            <a:ext cx="2483957" cy="2520280"/>
            <a:chOff x="3384187" y="1491630"/>
            <a:chExt cx="2483957" cy="2520280"/>
          </a:xfrm>
        </p:grpSpPr>
        <p:sp>
          <p:nvSpPr>
            <p:cNvPr id="37" name="泪滴形 36"/>
            <p:cNvSpPr/>
            <p:nvPr/>
          </p:nvSpPr>
          <p:spPr>
            <a:xfrm>
              <a:off x="4716016" y="1491630"/>
              <a:ext cx="1152128" cy="1152128"/>
            </a:xfrm>
            <a:prstGeom prst="teardrop">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泪滴形 37"/>
            <p:cNvSpPr/>
            <p:nvPr/>
          </p:nvSpPr>
          <p:spPr>
            <a:xfrm flipH="1">
              <a:off x="3384187" y="1491630"/>
              <a:ext cx="1152128" cy="1152128"/>
            </a:xfrm>
            <a:prstGeom prst="teardrop">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泪滴形 38"/>
            <p:cNvSpPr/>
            <p:nvPr/>
          </p:nvSpPr>
          <p:spPr>
            <a:xfrm flipV="1">
              <a:off x="4716016" y="2859782"/>
              <a:ext cx="1152128" cy="1152128"/>
            </a:xfrm>
            <a:prstGeom prst="teardrop">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泪滴形 39"/>
            <p:cNvSpPr/>
            <p:nvPr/>
          </p:nvSpPr>
          <p:spPr>
            <a:xfrm flipH="1" flipV="1">
              <a:off x="3384187" y="2859782"/>
              <a:ext cx="1152128" cy="1152128"/>
            </a:xfrm>
            <a:prstGeom prst="teardrop">
              <a:avLst/>
            </a:prstGeom>
            <a:solidFill>
              <a:srgbClr val="44546A">
                <a:lumMod val="50000"/>
                <a:alpha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椭圆 40"/>
            <p:cNvSpPr/>
            <p:nvPr/>
          </p:nvSpPr>
          <p:spPr>
            <a:xfrm>
              <a:off x="3990050" y="2117998"/>
              <a:ext cx="1245840" cy="1245840"/>
            </a:xfrm>
            <a:prstGeom prst="ellipse">
              <a:avLst/>
            </a:prstGeom>
            <a:solidFill>
              <a:srgbClr val="E7E6E6">
                <a:lumMod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4104887" y="2247555"/>
              <a:ext cx="986726" cy="986726"/>
            </a:xfrm>
            <a:prstGeom prst="ellipse">
              <a:avLst/>
            </a:prstGeom>
            <a:solidFill>
              <a:srgbClr val="D2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3" name="组合 42"/>
          <p:cNvGrpSpPr/>
          <p:nvPr/>
        </p:nvGrpSpPr>
        <p:grpSpPr>
          <a:xfrm>
            <a:off x="3563888" y="2820555"/>
            <a:ext cx="577162" cy="579442"/>
            <a:chOff x="6470831" y="836733"/>
            <a:chExt cx="871174" cy="874617"/>
          </a:xfrm>
        </p:grpSpPr>
        <p:grpSp>
          <p:nvGrpSpPr>
            <p:cNvPr id="44" name="组合 43"/>
            <p:cNvGrpSpPr/>
            <p:nvPr/>
          </p:nvGrpSpPr>
          <p:grpSpPr>
            <a:xfrm>
              <a:off x="6676237" y="1067480"/>
              <a:ext cx="514350" cy="386732"/>
              <a:chOff x="2231238" y="1865312"/>
              <a:chExt cx="514350" cy="386732"/>
            </a:xfrm>
          </p:grpSpPr>
          <p:sp>
            <p:nvSpPr>
              <p:cNvPr id="46" name="Freeform 11">
                <a:hlinkClick r:id="rId2"/>
              </p:cNvPr>
              <p:cNvSpPr>
                <a:spLocks/>
              </p:cNvSpPr>
              <p:nvPr/>
            </p:nvSpPr>
            <p:spPr bwMode="auto">
              <a:xfrm>
                <a:off x="2231238" y="1993281"/>
                <a:ext cx="514350" cy="258763"/>
              </a:xfrm>
              <a:custGeom>
                <a:avLst/>
                <a:gdLst>
                  <a:gd name="T0" fmla="*/ 324 w 324"/>
                  <a:gd name="T1" fmla="*/ 0 h 163"/>
                  <a:gd name="T2" fmla="*/ 270 w 324"/>
                  <a:gd name="T3" fmla="*/ 163 h 163"/>
                  <a:gd name="T4" fmla="*/ 0 w 324"/>
                  <a:gd name="T5" fmla="*/ 163 h 163"/>
                  <a:gd name="T6" fmla="*/ 54 w 324"/>
                  <a:gd name="T7" fmla="*/ 0 h 163"/>
                  <a:gd name="T8" fmla="*/ 324 w 324"/>
                  <a:gd name="T9" fmla="*/ 0 h 163"/>
                </a:gdLst>
                <a:ahLst/>
                <a:cxnLst>
                  <a:cxn ang="0">
                    <a:pos x="T0" y="T1"/>
                  </a:cxn>
                  <a:cxn ang="0">
                    <a:pos x="T2" y="T3"/>
                  </a:cxn>
                  <a:cxn ang="0">
                    <a:pos x="T4" y="T5"/>
                  </a:cxn>
                  <a:cxn ang="0">
                    <a:pos x="T6" y="T7"/>
                  </a:cxn>
                  <a:cxn ang="0">
                    <a:pos x="T8" y="T9"/>
                  </a:cxn>
                </a:cxnLst>
                <a:rect l="0" t="0" r="r" b="b"/>
                <a:pathLst>
                  <a:path w="324" h="163">
                    <a:moveTo>
                      <a:pt x="324" y="0"/>
                    </a:moveTo>
                    <a:lnTo>
                      <a:pt x="270" y="163"/>
                    </a:lnTo>
                    <a:lnTo>
                      <a:pt x="0" y="163"/>
                    </a:lnTo>
                    <a:lnTo>
                      <a:pt x="54" y="0"/>
                    </a:lnTo>
                    <a:lnTo>
                      <a:pt x="324" y="0"/>
                    </a:lnTo>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sp>
            <p:nvSpPr>
              <p:cNvPr id="47" name="Freeform 12"/>
              <p:cNvSpPr>
                <a:spLocks/>
              </p:cNvSpPr>
              <p:nvPr/>
            </p:nvSpPr>
            <p:spPr bwMode="auto">
              <a:xfrm>
                <a:off x="2236788" y="1865312"/>
                <a:ext cx="449262" cy="338138"/>
              </a:xfrm>
              <a:custGeom>
                <a:avLst/>
                <a:gdLst>
                  <a:gd name="T0" fmla="*/ 44 w 283"/>
                  <a:gd name="T1" fmla="*/ 81 h 213"/>
                  <a:gd name="T2" fmla="*/ 49 w 283"/>
                  <a:gd name="T3" fmla="*/ 71 h 213"/>
                  <a:gd name="T4" fmla="*/ 59 w 283"/>
                  <a:gd name="T5" fmla="*/ 71 h 213"/>
                  <a:gd name="T6" fmla="*/ 283 w 283"/>
                  <a:gd name="T7" fmla="*/ 71 h 213"/>
                  <a:gd name="T8" fmla="*/ 283 w 283"/>
                  <a:gd name="T9" fmla="*/ 43 h 213"/>
                  <a:gd name="T10" fmla="*/ 184 w 283"/>
                  <a:gd name="T11" fmla="*/ 43 h 213"/>
                  <a:gd name="T12" fmla="*/ 149 w 283"/>
                  <a:gd name="T13" fmla="*/ 0 h 213"/>
                  <a:gd name="T14" fmla="*/ 18 w 283"/>
                  <a:gd name="T15" fmla="*/ 0 h 213"/>
                  <a:gd name="T16" fmla="*/ 0 w 283"/>
                  <a:gd name="T17" fmla="*/ 43 h 213"/>
                  <a:gd name="T18" fmla="*/ 0 w 283"/>
                  <a:gd name="T19" fmla="*/ 213 h 213"/>
                  <a:gd name="T20" fmla="*/ 44 w 283"/>
                  <a:gd name="T21" fmla="*/ 8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3" h="213">
                    <a:moveTo>
                      <a:pt x="44" y="81"/>
                    </a:moveTo>
                    <a:lnTo>
                      <a:pt x="49" y="71"/>
                    </a:lnTo>
                    <a:lnTo>
                      <a:pt x="59" y="71"/>
                    </a:lnTo>
                    <a:lnTo>
                      <a:pt x="283" y="71"/>
                    </a:lnTo>
                    <a:lnTo>
                      <a:pt x="283" y="43"/>
                    </a:lnTo>
                    <a:lnTo>
                      <a:pt x="184" y="43"/>
                    </a:lnTo>
                    <a:lnTo>
                      <a:pt x="149" y="0"/>
                    </a:lnTo>
                    <a:lnTo>
                      <a:pt x="18" y="0"/>
                    </a:lnTo>
                    <a:lnTo>
                      <a:pt x="0" y="43"/>
                    </a:lnTo>
                    <a:lnTo>
                      <a:pt x="0" y="213"/>
                    </a:lnTo>
                    <a:lnTo>
                      <a:pt x="44" y="81"/>
                    </a:lnTo>
                    <a:close/>
                  </a:path>
                </a:pathLst>
              </a:cu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grpSp>
        <p:sp>
          <p:nvSpPr>
            <p:cNvPr id="45" name="Oval 9"/>
            <p:cNvSpPr>
              <a:spLocks noChangeArrowheads="1"/>
            </p:cNvSpPr>
            <p:nvPr/>
          </p:nvSpPr>
          <p:spPr bwMode="auto">
            <a:xfrm>
              <a:off x="6470831" y="836733"/>
              <a:ext cx="871174" cy="874617"/>
            </a:xfrm>
            <a:prstGeom prst="ellipse">
              <a:avLst/>
            </a:prstGeom>
            <a:noFill/>
            <a:ln>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endParaRPr>
            </a:p>
          </p:txBody>
        </p:sp>
      </p:grpSp>
      <p:grpSp>
        <p:nvGrpSpPr>
          <p:cNvPr id="48" name="组合 47"/>
          <p:cNvGrpSpPr/>
          <p:nvPr/>
        </p:nvGrpSpPr>
        <p:grpSpPr>
          <a:xfrm>
            <a:off x="5074958" y="4458967"/>
            <a:ext cx="577162" cy="579442"/>
            <a:chOff x="5268255" y="1947116"/>
            <a:chExt cx="871174" cy="874617"/>
          </a:xfrm>
        </p:grpSpPr>
        <p:grpSp>
          <p:nvGrpSpPr>
            <p:cNvPr id="49" name="组合 48"/>
            <p:cNvGrpSpPr/>
            <p:nvPr/>
          </p:nvGrpSpPr>
          <p:grpSpPr>
            <a:xfrm>
              <a:off x="5436439" y="2172492"/>
              <a:ext cx="577850" cy="423863"/>
              <a:chOff x="6527800" y="3987800"/>
              <a:chExt cx="577850" cy="423863"/>
            </a:xfrm>
          </p:grpSpPr>
          <p:sp>
            <p:nvSpPr>
              <p:cNvPr id="51" name="Freeform 7">
                <a:hlinkClick r:id="rId2"/>
              </p:cNvPr>
              <p:cNvSpPr>
                <a:spLocks/>
              </p:cNvSpPr>
              <p:nvPr/>
            </p:nvSpPr>
            <p:spPr bwMode="auto">
              <a:xfrm>
                <a:off x="6527800" y="3987800"/>
                <a:ext cx="401637" cy="382588"/>
              </a:xfrm>
              <a:custGeom>
                <a:avLst/>
                <a:gdLst>
                  <a:gd name="T0" fmla="*/ 39 w 107"/>
                  <a:gd name="T1" fmla="*/ 75 h 102"/>
                  <a:gd name="T2" fmla="*/ 39 w 107"/>
                  <a:gd name="T3" fmla="*/ 75 h 102"/>
                  <a:gd name="T4" fmla="*/ 38 w 107"/>
                  <a:gd name="T5" fmla="*/ 75 h 102"/>
                  <a:gd name="T6" fmla="*/ 24 w 107"/>
                  <a:gd name="T7" fmla="*/ 81 h 102"/>
                  <a:gd name="T8" fmla="*/ 28 w 107"/>
                  <a:gd name="T9" fmla="*/ 71 h 102"/>
                  <a:gd name="T10" fmla="*/ 25 w 107"/>
                  <a:gd name="T11" fmla="*/ 69 h 102"/>
                  <a:gd name="T12" fmla="*/ 10 w 107"/>
                  <a:gd name="T13" fmla="*/ 44 h 102"/>
                  <a:gd name="T14" fmla="*/ 58 w 107"/>
                  <a:gd name="T15" fmla="*/ 9 h 102"/>
                  <a:gd name="T16" fmla="*/ 94 w 107"/>
                  <a:gd name="T17" fmla="*/ 21 h 102"/>
                  <a:gd name="T18" fmla="*/ 101 w 107"/>
                  <a:gd name="T19" fmla="*/ 21 h 102"/>
                  <a:gd name="T20" fmla="*/ 107 w 107"/>
                  <a:gd name="T21" fmla="*/ 21 h 102"/>
                  <a:gd name="T22" fmla="*/ 58 w 107"/>
                  <a:gd name="T23" fmla="*/ 0 h 102"/>
                  <a:gd name="T24" fmla="*/ 0 w 107"/>
                  <a:gd name="T25" fmla="*/ 44 h 102"/>
                  <a:gd name="T26" fmla="*/ 16 w 107"/>
                  <a:gd name="T27" fmla="*/ 74 h 102"/>
                  <a:gd name="T28" fmla="*/ 6 w 107"/>
                  <a:gd name="T29" fmla="*/ 102 h 102"/>
                  <a:gd name="T30" fmla="*/ 18 w 107"/>
                  <a:gd name="T31" fmla="*/ 95 h 102"/>
                  <a:gd name="T32" fmla="*/ 38 w 107"/>
                  <a:gd name="T33" fmla="*/ 85 h 102"/>
                  <a:gd name="T34" fmla="*/ 51 w 107"/>
                  <a:gd name="T35" fmla="*/ 88 h 102"/>
                  <a:gd name="T36" fmla="*/ 45 w 107"/>
                  <a:gd name="T37" fmla="*/ 77 h 102"/>
                  <a:gd name="T38" fmla="*/ 39 w 107"/>
                  <a:gd name="T39" fmla="*/ 7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2">
                    <a:moveTo>
                      <a:pt x="39" y="75"/>
                    </a:moveTo>
                    <a:cubicBezTo>
                      <a:pt x="39" y="75"/>
                      <a:pt x="39" y="75"/>
                      <a:pt x="39" y="75"/>
                    </a:cubicBezTo>
                    <a:cubicBezTo>
                      <a:pt x="38" y="75"/>
                      <a:pt x="38" y="75"/>
                      <a:pt x="38" y="75"/>
                    </a:cubicBezTo>
                    <a:cubicBezTo>
                      <a:pt x="37" y="75"/>
                      <a:pt x="35" y="75"/>
                      <a:pt x="24" y="81"/>
                    </a:cubicBezTo>
                    <a:cubicBezTo>
                      <a:pt x="28" y="71"/>
                      <a:pt x="28" y="71"/>
                      <a:pt x="28" y="71"/>
                    </a:cubicBezTo>
                    <a:cubicBezTo>
                      <a:pt x="25" y="69"/>
                      <a:pt x="25" y="69"/>
                      <a:pt x="25" y="69"/>
                    </a:cubicBezTo>
                    <a:cubicBezTo>
                      <a:pt x="15" y="62"/>
                      <a:pt x="10" y="53"/>
                      <a:pt x="10" y="44"/>
                    </a:cubicBezTo>
                    <a:cubicBezTo>
                      <a:pt x="10" y="25"/>
                      <a:pt x="31" y="9"/>
                      <a:pt x="58" y="9"/>
                    </a:cubicBezTo>
                    <a:cubicBezTo>
                      <a:pt x="72" y="9"/>
                      <a:pt x="85" y="14"/>
                      <a:pt x="94" y="21"/>
                    </a:cubicBezTo>
                    <a:cubicBezTo>
                      <a:pt x="96" y="21"/>
                      <a:pt x="98" y="21"/>
                      <a:pt x="101" y="21"/>
                    </a:cubicBezTo>
                    <a:cubicBezTo>
                      <a:pt x="103" y="21"/>
                      <a:pt x="105" y="21"/>
                      <a:pt x="107" y="21"/>
                    </a:cubicBezTo>
                    <a:cubicBezTo>
                      <a:pt x="97" y="8"/>
                      <a:pt x="79" y="0"/>
                      <a:pt x="58" y="0"/>
                    </a:cubicBezTo>
                    <a:cubicBezTo>
                      <a:pt x="26" y="0"/>
                      <a:pt x="0" y="19"/>
                      <a:pt x="0" y="44"/>
                    </a:cubicBezTo>
                    <a:cubicBezTo>
                      <a:pt x="0" y="55"/>
                      <a:pt x="6" y="66"/>
                      <a:pt x="16" y="74"/>
                    </a:cubicBezTo>
                    <a:cubicBezTo>
                      <a:pt x="6" y="102"/>
                      <a:pt x="6" y="102"/>
                      <a:pt x="6" y="102"/>
                    </a:cubicBezTo>
                    <a:cubicBezTo>
                      <a:pt x="18" y="95"/>
                      <a:pt x="18" y="95"/>
                      <a:pt x="18" y="95"/>
                    </a:cubicBezTo>
                    <a:cubicBezTo>
                      <a:pt x="25" y="91"/>
                      <a:pt x="35" y="86"/>
                      <a:pt x="38" y="85"/>
                    </a:cubicBezTo>
                    <a:cubicBezTo>
                      <a:pt x="42" y="86"/>
                      <a:pt x="47" y="87"/>
                      <a:pt x="51" y="88"/>
                    </a:cubicBezTo>
                    <a:cubicBezTo>
                      <a:pt x="48" y="84"/>
                      <a:pt x="46" y="81"/>
                      <a:pt x="45" y="77"/>
                    </a:cubicBezTo>
                    <a:cubicBezTo>
                      <a:pt x="43" y="76"/>
                      <a:pt x="41" y="76"/>
                      <a:pt x="39" y="75"/>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sp>
            <p:nvSpPr>
              <p:cNvPr id="52" name="Freeform 8">
                <a:hlinkClick r:id="rId2"/>
              </p:cNvPr>
              <p:cNvSpPr>
                <a:spLocks noEditPoints="1"/>
              </p:cNvSpPr>
              <p:nvPr/>
            </p:nvSpPr>
            <p:spPr bwMode="auto">
              <a:xfrm>
                <a:off x="6707188" y="4084638"/>
                <a:ext cx="398462" cy="327025"/>
              </a:xfrm>
              <a:custGeom>
                <a:avLst/>
                <a:gdLst>
                  <a:gd name="T0" fmla="*/ 106 w 106"/>
                  <a:gd name="T1" fmla="*/ 39 h 87"/>
                  <a:gd name="T2" fmla="*/ 53 w 106"/>
                  <a:gd name="T3" fmla="*/ 0 h 87"/>
                  <a:gd name="T4" fmla="*/ 0 w 106"/>
                  <a:gd name="T5" fmla="*/ 39 h 87"/>
                  <a:gd name="T6" fmla="*/ 53 w 106"/>
                  <a:gd name="T7" fmla="*/ 78 h 87"/>
                  <a:gd name="T8" fmla="*/ 73 w 106"/>
                  <a:gd name="T9" fmla="*/ 75 h 87"/>
                  <a:gd name="T10" fmla="*/ 95 w 106"/>
                  <a:gd name="T11" fmla="*/ 87 h 87"/>
                  <a:gd name="T12" fmla="*/ 88 w 106"/>
                  <a:gd name="T13" fmla="*/ 68 h 87"/>
                  <a:gd name="T14" fmla="*/ 106 w 106"/>
                  <a:gd name="T15" fmla="*/ 39 h 87"/>
                  <a:gd name="T16" fmla="*/ 81 w 106"/>
                  <a:gd name="T17" fmla="*/ 52 h 87"/>
                  <a:gd name="T18" fmla="*/ 26 w 106"/>
                  <a:gd name="T19" fmla="*/ 52 h 87"/>
                  <a:gd name="T20" fmla="*/ 26 w 106"/>
                  <a:gd name="T21" fmla="*/ 47 h 87"/>
                  <a:gd name="T22" fmla="*/ 81 w 106"/>
                  <a:gd name="T23" fmla="*/ 47 h 87"/>
                  <a:gd name="T24" fmla="*/ 81 w 106"/>
                  <a:gd name="T25" fmla="*/ 52 h 87"/>
                  <a:gd name="T26" fmla="*/ 81 w 106"/>
                  <a:gd name="T27" fmla="*/ 41 h 87"/>
                  <a:gd name="T28" fmla="*/ 26 w 106"/>
                  <a:gd name="T29" fmla="*/ 41 h 87"/>
                  <a:gd name="T30" fmla="*/ 26 w 106"/>
                  <a:gd name="T31" fmla="*/ 36 h 87"/>
                  <a:gd name="T32" fmla="*/ 81 w 106"/>
                  <a:gd name="T33" fmla="*/ 36 h 87"/>
                  <a:gd name="T34" fmla="*/ 81 w 106"/>
                  <a:gd name="T35" fmla="*/ 41 h 87"/>
                  <a:gd name="T36" fmla="*/ 81 w 106"/>
                  <a:gd name="T37" fmla="*/ 31 h 87"/>
                  <a:gd name="T38" fmla="*/ 26 w 106"/>
                  <a:gd name="T39" fmla="*/ 31 h 87"/>
                  <a:gd name="T40" fmla="*/ 26 w 106"/>
                  <a:gd name="T41" fmla="*/ 26 h 87"/>
                  <a:gd name="T42" fmla="*/ 81 w 106"/>
                  <a:gd name="T43" fmla="*/ 26 h 87"/>
                  <a:gd name="T44" fmla="*/ 81 w 106"/>
                  <a:gd name="T45" fmla="*/ 31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87">
                    <a:moveTo>
                      <a:pt x="106" y="39"/>
                    </a:moveTo>
                    <a:cubicBezTo>
                      <a:pt x="106" y="17"/>
                      <a:pt x="82" y="0"/>
                      <a:pt x="53" y="0"/>
                    </a:cubicBezTo>
                    <a:cubicBezTo>
                      <a:pt x="23" y="0"/>
                      <a:pt x="0" y="17"/>
                      <a:pt x="0" y="39"/>
                    </a:cubicBezTo>
                    <a:cubicBezTo>
                      <a:pt x="0" y="61"/>
                      <a:pt x="23" y="78"/>
                      <a:pt x="53" y="78"/>
                    </a:cubicBezTo>
                    <a:cubicBezTo>
                      <a:pt x="60" y="78"/>
                      <a:pt x="66" y="77"/>
                      <a:pt x="73" y="75"/>
                    </a:cubicBezTo>
                    <a:cubicBezTo>
                      <a:pt x="75" y="75"/>
                      <a:pt x="95" y="87"/>
                      <a:pt x="95" y="87"/>
                    </a:cubicBezTo>
                    <a:cubicBezTo>
                      <a:pt x="88" y="68"/>
                      <a:pt x="88" y="68"/>
                      <a:pt x="88" y="68"/>
                    </a:cubicBezTo>
                    <a:cubicBezTo>
                      <a:pt x="99" y="61"/>
                      <a:pt x="106" y="50"/>
                      <a:pt x="106" y="39"/>
                    </a:cubicBezTo>
                    <a:close/>
                    <a:moveTo>
                      <a:pt x="81" y="52"/>
                    </a:moveTo>
                    <a:cubicBezTo>
                      <a:pt x="26" y="52"/>
                      <a:pt x="26" y="52"/>
                      <a:pt x="26" y="52"/>
                    </a:cubicBezTo>
                    <a:cubicBezTo>
                      <a:pt x="26" y="47"/>
                      <a:pt x="26" y="47"/>
                      <a:pt x="26" y="47"/>
                    </a:cubicBezTo>
                    <a:cubicBezTo>
                      <a:pt x="81" y="47"/>
                      <a:pt x="81" y="47"/>
                      <a:pt x="81" y="47"/>
                    </a:cubicBezTo>
                    <a:lnTo>
                      <a:pt x="81" y="52"/>
                    </a:lnTo>
                    <a:close/>
                    <a:moveTo>
                      <a:pt x="81" y="41"/>
                    </a:moveTo>
                    <a:cubicBezTo>
                      <a:pt x="26" y="41"/>
                      <a:pt x="26" y="41"/>
                      <a:pt x="26" y="41"/>
                    </a:cubicBezTo>
                    <a:cubicBezTo>
                      <a:pt x="26" y="36"/>
                      <a:pt x="26" y="36"/>
                      <a:pt x="26" y="36"/>
                    </a:cubicBezTo>
                    <a:cubicBezTo>
                      <a:pt x="81" y="36"/>
                      <a:pt x="81" y="36"/>
                      <a:pt x="81" y="36"/>
                    </a:cubicBezTo>
                    <a:lnTo>
                      <a:pt x="81" y="41"/>
                    </a:lnTo>
                    <a:close/>
                    <a:moveTo>
                      <a:pt x="81" y="31"/>
                    </a:moveTo>
                    <a:cubicBezTo>
                      <a:pt x="26" y="31"/>
                      <a:pt x="26" y="31"/>
                      <a:pt x="26" y="31"/>
                    </a:cubicBezTo>
                    <a:cubicBezTo>
                      <a:pt x="26" y="26"/>
                      <a:pt x="26" y="26"/>
                      <a:pt x="26" y="26"/>
                    </a:cubicBezTo>
                    <a:cubicBezTo>
                      <a:pt x="81" y="26"/>
                      <a:pt x="81" y="26"/>
                      <a:pt x="81" y="26"/>
                    </a:cubicBezTo>
                    <a:lnTo>
                      <a:pt x="81" y="31"/>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grpSp>
        <p:sp>
          <p:nvSpPr>
            <p:cNvPr id="50" name="Oval 9"/>
            <p:cNvSpPr>
              <a:spLocks noChangeArrowheads="1"/>
            </p:cNvSpPr>
            <p:nvPr/>
          </p:nvSpPr>
          <p:spPr bwMode="auto">
            <a:xfrm>
              <a:off x="5268255" y="1947116"/>
              <a:ext cx="871174" cy="874617"/>
            </a:xfrm>
            <a:prstGeom prst="ellipse">
              <a:avLst/>
            </a:prstGeom>
            <a:noFill/>
            <a:ln>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endParaRPr>
            </a:p>
          </p:txBody>
        </p:sp>
      </p:grpSp>
      <p:grpSp>
        <p:nvGrpSpPr>
          <p:cNvPr id="53" name="组合 52"/>
          <p:cNvGrpSpPr/>
          <p:nvPr/>
        </p:nvGrpSpPr>
        <p:grpSpPr>
          <a:xfrm>
            <a:off x="3563888" y="4458967"/>
            <a:ext cx="577162" cy="579442"/>
            <a:chOff x="5280206" y="3148807"/>
            <a:chExt cx="871174" cy="874617"/>
          </a:xfrm>
        </p:grpSpPr>
        <p:sp>
          <p:nvSpPr>
            <p:cNvPr id="54" name="Freeform 6">
              <a:hlinkClick r:id="rId2"/>
            </p:cNvPr>
            <p:cNvSpPr>
              <a:spLocks noEditPoints="1"/>
            </p:cNvSpPr>
            <p:nvPr/>
          </p:nvSpPr>
          <p:spPr bwMode="auto">
            <a:xfrm>
              <a:off x="5498895" y="3317033"/>
              <a:ext cx="503237" cy="538163"/>
            </a:xfrm>
            <a:custGeom>
              <a:avLst/>
              <a:gdLst>
                <a:gd name="T0" fmla="*/ 134 w 134"/>
                <a:gd name="T1" fmla="*/ 130 h 143"/>
                <a:gd name="T2" fmla="*/ 130 w 134"/>
                <a:gd name="T3" fmla="*/ 125 h 143"/>
                <a:gd name="T4" fmla="*/ 119 w 134"/>
                <a:gd name="T5" fmla="*/ 132 h 143"/>
                <a:gd name="T6" fmla="*/ 118 w 134"/>
                <a:gd name="T7" fmla="*/ 134 h 143"/>
                <a:gd name="T8" fmla="*/ 114 w 134"/>
                <a:gd name="T9" fmla="*/ 134 h 143"/>
                <a:gd name="T10" fmla="*/ 109 w 134"/>
                <a:gd name="T11" fmla="*/ 130 h 143"/>
                <a:gd name="T12" fmla="*/ 113 w 134"/>
                <a:gd name="T13" fmla="*/ 129 h 143"/>
                <a:gd name="T14" fmla="*/ 123 w 134"/>
                <a:gd name="T15" fmla="*/ 119 h 143"/>
                <a:gd name="T16" fmla="*/ 116 w 134"/>
                <a:gd name="T17" fmla="*/ 117 h 143"/>
                <a:gd name="T18" fmla="*/ 106 w 134"/>
                <a:gd name="T19" fmla="*/ 126 h 143"/>
                <a:gd name="T20" fmla="*/ 98 w 134"/>
                <a:gd name="T21" fmla="*/ 120 h 143"/>
                <a:gd name="T22" fmla="*/ 106 w 134"/>
                <a:gd name="T23" fmla="*/ 115 h 143"/>
                <a:gd name="T24" fmla="*/ 105 w 134"/>
                <a:gd name="T25" fmla="*/ 91 h 143"/>
                <a:gd name="T26" fmla="*/ 76 w 134"/>
                <a:gd name="T27" fmla="*/ 83 h 143"/>
                <a:gd name="T28" fmla="*/ 74 w 134"/>
                <a:gd name="T29" fmla="*/ 86 h 143"/>
                <a:gd name="T30" fmla="*/ 97 w 134"/>
                <a:gd name="T31" fmla="*/ 93 h 143"/>
                <a:gd name="T32" fmla="*/ 99 w 134"/>
                <a:gd name="T33" fmla="*/ 97 h 143"/>
                <a:gd name="T34" fmla="*/ 97 w 134"/>
                <a:gd name="T35" fmla="*/ 95 h 143"/>
                <a:gd name="T36" fmla="*/ 71 w 134"/>
                <a:gd name="T37" fmla="*/ 89 h 143"/>
                <a:gd name="T38" fmla="*/ 67 w 134"/>
                <a:gd name="T39" fmla="*/ 90 h 143"/>
                <a:gd name="T40" fmla="*/ 49 w 134"/>
                <a:gd name="T41" fmla="*/ 73 h 143"/>
                <a:gd name="T42" fmla="*/ 36 w 134"/>
                <a:gd name="T43" fmla="*/ 52 h 143"/>
                <a:gd name="T44" fmla="*/ 46 w 134"/>
                <a:gd name="T45" fmla="*/ 46 h 143"/>
                <a:gd name="T46" fmla="*/ 29 w 134"/>
                <a:gd name="T47" fmla="*/ 1 h 143"/>
                <a:gd name="T48" fmla="*/ 24 w 134"/>
                <a:gd name="T49" fmla="*/ 1 h 143"/>
                <a:gd name="T50" fmla="*/ 20 w 134"/>
                <a:gd name="T51" fmla="*/ 4 h 143"/>
                <a:gd name="T52" fmla="*/ 38 w 134"/>
                <a:gd name="T53" fmla="*/ 32 h 143"/>
                <a:gd name="T54" fmla="*/ 16 w 134"/>
                <a:gd name="T55" fmla="*/ 7 h 143"/>
                <a:gd name="T56" fmla="*/ 6 w 134"/>
                <a:gd name="T57" fmla="*/ 22 h 143"/>
                <a:gd name="T58" fmla="*/ 23 w 134"/>
                <a:gd name="T59" fmla="*/ 78 h 143"/>
                <a:gd name="T60" fmla="*/ 32 w 134"/>
                <a:gd name="T61" fmla="*/ 90 h 143"/>
                <a:gd name="T62" fmla="*/ 34 w 134"/>
                <a:gd name="T63" fmla="*/ 92 h 143"/>
                <a:gd name="T64" fmla="*/ 87 w 134"/>
                <a:gd name="T65" fmla="*/ 123 h 143"/>
                <a:gd name="T66" fmla="*/ 95 w 134"/>
                <a:gd name="T67" fmla="*/ 121 h 143"/>
                <a:gd name="T68" fmla="*/ 106 w 134"/>
                <a:gd name="T69" fmla="*/ 130 h 143"/>
                <a:gd name="T70" fmla="*/ 114 w 134"/>
                <a:gd name="T71" fmla="*/ 137 h 143"/>
                <a:gd name="T72" fmla="*/ 116 w 134"/>
                <a:gd name="T73" fmla="*/ 137 h 143"/>
                <a:gd name="T74" fmla="*/ 117 w 134"/>
                <a:gd name="T75" fmla="*/ 140 h 143"/>
                <a:gd name="T76" fmla="*/ 124 w 134"/>
                <a:gd name="T77" fmla="*/ 143 h 143"/>
                <a:gd name="T78" fmla="*/ 131 w 134"/>
                <a:gd name="T79" fmla="*/ 141 h 143"/>
                <a:gd name="T80" fmla="*/ 132 w 134"/>
                <a:gd name="T81" fmla="*/ 141 h 143"/>
                <a:gd name="T82" fmla="*/ 133 w 134"/>
                <a:gd name="T83" fmla="*/ 139 h 143"/>
                <a:gd name="T84" fmla="*/ 131 w 134"/>
                <a:gd name="T85" fmla="*/ 138 h 143"/>
                <a:gd name="T86" fmla="*/ 130 w 134"/>
                <a:gd name="T87" fmla="*/ 138 h 143"/>
                <a:gd name="T88" fmla="*/ 124 w 134"/>
                <a:gd name="T89" fmla="*/ 140 h 143"/>
                <a:gd name="T90" fmla="*/ 120 w 134"/>
                <a:gd name="T91" fmla="*/ 138 h 143"/>
                <a:gd name="T92" fmla="*/ 120 w 134"/>
                <a:gd name="T93" fmla="*/ 137 h 143"/>
                <a:gd name="T94" fmla="*/ 134 w 134"/>
                <a:gd name="T95" fmla="*/ 130 h 143"/>
                <a:gd name="T96" fmla="*/ 116 w 134"/>
                <a:gd name="T97" fmla="*/ 120 h 143"/>
                <a:gd name="T98" fmla="*/ 117 w 134"/>
                <a:gd name="T99" fmla="*/ 120 h 143"/>
                <a:gd name="T100" fmla="*/ 119 w 134"/>
                <a:gd name="T101" fmla="*/ 120 h 143"/>
                <a:gd name="T102" fmla="*/ 112 w 134"/>
                <a:gd name="T103" fmla="*/ 126 h 143"/>
                <a:gd name="T104" fmla="*/ 109 w 134"/>
                <a:gd name="T105" fmla="*/ 127 h 143"/>
                <a:gd name="T106" fmla="*/ 116 w 134"/>
                <a:gd name="T107" fmla="*/ 120 h 143"/>
                <a:gd name="T108" fmla="*/ 121 w 134"/>
                <a:gd name="T109" fmla="*/ 134 h 143"/>
                <a:gd name="T110" fmla="*/ 121 w 134"/>
                <a:gd name="T111" fmla="*/ 134 h 143"/>
                <a:gd name="T112" fmla="*/ 129 w 134"/>
                <a:gd name="T113" fmla="*/ 128 h 143"/>
                <a:gd name="T114" fmla="*/ 129 w 134"/>
                <a:gd name="T115" fmla="*/ 128 h 143"/>
                <a:gd name="T116" fmla="*/ 131 w 134"/>
                <a:gd name="T117" fmla="*/ 129 h 143"/>
                <a:gd name="T118" fmla="*/ 121 w 134"/>
                <a:gd name="T119" fmla="*/ 13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 h="143">
                  <a:moveTo>
                    <a:pt x="134" y="130"/>
                  </a:moveTo>
                  <a:cubicBezTo>
                    <a:pt x="134" y="128"/>
                    <a:pt x="133" y="126"/>
                    <a:pt x="130" y="125"/>
                  </a:cubicBezTo>
                  <a:cubicBezTo>
                    <a:pt x="126" y="125"/>
                    <a:pt x="122" y="128"/>
                    <a:pt x="119" y="132"/>
                  </a:cubicBezTo>
                  <a:cubicBezTo>
                    <a:pt x="118" y="133"/>
                    <a:pt x="118" y="133"/>
                    <a:pt x="118" y="134"/>
                  </a:cubicBezTo>
                  <a:cubicBezTo>
                    <a:pt x="116" y="134"/>
                    <a:pt x="115" y="134"/>
                    <a:pt x="114" y="134"/>
                  </a:cubicBezTo>
                  <a:cubicBezTo>
                    <a:pt x="111" y="133"/>
                    <a:pt x="109" y="132"/>
                    <a:pt x="109" y="130"/>
                  </a:cubicBezTo>
                  <a:cubicBezTo>
                    <a:pt x="110" y="130"/>
                    <a:pt x="111" y="130"/>
                    <a:pt x="113" y="129"/>
                  </a:cubicBezTo>
                  <a:cubicBezTo>
                    <a:pt x="120" y="127"/>
                    <a:pt x="123" y="123"/>
                    <a:pt x="123" y="119"/>
                  </a:cubicBezTo>
                  <a:cubicBezTo>
                    <a:pt x="122" y="118"/>
                    <a:pt x="120" y="116"/>
                    <a:pt x="116" y="117"/>
                  </a:cubicBezTo>
                  <a:cubicBezTo>
                    <a:pt x="111" y="117"/>
                    <a:pt x="107" y="122"/>
                    <a:pt x="106" y="126"/>
                  </a:cubicBezTo>
                  <a:cubicBezTo>
                    <a:pt x="103" y="125"/>
                    <a:pt x="100" y="122"/>
                    <a:pt x="98" y="120"/>
                  </a:cubicBezTo>
                  <a:cubicBezTo>
                    <a:pt x="101" y="118"/>
                    <a:pt x="103" y="117"/>
                    <a:pt x="106" y="115"/>
                  </a:cubicBezTo>
                  <a:cubicBezTo>
                    <a:pt x="116" y="107"/>
                    <a:pt x="108" y="94"/>
                    <a:pt x="105" y="91"/>
                  </a:cubicBezTo>
                  <a:cubicBezTo>
                    <a:pt x="94" y="79"/>
                    <a:pt x="77" y="81"/>
                    <a:pt x="76" y="83"/>
                  </a:cubicBezTo>
                  <a:cubicBezTo>
                    <a:pt x="75" y="84"/>
                    <a:pt x="75" y="85"/>
                    <a:pt x="74" y="86"/>
                  </a:cubicBezTo>
                  <a:cubicBezTo>
                    <a:pt x="78" y="85"/>
                    <a:pt x="89" y="85"/>
                    <a:pt x="97" y="93"/>
                  </a:cubicBezTo>
                  <a:cubicBezTo>
                    <a:pt x="98" y="94"/>
                    <a:pt x="99" y="95"/>
                    <a:pt x="99" y="97"/>
                  </a:cubicBezTo>
                  <a:cubicBezTo>
                    <a:pt x="99" y="96"/>
                    <a:pt x="98" y="95"/>
                    <a:pt x="97" y="95"/>
                  </a:cubicBezTo>
                  <a:cubicBezTo>
                    <a:pt x="88" y="86"/>
                    <a:pt x="75" y="87"/>
                    <a:pt x="71" y="89"/>
                  </a:cubicBezTo>
                  <a:cubicBezTo>
                    <a:pt x="70" y="90"/>
                    <a:pt x="69" y="90"/>
                    <a:pt x="67" y="90"/>
                  </a:cubicBezTo>
                  <a:cubicBezTo>
                    <a:pt x="64" y="90"/>
                    <a:pt x="54" y="79"/>
                    <a:pt x="49" y="73"/>
                  </a:cubicBezTo>
                  <a:cubicBezTo>
                    <a:pt x="45" y="68"/>
                    <a:pt x="35" y="56"/>
                    <a:pt x="36" y="52"/>
                  </a:cubicBezTo>
                  <a:cubicBezTo>
                    <a:pt x="37" y="46"/>
                    <a:pt x="43" y="48"/>
                    <a:pt x="46" y="46"/>
                  </a:cubicBezTo>
                  <a:cubicBezTo>
                    <a:pt x="50" y="43"/>
                    <a:pt x="50" y="11"/>
                    <a:pt x="29" y="1"/>
                  </a:cubicBezTo>
                  <a:cubicBezTo>
                    <a:pt x="28" y="0"/>
                    <a:pt x="26" y="0"/>
                    <a:pt x="24" y="1"/>
                  </a:cubicBezTo>
                  <a:cubicBezTo>
                    <a:pt x="23" y="2"/>
                    <a:pt x="22" y="3"/>
                    <a:pt x="20" y="4"/>
                  </a:cubicBezTo>
                  <a:cubicBezTo>
                    <a:pt x="32" y="10"/>
                    <a:pt x="38" y="25"/>
                    <a:pt x="38" y="32"/>
                  </a:cubicBezTo>
                  <a:cubicBezTo>
                    <a:pt x="34" y="23"/>
                    <a:pt x="27" y="12"/>
                    <a:pt x="16" y="7"/>
                  </a:cubicBezTo>
                  <a:cubicBezTo>
                    <a:pt x="12" y="11"/>
                    <a:pt x="8" y="15"/>
                    <a:pt x="6" y="22"/>
                  </a:cubicBezTo>
                  <a:cubicBezTo>
                    <a:pt x="4" y="31"/>
                    <a:pt x="0" y="45"/>
                    <a:pt x="23" y="78"/>
                  </a:cubicBezTo>
                  <a:cubicBezTo>
                    <a:pt x="24" y="81"/>
                    <a:pt x="27" y="85"/>
                    <a:pt x="32" y="90"/>
                  </a:cubicBezTo>
                  <a:cubicBezTo>
                    <a:pt x="32" y="91"/>
                    <a:pt x="33" y="91"/>
                    <a:pt x="34" y="92"/>
                  </a:cubicBezTo>
                  <a:cubicBezTo>
                    <a:pt x="63" y="124"/>
                    <a:pt x="78" y="123"/>
                    <a:pt x="87" y="123"/>
                  </a:cubicBezTo>
                  <a:cubicBezTo>
                    <a:pt x="90" y="122"/>
                    <a:pt x="92" y="122"/>
                    <a:pt x="95" y="121"/>
                  </a:cubicBezTo>
                  <a:cubicBezTo>
                    <a:pt x="97" y="125"/>
                    <a:pt x="101" y="128"/>
                    <a:pt x="106" y="130"/>
                  </a:cubicBezTo>
                  <a:cubicBezTo>
                    <a:pt x="106" y="132"/>
                    <a:pt x="107" y="136"/>
                    <a:pt x="114" y="137"/>
                  </a:cubicBezTo>
                  <a:cubicBezTo>
                    <a:pt x="115" y="137"/>
                    <a:pt x="116" y="137"/>
                    <a:pt x="116" y="137"/>
                  </a:cubicBezTo>
                  <a:cubicBezTo>
                    <a:pt x="116" y="138"/>
                    <a:pt x="117" y="139"/>
                    <a:pt x="117" y="140"/>
                  </a:cubicBezTo>
                  <a:cubicBezTo>
                    <a:pt x="118" y="142"/>
                    <a:pt x="120" y="143"/>
                    <a:pt x="124" y="143"/>
                  </a:cubicBezTo>
                  <a:cubicBezTo>
                    <a:pt x="127" y="143"/>
                    <a:pt x="130" y="142"/>
                    <a:pt x="131" y="141"/>
                  </a:cubicBezTo>
                  <a:cubicBezTo>
                    <a:pt x="132" y="141"/>
                    <a:pt x="132" y="141"/>
                    <a:pt x="132" y="141"/>
                  </a:cubicBezTo>
                  <a:cubicBezTo>
                    <a:pt x="133" y="141"/>
                    <a:pt x="133" y="140"/>
                    <a:pt x="133" y="139"/>
                  </a:cubicBezTo>
                  <a:cubicBezTo>
                    <a:pt x="133" y="138"/>
                    <a:pt x="132" y="138"/>
                    <a:pt x="131" y="138"/>
                  </a:cubicBezTo>
                  <a:cubicBezTo>
                    <a:pt x="130" y="138"/>
                    <a:pt x="130" y="138"/>
                    <a:pt x="130" y="138"/>
                  </a:cubicBezTo>
                  <a:cubicBezTo>
                    <a:pt x="129" y="139"/>
                    <a:pt x="127" y="140"/>
                    <a:pt x="124" y="140"/>
                  </a:cubicBezTo>
                  <a:cubicBezTo>
                    <a:pt x="122" y="140"/>
                    <a:pt x="120" y="139"/>
                    <a:pt x="120" y="138"/>
                  </a:cubicBezTo>
                  <a:cubicBezTo>
                    <a:pt x="120" y="138"/>
                    <a:pt x="120" y="138"/>
                    <a:pt x="120" y="137"/>
                  </a:cubicBezTo>
                  <a:cubicBezTo>
                    <a:pt x="128" y="137"/>
                    <a:pt x="133" y="133"/>
                    <a:pt x="134" y="130"/>
                  </a:cubicBezTo>
                  <a:close/>
                  <a:moveTo>
                    <a:pt x="116" y="120"/>
                  </a:moveTo>
                  <a:cubicBezTo>
                    <a:pt x="117" y="120"/>
                    <a:pt x="117" y="120"/>
                    <a:pt x="117" y="120"/>
                  </a:cubicBezTo>
                  <a:cubicBezTo>
                    <a:pt x="119" y="120"/>
                    <a:pt x="119" y="120"/>
                    <a:pt x="119" y="120"/>
                  </a:cubicBezTo>
                  <a:cubicBezTo>
                    <a:pt x="120" y="121"/>
                    <a:pt x="118" y="124"/>
                    <a:pt x="112" y="126"/>
                  </a:cubicBezTo>
                  <a:cubicBezTo>
                    <a:pt x="111" y="127"/>
                    <a:pt x="110" y="127"/>
                    <a:pt x="109" y="127"/>
                  </a:cubicBezTo>
                  <a:cubicBezTo>
                    <a:pt x="110" y="124"/>
                    <a:pt x="113" y="120"/>
                    <a:pt x="116" y="120"/>
                  </a:cubicBezTo>
                  <a:close/>
                  <a:moveTo>
                    <a:pt x="121" y="134"/>
                  </a:moveTo>
                  <a:cubicBezTo>
                    <a:pt x="121" y="134"/>
                    <a:pt x="121" y="134"/>
                    <a:pt x="121" y="134"/>
                  </a:cubicBezTo>
                  <a:cubicBezTo>
                    <a:pt x="124" y="131"/>
                    <a:pt x="127" y="128"/>
                    <a:pt x="129" y="128"/>
                  </a:cubicBezTo>
                  <a:cubicBezTo>
                    <a:pt x="129" y="128"/>
                    <a:pt x="129" y="128"/>
                    <a:pt x="129" y="128"/>
                  </a:cubicBezTo>
                  <a:cubicBezTo>
                    <a:pt x="130" y="129"/>
                    <a:pt x="131" y="129"/>
                    <a:pt x="131" y="129"/>
                  </a:cubicBezTo>
                  <a:cubicBezTo>
                    <a:pt x="130" y="131"/>
                    <a:pt x="127" y="133"/>
                    <a:pt x="121" y="134"/>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sp>
          <p:nvSpPr>
            <p:cNvPr id="55" name="Oval 9"/>
            <p:cNvSpPr>
              <a:spLocks noChangeArrowheads="1"/>
            </p:cNvSpPr>
            <p:nvPr/>
          </p:nvSpPr>
          <p:spPr bwMode="auto">
            <a:xfrm>
              <a:off x="5280206" y="3148807"/>
              <a:ext cx="871174" cy="874617"/>
            </a:xfrm>
            <a:prstGeom prst="ellipse">
              <a:avLst/>
            </a:prstGeom>
            <a:noFill/>
            <a:ln>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endParaRPr>
            </a:p>
          </p:txBody>
        </p:sp>
      </p:grpSp>
      <p:grpSp>
        <p:nvGrpSpPr>
          <p:cNvPr id="56" name="组合 55"/>
          <p:cNvGrpSpPr/>
          <p:nvPr/>
        </p:nvGrpSpPr>
        <p:grpSpPr>
          <a:xfrm>
            <a:off x="5091613" y="2820555"/>
            <a:ext cx="577162" cy="579442"/>
            <a:chOff x="7562234" y="1947116"/>
            <a:chExt cx="871174" cy="874617"/>
          </a:xfrm>
        </p:grpSpPr>
        <p:sp>
          <p:nvSpPr>
            <p:cNvPr id="57" name="Oval 9"/>
            <p:cNvSpPr>
              <a:spLocks noChangeArrowheads="1"/>
            </p:cNvSpPr>
            <p:nvPr/>
          </p:nvSpPr>
          <p:spPr bwMode="auto">
            <a:xfrm>
              <a:off x="7562234" y="1947116"/>
              <a:ext cx="871174" cy="874617"/>
            </a:xfrm>
            <a:prstGeom prst="ellipse">
              <a:avLst/>
            </a:prstGeom>
            <a:noFill/>
            <a:ln>
              <a:solidFill>
                <a:sysClr val="window" lastClr="FFFFFF"/>
              </a:solidFill>
            </a:ln>
          </p:spPr>
          <p:txBody>
            <a:bodyPr vert="horz" wrap="square" lIns="91440" tIns="45720" rIns="91440" bIns="4572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endParaRPr>
            </a:p>
          </p:txBody>
        </p:sp>
        <p:sp>
          <p:nvSpPr>
            <p:cNvPr id="58" name="Freeform 17">
              <a:hlinkClick r:id="rId2"/>
            </p:cNvPr>
            <p:cNvSpPr>
              <a:spLocks/>
            </p:cNvSpPr>
            <p:nvPr/>
          </p:nvSpPr>
          <p:spPr bwMode="auto">
            <a:xfrm>
              <a:off x="7748583" y="2149884"/>
              <a:ext cx="500063" cy="465138"/>
            </a:xfrm>
            <a:custGeom>
              <a:avLst/>
              <a:gdLst>
                <a:gd name="T0" fmla="*/ 124 w 133"/>
                <a:gd name="T1" fmla="*/ 84 h 123"/>
                <a:gd name="T2" fmla="*/ 133 w 133"/>
                <a:gd name="T3" fmla="*/ 75 h 123"/>
                <a:gd name="T4" fmla="*/ 124 w 133"/>
                <a:gd name="T5" fmla="*/ 67 h 123"/>
                <a:gd name="T6" fmla="*/ 113 w 133"/>
                <a:gd name="T7" fmla="*/ 67 h 123"/>
                <a:gd name="T8" fmla="*/ 113 w 133"/>
                <a:gd name="T9" fmla="*/ 64 h 123"/>
                <a:gd name="T10" fmla="*/ 124 w 133"/>
                <a:gd name="T11" fmla="*/ 64 h 123"/>
                <a:gd name="T12" fmla="*/ 132 w 133"/>
                <a:gd name="T13" fmla="*/ 56 h 123"/>
                <a:gd name="T14" fmla="*/ 124 w 133"/>
                <a:gd name="T15" fmla="*/ 47 h 123"/>
                <a:gd name="T16" fmla="*/ 90 w 133"/>
                <a:gd name="T17" fmla="*/ 47 h 123"/>
                <a:gd name="T18" fmla="*/ 74 w 133"/>
                <a:gd name="T19" fmla="*/ 23 h 123"/>
                <a:gd name="T20" fmla="*/ 64 w 133"/>
                <a:gd name="T21" fmla="*/ 0 h 123"/>
                <a:gd name="T22" fmla="*/ 54 w 133"/>
                <a:gd name="T23" fmla="*/ 5 h 123"/>
                <a:gd name="T24" fmla="*/ 48 w 133"/>
                <a:gd name="T25" fmla="*/ 33 h 123"/>
                <a:gd name="T26" fmla="*/ 29 w 133"/>
                <a:gd name="T27" fmla="*/ 57 h 123"/>
                <a:gd name="T28" fmla="*/ 0 w 133"/>
                <a:gd name="T29" fmla="*/ 57 h 123"/>
                <a:gd name="T30" fmla="*/ 0 w 133"/>
                <a:gd name="T31" fmla="*/ 114 h 123"/>
                <a:gd name="T32" fmla="*/ 31 w 133"/>
                <a:gd name="T33" fmla="*/ 114 h 123"/>
                <a:gd name="T34" fmla="*/ 54 w 133"/>
                <a:gd name="T35" fmla="*/ 122 h 123"/>
                <a:gd name="T36" fmla="*/ 76 w 133"/>
                <a:gd name="T37" fmla="*/ 123 h 123"/>
                <a:gd name="T38" fmla="*/ 79 w 133"/>
                <a:gd name="T39" fmla="*/ 123 h 123"/>
                <a:gd name="T40" fmla="*/ 105 w 133"/>
                <a:gd name="T41" fmla="*/ 123 h 123"/>
                <a:gd name="T42" fmla="*/ 114 w 133"/>
                <a:gd name="T43" fmla="*/ 114 h 123"/>
                <a:gd name="T44" fmla="*/ 105 w 133"/>
                <a:gd name="T45" fmla="*/ 105 h 123"/>
                <a:gd name="T46" fmla="*/ 103 w 133"/>
                <a:gd name="T47" fmla="*/ 105 h 123"/>
                <a:gd name="T48" fmla="*/ 104 w 133"/>
                <a:gd name="T49" fmla="*/ 103 h 123"/>
                <a:gd name="T50" fmla="*/ 117 w 133"/>
                <a:gd name="T51" fmla="*/ 103 h 123"/>
                <a:gd name="T52" fmla="*/ 125 w 133"/>
                <a:gd name="T53" fmla="*/ 95 h 123"/>
                <a:gd name="T54" fmla="*/ 117 w 133"/>
                <a:gd name="T55" fmla="*/ 86 h 123"/>
                <a:gd name="T56" fmla="*/ 109 w 133"/>
                <a:gd name="T57" fmla="*/ 86 h 123"/>
                <a:gd name="T58" fmla="*/ 110 w 133"/>
                <a:gd name="T59" fmla="*/ 84 h 123"/>
                <a:gd name="T60" fmla="*/ 124 w 133"/>
                <a:gd name="T61" fmla="*/ 84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 h="123">
                  <a:moveTo>
                    <a:pt x="124" y="84"/>
                  </a:moveTo>
                  <a:cubicBezTo>
                    <a:pt x="129" y="84"/>
                    <a:pt x="133" y="80"/>
                    <a:pt x="133" y="75"/>
                  </a:cubicBezTo>
                  <a:cubicBezTo>
                    <a:pt x="133" y="71"/>
                    <a:pt x="129" y="67"/>
                    <a:pt x="124" y="67"/>
                  </a:cubicBezTo>
                  <a:cubicBezTo>
                    <a:pt x="113" y="67"/>
                    <a:pt x="113" y="67"/>
                    <a:pt x="113" y="67"/>
                  </a:cubicBezTo>
                  <a:cubicBezTo>
                    <a:pt x="113" y="66"/>
                    <a:pt x="113" y="65"/>
                    <a:pt x="113" y="64"/>
                  </a:cubicBezTo>
                  <a:cubicBezTo>
                    <a:pt x="124" y="64"/>
                    <a:pt x="124" y="64"/>
                    <a:pt x="124" y="64"/>
                  </a:cubicBezTo>
                  <a:cubicBezTo>
                    <a:pt x="129" y="64"/>
                    <a:pt x="132" y="61"/>
                    <a:pt x="132" y="56"/>
                  </a:cubicBezTo>
                  <a:cubicBezTo>
                    <a:pt x="132" y="51"/>
                    <a:pt x="129" y="47"/>
                    <a:pt x="124" y="47"/>
                  </a:cubicBezTo>
                  <a:cubicBezTo>
                    <a:pt x="90" y="47"/>
                    <a:pt x="90" y="47"/>
                    <a:pt x="90" y="47"/>
                  </a:cubicBezTo>
                  <a:cubicBezTo>
                    <a:pt x="66" y="45"/>
                    <a:pt x="73" y="31"/>
                    <a:pt x="74" y="23"/>
                  </a:cubicBezTo>
                  <a:cubicBezTo>
                    <a:pt x="75" y="8"/>
                    <a:pt x="69" y="0"/>
                    <a:pt x="64" y="0"/>
                  </a:cubicBezTo>
                  <a:cubicBezTo>
                    <a:pt x="63" y="0"/>
                    <a:pt x="53" y="1"/>
                    <a:pt x="54" y="5"/>
                  </a:cubicBezTo>
                  <a:cubicBezTo>
                    <a:pt x="54" y="8"/>
                    <a:pt x="56" y="24"/>
                    <a:pt x="48" y="33"/>
                  </a:cubicBezTo>
                  <a:cubicBezTo>
                    <a:pt x="42" y="40"/>
                    <a:pt x="33" y="52"/>
                    <a:pt x="29" y="57"/>
                  </a:cubicBezTo>
                  <a:cubicBezTo>
                    <a:pt x="0" y="57"/>
                    <a:pt x="0" y="57"/>
                    <a:pt x="0" y="57"/>
                  </a:cubicBezTo>
                  <a:cubicBezTo>
                    <a:pt x="0" y="114"/>
                    <a:pt x="0" y="114"/>
                    <a:pt x="0" y="114"/>
                  </a:cubicBezTo>
                  <a:cubicBezTo>
                    <a:pt x="31" y="114"/>
                    <a:pt x="31" y="114"/>
                    <a:pt x="31" y="114"/>
                  </a:cubicBezTo>
                  <a:cubicBezTo>
                    <a:pt x="38" y="119"/>
                    <a:pt x="46" y="121"/>
                    <a:pt x="54" y="122"/>
                  </a:cubicBezTo>
                  <a:cubicBezTo>
                    <a:pt x="61" y="122"/>
                    <a:pt x="69" y="122"/>
                    <a:pt x="76" y="123"/>
                  </a:cubicBezTo>
                  <a:cubicBezTo>
                    <a:pt x="77" y="123"/>
                    <a:pt x="78" y="123"/>
                    <a:pt x="79" y="123"/>
                  </a:cubicBezTo>
                  <a:cubicBezTo>
                    <a:pt x="105" y="123"/>
                    <a:pt x="105" y="123"/>
                    <a:pt x="105" y="123"/>
                  </a:cubicBezTo>
                  <a:cubicBezTo>
                    <a:pt x="110" y="123"/>
                    <a:pt x="114" y="119"/>
                    <a:pt x="114" y="114"/>
                  </a:cubicBezTo>
                  <a:cubicBezTo>
                    <a:pt x="114" y="109"/>
                    <a:pt x="110" y="105"/>
                    <a:pt x="105" y="105"/>
                  </a:cubicBezTo>
                  <a:cubicBezTo>
                    <a:pt x="103" y="105"/>
                    <a:pt x="103" y="105"/>
                    <a:pt x="103" y="105"/>
                  </a:cubicBezTo>
                  <a:cubicBezTo>
                    <a:pt x="103" y="105"/>
                    <a:pt x="103" y="104"/>
                    <a:pt x="104" y="103"/>
                  </a:cubicBezTo>
                  <a:cubicBezTo>
                    <a:pt x="117" y="103"/>
                    <a:pt x="117" y="103"/>
                    <a:pt x="117" y="103"/>
                  </a:cubicBezTo>
                  <a:cubicBezTo>
                    <a:pt x="122" y="103"/>
                    <a:pt x="125" y="99"/>
                    <a:pt x="125" y="95"/>
                  </a:cubicBezTo>
                  <a:cubicBezTo>
                    <a:pt x="125" y="90"/>
                    <a:pt x="122" y="86"/>
                    <a:pt x="117" y="86"/>
                  </a:cubicBezTo>
                  <a:cubicBezTo>
                    <a:pt x="109" y="86"/>
                    <a:pt x="109" y="86"/>
                    <a:pt x="109" y="86"/>
                  </a:cubicBezTo>
                  <a:cubicBezTo>
                    <a:pt x="109" y="85"/>
                    <a:pt x="110" y="85"/>
                    <a:pt x="110" y="84"/>
                  </a:cubicBezTo>
                  <a:lnTo>
                    <a:pt x="124" y="84"/>
                  </a:ln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white"/>
                </a:solidFill>
                <a:effectLst/>
                <a:uLnTx/>
                <a:uFillTx/>
                <a:latin typeface="Calibri"/>
                <a:ea typeface="宋体"/>
                <a:cs typeface="+mn-cs"/>
              </a:endParaRPr>
            </a:p>
          </p:txBody>
        </p:sp>
      </p:grpSp>
      <p:sp>
        <p:nvSpPr>
          <p:cNvPr id="59" name="TextBox 32"/>
          <p:cNvSpPr txBox="1"/>
          <p:nvPr/>
        </p:nvSpPr>
        <p:spPr>
          <a:xfrm>
            <a:off x="6444208" y="2944399"/>
            <a:ext cx="2304256"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60" name="TextBox 33"/>
          <p:cNvSpPr txBox="1"/>
          <p:nvPr/>
        </p:nvSpPr>
        <p:spPr>
          <a:xfrm>
            <a:off x="6372200" y="4542219"/>
            <a:ext cx="2304256"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61" name="TextBox 34"/>
          <p:cNvSpPr txBox="1"/>
          <p:nvPr/>
        </p:nvSpPr>
        <p:spPr>
          <a:xfrm>
            <a:off x="899592" y="2944399"/>
            <a:ext cx="2304256" cy="646331"/>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62" name="TextBox 35"/>
          <p:cNvSpPr txBox="1"/>
          <p:nvPr/>
        </p:nvSpPr>
        <p:spPr>
          <a:xfrm>
            <a:off x="899592" y="4542219"/>
            <a:ext cx="2304256" cy="830997"/>
          </a:xfrm>
          <a:prstGeom prst="rect">
            <a:avLst/>
          </a:prstGeom>
          <a:noFill/>
          <a:ln>
            <a:noFill/>
            <a:prstDash val="sysDash"/>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输入你的文字输入你的文字 输入你的文字 输入你的文字 输入你的文字 输入你的文字 输入你的</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endParaRPr>
          </a:p>
        </p:txBody>
      </p:sp>
      <p:sp>
        <p:nvSpPr>
          <p:cNvPr id="63" name="矩形 62"/>
          <p:cNvSpPr/>
          <p:nvPr/>
        </p:nvSpPr>
        <p:spPr>
          <a:xfrm>
            <a:off x="899592" y="2605844"/>
            <a:ext cx="223224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添加标题</a:t>
            </a:r>
          </a:p>
        </p:txBody>
      </p:sp>
      <p:sp>
        <p:nvSpPr>
          <p:cNvPr id="64" name="矩形 63"/>
          <p:cNvSpPr/>
          <p:nvPr/>
        </p:nvSpPr>
        <p:spPr>
          <a:xfrm>
            <a:off x="899592" y="4206576"/>
            <a:ext cx="223224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添加标题</a:t>
            </a:r>
          </a:p>
        </p:txBody>
      </p:sp>
      <p:sp>
        <p:nvSpPr>
          <p:cNvPr id="65" name="矩形 64"/>
          <p:cNvSpPr/>
          <p:nvPr/>
        </p:nvSpPr>
        <p:spPr>
          <a:xfrm>
            <a:off x="6948264" y="2605844"/>
            <a:ext cx="151216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添加标题</a:t>
            </a:r>
          </a:p>
        </p:txBody>
      </p:sp>
      <p:sp>
        <p:nvSpPr>
          <p:cNvPr id="66" name="矩形 65"/>
          <p:cNvSpPr/>
          <p:nvPr/>
        </p:nvSpPr>
        <p:spPr>
          <a:xfrm>
            <a:off x="6948264" y="4206576"/>
            <a:ext cx="1512168" cy="338554"/>
          </a:xfrm>
          <a:prstGeom prst="rect">
            <a:avLst/>
          </a:prstGeom>
          <a:noFill/>
          <a:ln>
            <a:no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这里</a:t>
            </a:r>
            <a:r>
              <a:rPr kumimoji="0" lang="zh-CN" altLang="en-US" sz="16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anose="020B0503020204020204" pitchFamily="34" charset="-122"/>
              </a:rPr>
              <a:t>添加标题</a:t>
            </a:r>
          </a:p>
        </p:txBody>
      </p:sp>
      <p:sp>
        <p:nvSpPr>
          <p:cNvPr id="67" name="TextBox 30"/>
          <p:cNvSpPr txBox="1"/>
          <p:nvPr/>
        </p:nvSpPr>
        <p:spPr>
          <a:xfrm>
            <a:off x="4264157" y="3563614"/>
            <a:ext cx="697627"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插入</a:t>
            </a:r>
            <a:endParaRPr kumimoji="0" lang="en-US" altLang="zh-CN"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标签</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9" presetClass="entr" presetSubtype="0" decel="100000" fill="hold" nodeType="withEffect">
                                  <p:stCondLst>
                                    <p:cond delay="50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 calcmode="lin" valueType="num">
                                      <p:cBhvr>
                                        <p:cTn id="14" dur="500" fill="hold"/>
                                        <p:tgtEl>
                                          <p:spTgt spid="36"/>
                                        </p:tgtEl>
                                        <p:attrNameLst>
                                          <p:attrName>style.rotation</p:attrName>
                                        </p:attrNameLst>
                                      </p:cBhvr>
                                      <p:tavLst>
                                        <p:tav tm="0">
                                          <p:val>
                                            <p:fltVal val="360"/>
                                          </p:val>
                                        </p:tav>
                                        <p:tav tm="100000">
                                          <p:val>
                                            <p:fltVal val="0"/>
                                          </p:val>
                                        </p:tav>
                                      </p:tavLst>
                                    </p:anim>
                                    <p:animEffect transition="in" filter="fade">
                                      <p:cBhvr>
                                        <p:cTn id="15" dur="500"/>
                                        <p:tgtEl>
                                          <p:spTgt spid="36"/>
                                        </p:tgtEl>
                                      </p:cBhvr>
                                    </p:animEffect>
                                  </p:childTnLst>
                                </p:cTn>
                              </p:par>
                              <p:par>
                                <p:cTn id="16" presetID="53" presetClass="entr" presetSubtype="16" fill="hold" nodeType="withEffect">
                                  <p:stCondLst>
                                    <p:cond delay="100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childTnLst>
                                </p:cTn>
                              </p:par>
                              <p:par>
                                <p:cTn id="21" presetID="53" presetClass="entr" presetSubtype="16" fill="hold" nodeType="withEffect">
                                  <p:stCondLst>
                                    <p:cond delay="1000"/>
                                  </p:stCondLst>
                                  <p:childTnLst>
                                    <p:set>
                                      <p:cBhvr>
                                        <p:cTn id="22" dur="1" fill="hold">
                                          <p:stCondLst>
                                            <p:cond delay="0"/>
                                          </p:stCondLst>
                                        </p:cTn>
                                        <p:tgtEl>
                                          <p:spTgt spid="56"/>
                                        </p:tgtEl>
                                        <p:attrNameLst>
                                          <p:attrName>style.visibility</p:attrName>
                                        </p:attrNameLst>
                                      </p:cBhvr>
                                      <p:to>
                                        <p:strVal val="visible"/>
                                      </p:to>
                                    </p:set>
                                    <p:anim calcmode="lin" valueType="num">
                                      <p:cBhvr>
                                        <p:cTn id="23" dur="500" fill="hold"/>
                                        <p:tgtEl>
                                          <p:spTgt spid="56"/>
                                        </p:tgtEl>
                                        <p:attrNameLst>
                                          <p:attrName>ppt_w</p:attrName>
                                        </p:attrNameLst>
                                      </p:cBhvr>
                                      <p:tavLst>
                                        <p:tav tm="0">
                                          <p:val>
                                            <p:fltVal val="0"/>
                                          </p:val>
                                        </p:tav>
                                        <p:tav tm="100000">
                                          <p:val>
                                            <p:strVal val="#ppt_w"/>
                                          </p:val>
                                        </p:tav>
                                      </p:tavLst>
                                    </p:anim>
                                    <p:anim calcmode="lin" valueType="num">
                                      <p:cBhvr>
                                        <p:cTn id="24" dur="500" fill="hold"/>
                                        <p:tgtEl>
                                          <p:spTgt spid="56"/>
                                        </p:tgtEl>
                                        <p:attrNameLst>
                                          <p:attrName>ppt_h</p:attrName>
                                        </p:attrNameLst>
                                      </p:cBhvr>
                                      <p:tavLst>
                                        <p:tav tm="0">
                                          <p:val>
                                            <p:fltVal val="0"/>
                                          </p:val>
                                        </p:tav>
                                        <p:tav tm="100000">
                                          <p:val>
                                            <p:strVal val="#ppt_h"/>
                                          </p:val>
                                        </p:tav>
                                      </p:tavLst>
                                    </p:anim>
                                    <p:animEffect transition="in" filter="fade">
                                      <p:cBhvr>
                                        <p:cTn id="25" dur="500"/>
                                        <p:tgtEl>
                                          <p:spTgt spid="5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53"/>
                                        </p:tgtEl>
                                        <p:attrNameLst>
                                          <p:attrName>style.visibility</p:attrName>
                                        </p:attrNameLst>
                                      </p:cBhvr>
                                      <p:to>
                                        <p:strVal val="visible"/>
                                      </p:to>
                                    </p:set>
                                    <p:anim calcmode="lin" valueType="num">
                                      <p:cBhvr>
                                        <p:cTn id="28" dur="500" fill="hold"/>
                                        <p:tgtEl>
                                          <p:spTgt spid="53"/>
                                        </p:tgtEl>
                                        <p:attrNameLst>
                                          <p:attrName>ppt_w</p:attrName>
                                        </p:attrNameLst>
                                      </p:cBhvr>
                                      <p:tavLst>
                                        <p:tav tm="0">
                                          <p:val>
                                            <p:fltVal val="0"/>
                                          </p:val>
                                        </p:tav>
                                        <p:tav tm="100000">
                                          <p:val>
                                            <p:strVal val="#ppt_w"/>
                                          </p:val>
                                        </p:tav>
                                      </p:tavLst>
                                    </p:anim>
                                    <p:anim calcmode="lin" valueType="num">
                                      <p:cBhvr>
                                        <p:cTn id="29" dur="500" fill="hold"/>
                                        <p:tgtEl>
                                          <p:spTgt spid="53"/>
                                        </p:tgtEl>
                                        <p:attrNameLst>
                                          <p:attrName>ppt_h</p:attrName>
                                        </p:attrNameLst>
                                      </p:cBhvr>
                                      <p:tavLst>
                                        <p:tav tm="0">
                                          <p:val>
                                            <p:fltVal val="0"/>
                                          </p:val>
                                        </p:tav>
                                        <p:tav tm="100000">
                                          <p:val>
                                            <p:strVal val="#ppt_h"/>
                                          </p:val>
                                        </p:tav>
                                      </p:tavLst>
                                    </p:anim>
                                    <p:animEffect transition="in" filter="fade">
                                      <p:cBhvr>
                                        <p:cTn id="30" dur="500"/>
                                        <p:tgtEl>
                                          <p:spTgt spid="53"/>
                                        </p:tgtEl>
                                      </p:cBhvr>
                                    </p:animEffect>
                                  </p:childTnLst>
                                </p:cTn>
                              </p:par>
                              <p:par>
                                <p:cTn id="31" presetID="53" presetClass="entr" presetSubtype="16" fill="hold" nodeType="withEffect">
                                  <p:stCondLst>
                                    <p:cond delay="100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grpId="0" nodeType="withEffect">
                                  <p:stCondLst>
                                    <p:cond delay="1000"/>
                                  </p:stCondLst>
                                  <p:childTnLst>
                                    <p:set>
                                      <p:cBhvr>
                                        <p:cTn id="37" dur="1" fill="hold">
                                          <p:stCondLst>
                                            <p:cond delay="0"/>
                                          </p:stCondLst>
                                        </p:cTn>
                                        <p:tgtEl>
                                          <p:spTgt spid="67"/>
                                        </p:tgtEl>
                                        <p:attrNameLst>
                                          <p:attrName>style.visibility</p:attrName>
                                        </p:attrNameLst>
                                      </p:cBhvr>
                                      <p:to>
                                        <p:strVal val="visible"/>
                                      </p:to>
                                    </p:set>
                                    <p:anim calcmode="lin" valueType="num">
                                      <p:cBhvr>
                                        <p:cTn id="38" dur="500" fill="hold"/>
                                        <p:tgtEl>
                                          <p:spTgt spid="67"/>
                                        </p:tgtEl>
                                        <p:attrNameLst>
                                          <p:attrName>ppt_w</p:attrName>
                                        </p:attrNameLst>
                                      </p:cBhvr>
                                      <p:tavLst>
                                        <p:tav tm="0">
                                          <p:val>
                                            <p:fltVal val="0"/>
                                          </p:val>
                                        </p:tav>
                                        <p:tav tm="100000">
                                          <p:val>
                                            <p:strVal val="#ppt_w"/>
                                          </p:val>
                                        </p:tav>
                                      </p:tavLst>
                                    </p:anim>
                                    <p:anim calcmode="lin" valueType="num">
                                      <p:cBhvr>
                                        <p:cTn id="39" dur="500" fill="hold"/>
                                        <p:tgtEl>
                                          <p:spTgt spid="67"/>
                                        </p:tgtEl>
                                        <p:attrNameLst>
                                          <p:attrName>ppt_h</p:attrName>
                                        </p:attrNameLst>
                                      </p:cBhvr>
                                      <p:tavLst>
                                        <p:tav tm="0">
                                          <p:val>
                                            <p:fltVal val="0"/>
                                          </p:val>
                                        </p:tav>
                                        <p:tav tm="100000">
                                          <p:val>
                                            <p:strVal val="#ppt_h"/>
                                          </p:val>
                                        </p:tav>
                                      </p:tavLst>
                                    </p:anim>
                                    <p:animEffect transition="in" filter="fade">
                                      <p:cBhvr>
                                        <p:cTn id="40" dur="500"/>
                                        <p:tgtEl>
                                          <p:spTgt spid="67"/>
                                        </p:tgtEl>
                                      </p:cBhvr>
                                    </p:animEffect>
                                  </p:childTnLst>
                                </p:cTn>
                              </p:par>
                              <p:par>
                                <p:cTn id="41" presetID="22" presetClass="entr" presetSubtype="8" fill="hold" grpId="0" nodeType="withEffect">
                                  <p:stCondLst>
                                    <p:cond delay="175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par>
                                <p:cTn id="44" presetID="22" presetClass="entr" presetSubtype="8" fill="hold" grpId="0" nodeType="withEffect">
                                  <p:stCondLst>
                                    <p:cond delay="1750"/>
                                  </p:stCondLst>
                                  <p:childTnLst>
                                    <p:set>
                                      <p:cBhvr>
                                        <p:cTn id="45" dur="1" fill="hold">
                                          <p:stCondLst>
                                            <p:cond delay="0"/>
                                          </p:stCondLst>
                                        </p:cTn>
                                        <p:tgtEl>
                                          <p:spTgt spid="60"/>
                                        </p:tgtEl>
                                        <p:attrNameLst>
                                          <p:attrName>style.visibility</p:attrName>
                                        </p:attrNameLst>
                                      </p:cBhvr>
                                      <p:to>
                                        <p:strVal val="visible"/>
                                      </p:to>
                                    </p:set>
                                    <p:animEffect transition="in" filter="wipe(left)">
                                      <p:cBhvr>
                                        <p:cTn id="46" dur="500"/>
                                        <p:tgtEl>
                                          <p:spTgt spid="60"/>
                                        </p:tgtEl>
                                      </p:cBhvr>
                                    </p:animEffect>
                                  </p:childTnLst>
                                </p:cTn>
                              </p:par>
                              <p:par>
                                <p:cTn id="47" presetID="22" presetClass="entr" presetSubtype="8" fill="hold" grpId="0" nodeType="withEffect">
                                  <p:stCondLst>
                                    <p:cond delay="1750"/>
                                  </p:stCondLst>
                                  <p:childTnLst>
                                    <p:set>
                                      <p:cBhvr>
                                        <p:cTn id="48" dur="1" fill="hold">
                                          <p:stCondLst>
                                            <p:cond delay="0"/>
                                          </p:stCondLst>
                                        </p:cTn>
                                        <p:tgtEl>
                                          <p:spTgt spid="65"/>
                                        </p:tgtEl>
                                        <p:attrNameLst>
                                          <p:attrName>style.visibility</p:attrName>
                                        </p:attrNameLst>
                                      </p:cBhvr>
                                      <p:to>
                                        <p:strVal val="visible"/>
                                      </p:to>
                                    </p:set>
                                    <p:animEffect transition="in" filter="wipe(left)">
                                      <p:cBhvr>
                                        <p:cTn id="49" dur="500"/>
                                        <p:tgtEl>
                                          <p:spTgt spid="65"/>
                                        </p:tgtEl>
                                      </p:cBhvr>
                                    </p:animEffect>
                                  </p:childTnLst>
                                </p:cTn>
                              </p:par>
                              <p:par>
                                <p:cTn id="50" presetID="22" presetClass="entr" presetSubtype="8" fill="hold" grpId="0" nodeType="withEffect">
                                  <p:stCondLst>
                                    <p:cond delay="1750"/>
                                  </p:stCondLst>
                                  <p:childTnLst>
                                    <p:set>
                                      <p:cBhvr>
                                        <p:cTn id="51" dur="1" fill="hold">
                                          <p:stCondLst>
                                            <p:cond delay="0"/>
                                          </p:stCondLst>
                                        </p:cTn>
                                        <p:tgtEl>
                                          <p:spTgt spid="66"/>
                                        </p:tgtEl>
                                        <p:attrNameLst>
                                          <p:attrName>style.visibility</p:attrName>
                                        </p:attrNameLst>
                                      </p:cBhvr>
                                      <p:to>
                                        <p:strVal val="visible"/>
                                      </p:to>
                                    </p:set>
                                    <p:animEffect transition="in" filter="wipe(left)">
                                      <p:cBhvr>
                                        <p:cTn id="52" dur="500"/>
                                        <p:tgtEl>
                                          <p:spTgt spid="66"/>
                                        </p:tgtEl>
                                      </p:cBhvr>
                                    </p:animEffect>
                                  </p:childTnLst>
                                </p:cTn>
                              </p:par>
                              <p:par>
                                <p:cTn id="53" presetID="22" presetClass="entr" presetSubtype="2" fill="hold" grpId="0" nodeType="withEffect">
                                  <p:stCondLst>
                                    <p:cond delay="1750"/>
                                  </p:stCondLst>
                                  <p:childTnLst>
                                    <p:set>
                                      <p:cBhvr>
                                        <p:cTn id="54" dur="1" fill="hold">
                                          <p:stCondLst>
                                            <p:cond delay="0"/>
                                          </p:stCondLst>
                                        </p:cTn>
                                        <p:tgtEl>
                                          <p:spTgt spid="61"/>
                                        </p:tgtEl>
                                        <p:attrNameLst>
                                          <p:attrName>style.visibility</p:attrName>
                                        </p:attrNameLst>
                                      </p:cBhvr>
                                      <p:to>
                                        <p:strVal val="visible"/>
                                      </p:to>
                                    </p:set>
                                    <p:animEffect transition="in" filter="wipe(right)">
                                      <p:cBhvr>
                                        <p:cTn id="55" dur="500"/>
                                        <p:tgtEl>
                                          <p:spTgt spid="61"/>
                                        </p:tgtEl>
                                      </p:cBhvr>
                                    </p:animEffect>
                                  </p:childTnLst>
                                </p:cTn>
                              </p:par>
                              <p:par>
                                <p:cTn id="56" presetID="22" presetClass="entr" presetSubtype="2" fill="hold" grpId="0" nodeType="withEffect">
                                  <p:stCondLst>
                                    <p:cond delay="1750"/>
                                  </p:stCondLst>
                                  <p:childTnLst>
                                    <p:set>
                                      <p:cBhvr>
                                        <p:cTn id="57" dur="1" fill="hold">
                                          <p:stCondLst>
                                            <p:cond delay="0"/>
                                          </p:stCondLst>
                                        </p:cTn>
                                        <p:tgtEl>
                                          <p:spTgt spid="62"/>
                                        </p:tgtEl>
                                        <p:attrNameLst>
                                          <p:attrName>style.visibility</p:attrName>
                                        </p:attrNameLst>
                                      </p:cBhvr>
                                      <p:to>
                                        <p:strVal val="visible"/>
                                      </p:to>
                                    </p:set>
                                    <p:animEffect transition="in" filter="wipe(right)">
                                      <p:cBhvr>
                                        <p:cTn id="58" dur="500"/>
                                        <p:tgtEl>
                                          <p:spTgt spid="62"/>
                                        </p:tgtEl>
                                      </p:cBhvr>
                                    </p:animEffect>
                                  </p:childTnLst>
                                </p:cTn>
                              </p:par>
                              <p:par>
                                <p:cTn id="59" presetID="22" presetClass="entr" presetSubtype="2" fill="hold" grpId="0" nodeType="withEffect">
                                  <p:stCondLst>
                                    <p:cond delay="1750"/>
                                  </p:stCondLst>
                                  <p:childTnLst>
                                    <p:set>
                                      <p:cBhvr>
                                        <p:cTn id="60" dur="1" fill="hold">
                                          <p:stCondLst>
                                            <p:cond delay="0"/>
                                          </p:stCondLst>
                                        </p:cTn>
                                        <p:tgtEl>
                                          <p:spTgt spid="63"/>
                                        </p:tgtEl>
                                        <p:attrNameLst>
                                          <p:attrName>style.visibility</p:attrName>
                                        </p:attrNameLst>
                                      </p:cBhvr>
                                      <p:to>
                                        <p:strVal val="visible"/>
                                      </p:to>
                                    </p:set>
                                    <p:animEffect transition="in" filter="wipe(right)">
                                      <p:cBhvr>
                                        <p:cTn id="61" dur="500"/>
                                        <p:tgtEl>
                                          <p:spTgt spid="63"/>
                                        </p:tgtEl>
                                      </p:cBhvr>
                                    </p:animEffect>
                                  </p:childTnLst>
                                </p:cTn>
                              </p:par>
                              <p:par>
                                <p:cTn id="62" presetID="22" presetClass="entr" presetSubtype="2" fill="hold" grpId="0" nodeType="withEffect">
                                  <p:stCondLst>
                                    <p:cond delay="1750"/>
                                  </p:stCondLst>
                                  <p:childTnLst>
                                    <p:set>
                                      <p:cBhvr>
                                        <p:cTn id="63" dur="1" fill="hold">
                                          <p:stCondLst>
                                            <p:cond delay="0"/>
                                          </p:stCondLst>
                                        </p:cTn>
                                        <p:tgtEl>
                                          <p:spTgt spid="64"/>
                                        </p:tgtEl>
                                        <p:attrNameLst>
                                          <p:attrName>style.visibility</p:attrName>
                                        </p:attrNameLst>
                                      </p:cBhvr>
                                      <p:to>
                                        <p:strVal val="visible"/>
                                      </p:to>
                                    </p:set>
                                    <p:animEffect transition="in" filter="wipe(right)">
                                      <p:cBhvr>
                                        <p:cTn id="6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9" grpId="0"/>
      <p:bldP spid="60" grpId="0"/>
      <p:bldP spid="61" grpId="0"/>
      <p:bldP spid="62" grpId="0"/>
      <p:bldP spid="63" grpId="0"/>
      <p:bldP spid="64" grpId="0"/>
      <p:bldP spid="65" grpId="0"/>
      <p:bldP spid="66" grpId="0"/>
      <p:bldP spid="6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23079</TotalTime>
  <Words>1906</Words>
  <Application>Microsoft Office PowerPoint</Application>
  <PresentationFormat>全屏显示(4:3)</PresentationFormat>
  <Paragraphs>237</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2017-05-13T08:39:17Z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