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2" r:id="rId7"/>
    <p:sldId id="267" r:id="rId8"/>
    <p:sldId id="264" r:id="rId9"/>
    <p:sldId id="265" r:id="rId10"/>
    <p:sldId id="259" r:id="rId11"/>
    <p:sldId id="266" r:id="rId12"/>
    <p:sldId id="268" r:id="rId13"/>
    <p:sldId id="269" r:id="rId14"/>
    <p:sldId id="270" r:id="rId15"/>
    <p:sldId id="271" r:id="rId16"/>
    <p:sldId id="260" r:id="rId17"/>
    <p:sldId id="272" r:id="rId18"/>
    <p:sldId id="273" r:id="rId19"/>
    <p:sldId id="274" r:id="rId20"/>
    <p:sldId id="275" r:id="rId21"/>
    <p:sldId id="276" r:id="rId22"/>
    <p:sldId id="261" r:id="rId23"/>
    <p:sldId id="277" r:id="rId24"/>
    <p:sldId id="281" r:id="rId25"/>
    <p:sldId id="278" r:id="rId26"/>
    <p:sldId id="280" r:id="rId27"/>
    <p:sldId id="279"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0000"/>
    <a:srgbClr val="4B52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72" y="-1158"/>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3571195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1018989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15976569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7960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0443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61546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2952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97421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2841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09647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3845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299422375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652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53238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5030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138287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4014744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8" name="Footer Placeholder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2170683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4" name="Footer Placeholder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4200172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3" name="Footer Placeholder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1339376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2799787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5B283D15-1925-4B71-838F-650ECED97954}" type="datetimeFigureOut">
              <a:rPr lang="zh-CN" altLang="en-US" smtClean="0"/>
              <a:t>2017/5/13</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FCA71C91-A69D-403D-8FCA-F2B8AE547FA5}" type="slidenum">
              <a:rPr lang="zh-CN" altLang="en-US" smtClean="0"/>
              <a:t>‹#›</a:t>
            </a:fld>
            <a:endParaRPr lang="zh-CN" altLang="en-US"/>
          </a:p>
        </p:txBody>
      </p:sp>
    </p:spTree>
    <p:extLst>
      <p:ext uri="{BB962C8B-B14F-4D97-AF65-F5344CB8AC3E}">
        <p14:creationId xmlns:p14="http://schemas.microsoft.com/office/powerpoint/2010/main" val="3481750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09900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251749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1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任意多边形 34"/>
          <p:cNvSpPr>
            <a:spLocks/>
          </p:cNvSpPr>
          <p:nvPr/>
        </p:nvSpPr>
        <p:spPr bwMode="auto">
          <a:xfrm>
            <a:off x="5513785" y="-28574"/>
            <a:ext cx="3646884" cy="5172075"/>
          </a:xfrm>
          <a:custGeom>
            <a:avLst/>
            <a:gdLst>
              <a:gd name="T0" fmla="*/ 0 w 4862867"/>
              <a:gd name="T1" fmla="*/ 0 h 6896142"/>
              <a:gd name="T2" fmla="*/ 4860737 w 4862867"/>
              <a:gd name="T3" fmla="*/ 13601 h 6896142"/>
              <a:gd name="T4" fmla="*/ 4860737 w 4862867"/>
              <a:gd name="T5" fmla="*/ 6895890 h 6896142"/>
              <a:gd name="T6" fmla="*/ 1058508 w 4862867"/>
              <a:gd name="T7" fmla="*/ 6895890 h 6896142"/>
              <a:gd name="T8" fmla="*/ 0 w 4862867"/>
              <a:gd name="T9" fmla="*/ 0 h 68961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2867" h="6896142">
                <a:moveTo>
                  <a:pt x="0" y="0"/>
                </a:moveTo>
                <a:lnTo>
                  <a:pt x="4862867" y="13601"/>
                </a:lnTo>
                <a:lnTo>
                  <a:pt x="4862867" y="6896142"/>
                </a:lnTo>
                <a:lnTo>
                  <a:pt x="1058970" y="6896142"/>
                </a:lnTo>
                <a:lnTo>
                  <a:pt x="0" y="0"/>
                </a:lnTo>
                <a:close/>
              </a:path>
            </a:pathLst>
          </a:custGeom>
          <a:solidFill>
            <a:srgbClr val="0A1E2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 name="任意多边形 33"/>
          <p:cNvSpPr>
            <a:spLocks/>
          </p:cNvSpPr>
          <p:nvPr/>
        </p:nvSpPr>
        <p:spPr bwMode="auto">
          <a:xfrm>
            <a:off x="4867275" y="-35719"/>
            <a:ext cx="1458516" cy="5179219"/>
          </a:xfrm>
          <a:custGeom>
            <a:avLst/>
            <a:gdLst>
              <a:gd name="T0" fmla="*/ 1023846 w 1945179"/>
              <a:gd name="T1" fmla="*/ 0 h 6905486"/>
              <a:gd name="T2" fmla="*/ 1942234 w 1945179"/>
              <a:gd name="T3" fmla="*/ 6906320 h 6905486"/>
              <a:gd name="T4" fmla="*/ 1694489 w 1945179"/>
              <a:gd name="T5" fmla="*/ 6906320 h 6905486"/>
              <a:gd name="T6" fmla="*/ 0 w 1945179"/>
              <a:gd name="T7" fmla="*/ 33413 h 6905486"/>
              <a:gd name="T8" fmla="*/ 1023846 w 1945179"/>
              <a:gd name="T9" fmla="*/ 0 h 69054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45179" h="6905486">
                <a:moveTo>
                  <a:pt x="1025400" y="0"/>
                </a:moveTo>
                <a:lnTo>
                  <a:pt x="1945179" y="6905486"/>
                </a:lnTo>
                <a:lnTo>
                  <a:pt x="1697057" y="6905486"/>
                </a:lnTo>
                <a:lnTo>
                  <a:pt x="0" y="33407"/>
                </a:lnTo>
                <a:lnTo>
                  <a:pt x="1025400" y="0"/>
                </a:lnTo>
                <a:close/>
              </a:path>
            </a:pathLst>
          </a:cu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 name="等腰三角形 27"/>
          <p:cNvSpPr>
            <a:spLocks noChangeArrowheads="1"/>
          </p:cNvSpPr>
          <p:nvPr/>
        </p:nvSpPr>
        <p:spPr bwMode="auto">
          <a:xfrm rot="-7281732" flipH="1" flipV="1">
            <a:off x="4347568" y="1166218"/>
            <a:ext cx="122634" cy="183356"/>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 name="椭圆 1"/>
          <p:cNvSpPr>
            <a:spLocks noChangeArrowheads="1"/>
          </p:cNvSpPr>
          <p:nvPr/>
        </p:nvSpPr>
        <p:spPr bwMode="auto">
          <a:xfrm>
            <a:off x="5073256" y="94061"/>
            <a:ext cx="1007269" cy="100845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9" name="椭圆 21"/>
          <p:cNvSpPr>
            <a:spLocks noChangeArrowheads="1"/>
          </p:cNvSpPr>
          <p:nvPr/>
        </p:nvSpPr>
        <p:spPr bwMode="auto">
          <a:xfrm>
            <a:off x="5149454" y="178595"/>
            <a:ext cx="839390" cy="839391"/>
          </a:xfrm>
          <a:prstGeom prst="ellipse">
            <a:avLst/>
          </a:prstGeom>
          <a:solidFill>
            <a:schemeClr val="bg1"/>
          </a:solidFill>
          <a:ln w="12700">
            <a:solidFill>
              <a:srgbClr val="404040"/>
            </a:solidFill>
            <a:prstDash val="lgDash"/>
            <a:round/>
            <a:headEnd/>
            <a:tailEnd/>
          </a:ln>
        </p:spPr>
        <p:txBody>
          <a:bodyPr anchor="ctr"/>
          <a:lstStyle/>
          <a:p>
            <a:pPr algn="ctr" eaLnBrk="1" hangingPunct="1"/>
            <a:r>
              <a:rPr lang="en-US" altLang="zh-CN" sz="1200" dirty="0" smtClean="0">
                <a:solidFill>
                  <a:srgbClr val="FF0000"/>
                </a:solidFill>
              </a:rPr>
              <a:t>LOGO</a:t>
            </a:r>
            <a:endParaRPr lang="zh-CN" altLang="en-US" sz="1200" dirty="0">
              <a:solidFill>
                <a:srgbClr val="FF0000"/>
              </a:solidFill>
            </a:endParaRPr>
          </a:p>
        </p:txBody>
      </p:sp>
      <p:sp>
        <p:nvSpPr>
          <p:cNvPr id="10" name="等腰三角形 13"/>
          <p:cNvSpPr>
            <a:spLocks noChangeArrowheads="1"/>
          </p:cNvSpPr>
          <p:nvPr/>
        </p:nvSpPr>
        <p:spPr bwMode="auto">
          <a:xfrm rot="3055888">
            <a:off x="4769051" y="763787"/>
            <a:ext cx="130969" cy="236934"/>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 name="等腰三角形 22"/>
          <p:cNvSpPr>
            <a:spLocks noChangeArrowheads="1"/>
          </p:cNvSpPr>
          <p:nvPr/>
        </p:nvSpPr>
        <p:spPr bwMode="auto">
          <a:xfrm rot="6787302" flipH="1">
            <a:off x="4966693" y="1019771"/>
            <a:ext cx="247650" cy="134540"/>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 name="等腰三角形 23"/>
          <p:cNvSpPr>
            <a:spLocks noChangeArrowheads="1"/>
          </p:cNvSpPr>
          <p:nvPr/>
        </p:nvSpPr>
        <p:spPr bwMode="auto">
          <a:xfrm rot="17606213" flipH="1">
            <a:off x="4936927" y="1410296"/>
            <a:ext cx="410766" cy="11430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3" name="等腰三角形 24"/>
          <p:cNvSpPr>
            <a:spLocks noChangeArrowheads="1"/>
          </p:cNvSpPr>
          <p:nvPr/>
        </p:nvSpPr>
        <p:spPr bwMode="auto">
          <a:xfrm rot="14318268" flipH="1">
            <a:off x="6233519" y="20836"/>
            <a:ext cx="94059" cy="388144"/>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4" name="等腰三角形 25"/>
          <p:cNvSpPr>
            <a:spLocks noChangeArrowheads="1"/>
          </p:cNvSpPr>
          <p:nvPr/>
        </p:nvSpPr>
        <p:spPr bwMode="auto">
          <a:xfrm rot="17740668" flipH="1">
            <a:off x="6207921" y="787005"/>
            <a:ext cx="203597" cy="3345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 name="等腰三角形 26"/>
          <p:cNvSpPr>
            <a:spLocks noChangeArrowheads="1"/>
          </p:cNvSpPr>
          <p:nvPr/>
        </p:nvSpPr>
        <p:spPr bwMode="auto">
          <a:xfrm rot="-6131876">
            <a:off x="6655001" y="433983"/>
            <a:ext cx="127397" cy="904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 name="等腰三角形 28"/>
          <p:cNvSpPr>
            <a:spLocks noChangeArrowheads="1"/>
          </p:cNvSpPr>
          <p:nvPr/>
        </p:nvSpPr>
        <p:spPr bwMode="auto">
          <a:xfrm rot="14751806" flipH="1">
            <a:off x="6517483" y="104776"/>
            <a:ext cx="161925" cy="321469"/>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 name="等腰三角形 29"/>
          <p:cNvSpPr>
            <a:spLocks noChangeArrowheads="1"/>
          </p:cNvSpPr>
          <p:nvPr/>
        </p:nvSpPr>
        <p:spPr bwMode="auto">
          <a:xfrm rot="-7281732" flipH="1" flipV="1">
            <a:off x="6244235" y="483990"/>
            <a:ext cx="122635" cy="183356"/>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 name="等腰三角形 32"/>
          <p:cNvSpPr>
            <a:spLocks noChangeArrowheads="1"/>
          </p:cNvSpPr>
          <p:nvPr/>
        </p:nvSpPr>
        <p:spPr bwMode="auto">
          <a:xfrm rot="7151225" flipH="1">
            <a:off x="4642843" y="-98226"/>
            <a:ext cx="225028" cy="628650"/>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9" name="文本框 53"/>
          <p:cNvSpPr txBox="1">
            <a:spLocks noChangeArrowheads="1"/>
          </p:cNvSpPr>
          <p:nvPr/>
        </p:nvSpPr>
        <p:spPr bwMode="auto">
          <a:xfrm>
            <a:off x="6269831" y="1671639"/>
            <a:ext cx="2933700"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4950" b="1" dirty="0" smtClean="0">
                <a:solidFill>
                  <a:srgbClr val="BF2121"/>
                </a:solidFill>
                <a:latin typeface="微软雅黑" pitchFamily="34" charset="-122"/>
                <a:ea typeface="微软雅黑" pitchFamily="34" charset="-122"/>
              </a:rPr>
              <a:t>地铁交通</a:t>
            </a:r>
            <a:r>
              <a:rPr lang="zh-CN" altLang="en-US" sz="4950" b="1" dirty="0" smtClean="0">
                <a:solidFill>
                  <a:srgbClr val="FFFFFF"/>
                </a:solidFill>
                <a:latin typeface="微软雅黑" pitchFamily="34" charset="-122"/>
                <a:ea typeface="微软雅黑" pitchFamily="34" charset="-122"/>
              </a:rPr>
              <a:t>宣传</a:t>
            </a:r>
            <a:r>
              <a:rPr lang="zh-CN" altLang="en-US" sz="4950" b="1" dirty="0">
                <a:solidFill>
                  <a:srgbClr val="FFFFFF"/>
                </a:solidFill>
                <a:latin typeface="微软雅黑" pitchFamily="34" charset="-122"/>
                <a:ea typeface="微软雅黑" pitchFamily="34" charset="-122"/>
              </a:rPr>
              <a:t>手册</a:t>
            </a:r>
          </a:p>
        </p:txBody>
      </p:sp>
      <p:sp>
        <p:nvSpPr>
          <p:cNvPr id="20" name="文本框 54"/>
          <p:cNvSpPr txBox="1">
            <a:spLocks noChangeArrowheads="1"/>
          </p:cNvSpPr>
          <p:nvPr/>
        </p:nvSpPr>
        <p:spPr bwMode="auto">
          <a:xfrm>
            <a:off x="7059218" y="3276600"/>
            <a:ext cx="215860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eaLnBrk="1" hangingPunct="1"/>
            <a:r>
              <a:rPr lang="zh-CN" altLang="en-US" sz="1050" dirty="0">
                <a:solidFill>
                  <a:srgbClr val="FFFFFF"/>
                </a:solidFill>
                <a:latin typeface="微软雅黑" pitchFamily="34" charset="-122"/>
                <a:ea typeface="微软雅黑" pitchFamily="34" charset="-122"/>
              </a:rPr>
              <a:t>欧美风精美配色商务总结汇报</a:t>
            </a:r>
          </a:p>
        </p:txBody>
      </p:sp>
      <p:sp>
        <p:nvSpPr>
          <p:cNvPr id="21" name="文本框 55"/>
          <p:cNvSpPr txBox="1">
            <a:spLocks noChangeArrowheads="1"/>
          </p:cNvSpPr>
          <p:nvPr/>
        </p:nvSpPr>
        <p:spPr bwMode="auto">
          <a:xfrm>
            <a:off x="7362828" y="3484961"/>
            <a:ext cx="1556147"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eaLnBrk="1" hangingPunct="1"/>
            <a:r>
              <a:rPr lang="en-US" altLang="zh-CN" sz="750" dirty="0">
                <a:solidFill>
                  <a:srgbClr val="FFFFFF"/>
                </a:solidFill>
                <a:latin typeface="Arial" pitchFamily="34" charset="0"/>
                <a:cs typeface="Arial" pitchFamily="34" charset="0"/>
              </a:rPr>
              <a:t>ADD YOUR NAME</a:t>
            </a:r>
            <a:endParaRPr lang="zh-CN" altLang="en-US" sz="750" dirty="0">
              <a:solidFill>
                <a:srgbClr val="FFFFFF"/>
              </a:solidFill>
              <a:latin typeface="Arial" pitchFamily="34" charset="0"/>
              <a:cs typeface="Arial" pitchFamily="34" charset="0"/>
            </a:endParaRPr>
          </a:p>
        </p:txBody>
      </p:sp>
      <p:sp>
        <p:nvSpPr>
          <p:cNvPr id="22" name="矩形 56"/>
          <p:cNvSpPr>
            <a:spLocks noChangeArrowheads="1"/>
          </p:cNvSpPr>
          <p:nvPr/>
        </p:nvSpPr>
        <p:spPr bwMode="auto">
          <a:xfrm>
            <a:off x="9039225" y="2303861"/>
            <a:ext cx="120254" cy="417909"/>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Tree>
    <p:extLst>
      <p:ext uri="{BB962C8B-B14F-4D97-AF65-F5344CB8AC3E}">
        <p14:creationId xmlns:p14="http://schemas.microsoft.com/office/powerpoint/2010/main" val="100893061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3"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1+#ppt_w/2"/>
                                          </p:val>
                                        </p:tav>
                                        <p:tav tm="100000">
                                          <p:val>
                                            <p:strVal val="#ppt_x"/>
                                          </p:val>
                                        </p:tav>
                                      </p:tavLst>
                                    </p:anim>
                                    <p:anim calcmode="lin" valueType="num">
                                      <p:cBhvr additive="base">
                                        <p:cTn id="36" dur="500" fill="hold"/>
                                        <p:tgtEl>
                                          <p:spTgt spid="13"/>
                                        </p:tgtEl>
                                        <p:attrNameLst>
                                          <p:attrName>ppt_y</p:attrName>
                                        </p:attrNameLst>
                                      </p:cBhvr>
                                      <p:tavLst>
                                        <p:tav tm="0">
                                          <p:val>
                                            <p:strVal val="0-#ppt_h/2"/>
                                          </p:val>
                                        </p:tav>
                                        <p:tav tm="100000">
                                          <p:val>
                                            <p:strVal val="#ppt_y"/>
                                          </p:val>
                                        </p:tav>
                                      </p:tavLst>
                                    </p:anim>
                                  </p:childTnLst>
                                </p:cTn>
                              </p:par>
                              <p:par>
                                <p:cTn id="37" presetID="2" presetClass="entr" presetSubtype="3"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1+#ppt_w/2"/>
                                          </p:val>
                                        </p:tav>
                                        <p:tav tm="100000">
                                          <p:val>
                                            <p:strVal val="#ppt_x"/>
                                          </p:val>
                                        </p:tav>
                                      </p:tavLst>
                                    </p:anim>
                                    <p:anim calcmode="lin" valueType="num">
                                      <p:cBhvr additive="base">
                                        <p:cTn id="40" dur="500" fill="hold"/>
                                        <p:tgtEl>
                                          <p:spTgt spid="16"/>
                                        </p:tgtEl>
                                        <p:attrNameLst>
                                          <p:attrName>ppt_y</p:attrName>
                                        </p:attrNameLst>
                                      </p:cBhvr>
                                      <p:tavLst>
                                        <p:tav tm="0">
                                          <p:val>
                                            <p:strVal val="0-#ppt_h/2"/>
                                          </p:val>
                                        </p:tav>
                                        <p:tav tm="100000">
                                          <p:val>
                                            <p:strVal val="#ppt_y"/>
                                          </p:val>
                                        </p:tav>
                                      </p:tavLst>
                                    </p:anim>
                                  </p:childTnLst>
                                </p:cTn>
                              </p:par>
                              <p:par>
                                <p:cTn id="41" presetID="2" presetClass="entr" presetSubtype="3"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1+#ppt_w/2"/>
                                          </p:val>
                                        </p:tav>
                                        <p:tav tm="100000">
                                          <p:val>
                                            <p:strVal val="#ppt_x"/>
                                          </p:val>
                                        </p:tav>
                                      </p:tavLst>
                                    </p:anim>
                                    <p:anim calcmode="lin" valueType="num">
                                      <p:cBhvr additive="base">
                                        <p:cTn id="44" dur="500" fill="hold"/>
                                        <p:tgtEl>
                                          <p:spTgt spid="15"/>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1+#ppt_w/2"/>
                                          </p:val>
                                        </p:tav>
                                        <p:tav tm="100000">
                                          <p:val>
                                            <p:strVal val="#ppt_x"/>
                                          </p:val>
                                        </p:tav>
                                      </p:tavLst>
                                    </p:anim>
                                    <p:anim calcmode="lin" valueType="num">
                                      <p:cBhvr additive="base">
                                        <p:cTn id="48" dur="500" fill="hold"/>
                                        <p:tgtEl>
                                          <p:spTgt spid="17"/>
                                        </p:tgtEl>
                                        <p:attrNameLst>
                                          <p:attrName>ppt_y</p:attrName>
                                        </p:attrNameLst>
                                      </p:cBhvr>
                                      <p:tavLst>
                                        <p:tav tm="0">
                                          <p:val>
                                            <p:strVal val="0-#ppt_h/2"/>
                                          </p:val>
                                        </p:tav>
                                        <p:tav tm="100000">
                                          <p:val>
                                            <p:strVal val="#ppt_y"/>
                                          </p:val>
                                        </p:tav>
                                      </p:tavLst>
                                    </p:anim>
                                  </p:childTnLst>
                                </p:cTn>
                              </p:par>
                              <p:par>
                                <p:cTn id="49" presetID="2" presetClass="entr" presetSubtype="3"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500" fill="hold"/>
                                        <p:tgtEl>
                                          <p:spTgt spid="8"/>
                                        </p:tgtEl>
                                        <p:attrNameLst>
                                          <p:attrName>ppt_w</p:attrName>
                                        </p:attrNameLst>
                                      </p:cBhvr>
                                      <p:tavLst>
                                        <p:tav tm="0">
                                          <p:val>
                                            <p:fltVal val="0"/>
                                          </p:val>
                                        </p:tav>
                                        <p:tav tm="100000">
                                          <p:val>
                                            <p:strVal val="#ppt_w"/>
                                          </p:val>
                                        </p:tav>
                                      </p:tavLst>
                                    </p:anim>
                                    <p:anim calcmode="lin" valueType="num">
                                      <p:cBhvr>
                                        <p:cTn id="58" dur="500" fill="hold"/>
                                        <p:tgtEl>
                                          <p:spTgt spid="8"/>
                                        </p:tgtEl>
                                        <p:attrNameLst>
                                          <p:attrName>ppt_h</p:attrName>
                                        </p:attrNameLst>
                                      </p:cBhvr>
                                      <p:tavLst>
                                        <p:tav tm="0">
                                          <p:val>
                                            <p:fltVal val="0"/>
                                          </p:val>
                                        </p:tav>
                                        <p:tav tm="100000">
                                          <p:val>
                                            <p:strVal val="#ppt_h"/>
                                          </p:val>
                                        </p:tav>
                                      </p:tavLst>
                                    </p:anim>
                                    <p:animEffect transition="in" filter="fade">
                                      <p:cBhvr>
                                        <p:cTn id="59" dur="500"/>
                                        <p:tgtEl>
                                          <p:spTgt spid="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fltVal val="0"/>
                                          </p:val>
                                        </p:tav>
                                        <p:tav tm="100000">
                                          <p:val>
                                            <p:strVal val="#ppt_h"/>
                                          </p:val>
                                        </p:tav>
                                      </p:tavLst>
                                    </p:anim>
                                    <p:animEffect transition="in" filter="fade">
                                      <p:cBhvr>
                                        <p:cTn id="64" dur="500"/>
                                        <p:tgtEl>
                                          <p:spTgt spid="9"/>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2" fill="hold" grpId="0" nodeType="click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1+#ppt_w/2"/>
                                          </p:val>
                                        </p:tav>
                                        <p:tav tm="100000">
                                          <p:val>
                                            <p:strVal val="#ppt_x"/>
                                          </p:val>
                                        </p:tav>
                                      </p:tavLst>
                                    </p:anim>
                                    <p:anim calcmode="lin" valueType="num">
                                      <p:cBhvr additive="base">
                                        <p:cTn id="7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56" presetClass="entr" presetSubtype="0" fill="hold" grpId="0" nodeType="clickEffect">
                                  <p:stCondLst>
                                    <p:cond delay="0"/>
                                  </p:stCondLst>
                                  <p:iterate type="lt">
                                    <p:tmPct val="10000"/>
                                  </p:iterate>
                                  <p:childTnLst>
                                    <p:set>
                                      <p:cBhvr>
                                        <p:cTn id="74" dur="1" fill="hold">
                                          <p:stCondLst>
                                            <p:cond delay="0"/>
                                          </p:stCondLst>
                                        </p:cTn>
                                        <p:tgtEl>
                                          <p:spTgt spid="19"/>
                                        </p:tgtEl>
                                        <p:attrNameLst>
                                          <p:attrName>style.visibility</p:attrName>
                                        </p:attrNameLst>
                                      </p:cBhvr>
                                      <p:to>
                                        <p:strVal val="visible"/>
                                      </p:to>
                                    </p:set>
                                    <p:anim by="(-#ppt_w*2)" calcmode="lin" valueType="num">
                                      <p:cBhvr rctx="PPT">
                                        <p:cTn id="75" dur="500" autoRev="1" fill="hold">
                                          <p:stCondLst>
                                            <p:cond delay="0"/>
                                          </p:stCondLst>
                                        </p:cTn>
                                        <p:tgtEl>
                                          <p:spTgt spid="19"/>
                                        </p:tgtEl>
                                        <p:attrNameLst>
                                          <p:attrName>ppt_w</p:attrName>
                                        </p:attrNameLst>
                                      </p:cBhvr>
                                    </p:anim>
                                    <p:anim by="(#ppt_w*0.50)" calcmode="lin" valueType="num">
                                      <p:cBhvr>
                                        <p:cTn id="76" dur="500" decel="50000" autoRev="1" fill="hold">
                                          <p:stCondLst>
                                            <p:cond delay="0"/>
                                          </p:stCondLst>
                                        </p:cTn>
                                        <p:tgtEl>
                                          <p:spTgt spid="19"/>
                                        </p:tgtEl>
                                        <p:attrNameLst>
                                          <p:attrName>ppt_x</p:attrName>
                                        </p:attrNameLst>
                                      </p:cBhvr>
                                    </p:anim>
                                    <p:anim from="(-#ppt_h/2)" to="(#ppt_y)" calcmode="lin" valueType="num">
                                      <p:cBhvr>
                                        <p:cTn id="77" dur="1000" fill="hold">
                                          <p:stCondLst>
                                            <p:cond delay="0"/>
                                          </p:stCondLst>
                                        </p:cTn>
                                        <p:tgtEl>
                                          <p:spTgt spid="19"/>
                                        </p:tgtEl>
                                        <p:attrNameLst>
                                          <p:attrName>ppt_y</p:attrName>
                                        </p:attrNameLst>
                                      </p:cBhvr>
                                    </p:anim>
                                    <p:animRot by="21600000">
                                      <p:cBhvr>
                                        <p:cTn id="78" dur="1000" fill="hold">
                                          <p:stCondLst>
                                            <p:cond delay="0"/>
                                          </p:stCondLst>
                                        </p:cTn>
                                        <p:tgtEl>
                                          <p:spTgt spid="19"/>
                                        </p:tgtEl>
                                        <p:attrNameLst>
                                          <p:attrName>r</p:attrName>
                                        </p:attrNameLst>
                                      </p:cBhvr>
                                    </p:animRo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wipe(left)">
                                      <p:cBhvr>
                                        <p:cTn id="8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3384189" y="1707654"/>
            <a:ext cx="2483957" cy="2520280"/>
            <a:chOff x="3384187" y="1491630"/>
            <a:chExt cx="2483957" cy="2520280"/>
          </a:xfrm>
        </p:grpSpPr>
        <p:sp>
          <p:nvSpPr>
            <p:cNvPr id="8" name="泪滴形 7"/>
            <p:cNvSpPr/>
            <p:nvPr/>
          </p:nvSpPr>
          <p:spPr>
            <a:xfrm>
              <a:off x="4716016" y="1491630"/>
              <a:ext cx="1152128" cy="1152128"/>
            </a:xfrm>
            <a:prstGeom prst="teardrop">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泪滴形 8"/>
            <p:cNvSpPr/>
            <p:nvPr/>
          </p:nvSpPr>
          <p:spPr>
            <a:xfrm flipH="1">
              <a:off x="3384187" y="1491630"/>
              <a:ext cx="1152128" cy="1152128"/>
            </a:xfrm>
            <a:prstGeom prst="teardrop">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泪滴形 9"/>
            <p:cNvSpPr/>
            <p:nvPr/>
          </p:nvSpPr>
          <p:spPr>
            <a:xfrm flipV="1">
              <a:off x="4716016" y="2859782"/>
              <a:ext cx="1152128" cy="1152128"/>
            </a:xfrm>
            <a:prstGeom prst="teardrop">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泪滴形 10"/>
            <p:cNvSpPr/>
            <p:nvPr/>
          </p:nvSpPr>
          <p:spPr>
            <a:xfrm flipH="1" flipV="1">
              <a:off x="3384187" y="2859782"/>
              <a:ext cx="1152128" cy="1152128"/>
            </a:xfrm>
            <a:prstGeom prst="teardrop">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990050" y="2117998"/>
              <a:ext cx="1245840" cy="1245840"/>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104887" y="2247555"/>
              <a:ext cx="986726" cy="986726"/>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p:cNvSpPr/>
          <p:nvPr/>
        </p:nvSpPr>
        <p:spPr>
          <a:xfrm>
            <a:off x="-1" y="5020023"/>
            <a:ext cx="7056409" cy="123478"/>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660233" y="5020023"/>
            <a:ext cx="2491997" cy="123478"/>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3563888" y="1859939"/>
            <a:ext cx="577162" cy="579442"/>
            <a:chOff x="6470831" y="836733"/>
            <a:chExt cx="871174" cy="874617"/>
          </a:xfrm>
        </p:grpSpPr>
        <p:grpSp>
          <p:nvGrpSpPr>
            <p:cNvPr id="17" name="组合 16"/>
            <p:cNvGrpSpPr/>
            <p:nvPr/>
          </p:nvGrpSpPr>
          <p:grpSpPr>
            <a:xfrm>
              <a:off x="6676237" y="1067480"/>
              <a:ext cx="514350" cy="386732"/>
              <a:chOff x="2231238" y="1865312"/>
              <a:chExt cx="514350" cy="386732"/>
            </a:xfrm>
          </p:grpSpPr>
          <p:sp>
            <p:nvSpPr>
              <p:cNvPr id="19" name="Freeform 11">
                <a:hlinkClick r:id="rId2"/>
              </p:cNvPr>
              <p:cNvSpPr>
                <a:spLocks/>
              </p:cNvSpPr>
              <p:nvPr/>
            </p:nvSpPr>
            <p:spPr bwMode="auto">
              <a:xfrm>
                <a:off x="2231238" y="1993281"/>
                <a:ext cx="514350" cy="258763"/>
              </a:xfrm>
              <a:custGeom>
                <a:avLst/>
                <a:gdLst>
                  <a:gd name="T0" fmla="*/ 324 w 324"/>
                  <a:gd name="T1" fmla="*/ 0 h 163"/>
                  <a:gd name="T2" fmla="*/ 270 w 324"/>
                  <a:gd name="T3" fmla="*/ 163 h 163"/>
                  <a:gd name="T4" fmla="*/ 0 w 324"/>
                  <a:gd name="T5" fmla="*/ 163 h 163"/>
                  <a:gd name="T6" fmla="*/ 54 w 324"/>
                  <a:gd name="T7" fmla="*/ 0 h 163"/>
                  <a:gd name="T8" fmla="*/ 324 w 324"/>
                  <a:gd name="T9" fmla="*/ 0 h 163"/>
                </a:gdLst>
                <a:ahLst/>
                <a:cxnLst>
                  <a:cxn ang="0">
                    <a:pos x="T0" y="T1"/>
                  </a:cxn>
                  <a:cxn ang="0">
                    <a:pos x="T2" y="T3"/>
                  </a:cxn>
                  <a:cxn ang="0">
                    <a:pos x="T4" y="T5"/>
                  </a:cxn>
                  <a:cxn ang="0">
                    <a:pos x="T6" y="T7"/>
                  </a:cxn>
                  <a:cxn ang="0">
                    <a:pos x="T8" y="T9"/>
                  </a:cxn>
                </a:cxnLst>
                <a:rect l="0" t="0" r="r" b="b"/>
                <a:pathLst>
                  <a:path w="324" h="163">
                    <a:moveTo>
                      <a:pt x="324" y="0"/>
                    </a:moveTo>
                    <a:lnTo>
                      <a:pt x="270" y="163"/>
                    </a:lnTo>
                    <a:lnTo>
                      <a:pt x="0" y="163"/>
                    </a:lnTo>
                    <a:lnTo>
                      <a:pt x="54" y="0"/>
                    </a:lnTo>
                    <a:lnTo>
                      <a:pt x="324" y="0"/>
                    </a:lnTo>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sp>
            <p:nvSpPr>
              <p:cNvPr id="20" name="Freeform 12"/>
              <p:cNvSpPr>
                <a:spLocks/>
              </p:cNvSpPr>
              <p:nvPr/>
            </p:nvSpPr>
            <p:spPr bwMode="auto">
              <a:xfrm>
                <a:off x="2236788" y="1865312"/>
                <a:ext cx="449262" cy="338138"/>
              </a:xfrm>
              <a:custGeom>
                <a:avLst/>
                <a:gdLst>
                  <a:gd name="T0" fmla="*/ 44 w 283"/>
                  <a:gd name="T1" fmla="*/ 81 h 213"/>
                  <a:gd name="T2" fmla="*/ 49 w 283"/>
                  <a:gd name="T3" fmla="*/ 71 h 213"/>
                  <a:gd name="T4" fmla="*/ 59 w 283"/>
                  <a:gd name="T5" fmla="*/ 71 h 213"/>
                  <a:gd name="T6" fmla="*/ 283 w 283"/>
                  <a:gd name="T7" fmla="*/ 71 h 213"/>
                  <a:gd name="T8" fmla="*/ 283 w 283"/>
                  <a:gd name="T9" fmla="*/ 43 h 213"/>
                  <a:gd name="T10" fmla="*/ 184 w 283"/>
                  <a:gd name="T11" fmla="*/ 43 h 213"/>
                  <a:gd name="T12" fmla="*/ 149 w 283"/>
                  <a:gd name="T13" fmla="*/ 0 h 213"/>
                  <a:gd name="T14" fmla="*/ 18 w 283"/>
                  <a:gd name="T15" fmla="*/ 0 h 213"/>
                  <a:gd name="T16" fmla="*/ 0 w 283"/>
                  <a:gd name="T17" fmla="*/ 43 h 213"/>
                  <a:gd name="T18" fmla="*/ 0 w 283"/>
                  <a:gd name="T19" fmla="*/ 213 h 213"/>
                  <a:gd name="T20" fmla="*/ 44 w 283"/>
                  <a:gd name="T21" fmla="*/ 8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grpSp>
        <p:sp>
          <p:nvSpPr>
            <p:cNvPr id="18" name="Oval 9"/>
            <p:cNvSpPr>
              <a:spLocks noChangeArrowheads="1"/>
            </p:cNvSpPr>
            <p:nvPr/>
          </p:nvSpPr>
          <p:spPr bwMode="auto">
            <a:xfrm>
              <a:off x="6470831" y="836733"/>
              <a:ext cx="871174" cy="874617"/>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white"/>
                </a:solidFill>
              </a:endParaRPr>
            </a:p>
          </p:txBody>
        </p:sp>
      </p:grpSp>
      <p:grpSp>
        <p:nvGrpSpPr>
          <p:cNvPr id="21" name="组合 20"/>
          <p:cNvGrpSpPr/>
          <p:nvPr/>
        </p:nvGrpSpPr>
        <p:grpSpPr>
          <a:xfrm>
            <a:off x="5074958" y="3498351"/>
            <a:ext cx="577162" cy="579442"/>
            <a:chOff x="5268255" y="1947116"/>
            <a:chExt cx="871174" cy="874617"/>
          </a:xfrm>
        </p:grpSpPr>
        <p:grpSp>
          <p:nvGrpSpPr>
            <p:cNvPr id="22" name="组合 21"/>
            <p:cNvGrpSpPr/>
            <p:nvPr/>
          </p:nvGrpSpPr>
          <p:grpSpPr>
            <a:xfrm>
              <a:off x="5436439" y="2172492"/>
              <a:ext cx="577850" cy="423863"/>
              <a:chOff x="6527800" y="3987800"/>
              <a:chExt cx="577850" cy="423863"/>
            </a:xfrm>
          </p:grpSpPr>
          <p:sp>
            <p:nvSpPr>
              <p:cNvPr id="24" name="Freeform 7">
                <a:hlinkClick r:id="rId2"/>
              </p:cNvPr>
              <p:cNvSpPr>
                <a:spLocks/>
              </p:cNvSpPr>
              <p:nvPr/>
            </p:nvSpPr>
            <p:spPr bwMode="auto">
              <a:xfrm>
                <a:off x="6527800" y="3987800"/>
                <a:ext cx="401637" cy="382588"/>
              </a:xfrm>
              <a:custGeom>
                <a:avLst/>
                <a:gdLst>
                  <a:gd name="T0" fmla="*/ 39 w 107"/>
                  <a:gd name="T1" fmla="*/ 75 h 102"/>
                  <a:gd name="T2" fmla="*/ 39 w 107"/>
                  <a:gd name="T3" fmla="*/ 75 h 102"/>
                  <a:gd name="T4" fmla="*/ 38 w 107"/>
                  <a:gd name="T5" fmla="*/ 75 h 102"/>
                  <a:gd name="T6" fmla="*/ 24 w 107"/>
                  <a:gd name="T7" fmla="*/ 81 h 102"/>
                  <a:gd name="T8" fmla="*/ 28 w 107"/>
                  <a:gd name="T9" fmla="*/ 71 h 102"/>
                  <a:gd name="T10" fmla="*/ 25 w 107"/>
                  <a:gd name="T11" fmla="*/ 69 h 102"/>
                  <a:gd name="T12" fmla="*/ 10 w 107"/>
                  <a:gd name="T13" fmla="*/ 44 h 102"/>
                  <a:gd name="T14" fmla="*/ 58 w 107"/>
                  <a:gd name="T15" fmla="*/ 9 h 102"/>
                  <a:gd name="T16" fmla="*/ 94 w 107"/>
                  <a:gd name="T17" fmla="*/ 21 h 102"/>
                  <a:gd name="T18" fmla="*/ 101 w 107"/>
                  <a:gd name="T19" fmla="*/ 21 h 102"/>
                  <a:gd name="T20" fmla="*/ 107 w 107"/>
                  <a:gd name="T21" fmla="*/ 21 h 102"/>
                  <a:gd name="T22" fmla="*/ 58 w 107"/>
                  <a:gd name="T23" fmla="*/ 0 h 102"/>
                  <a:gd name="T24" fmla="*/ 0 w 107"/>
                  <a:gd name="T25" fmla="*/ 44 h 102"/>
                  <a:gd name="T26" fmla="*/ 16 w 107"/>
                  <a:gd name="T27" fmla="*/ 74 h 102"/>
                  <a:gd name="T28" fmla="*/ 6 w 107"/>
                  <a:gd name="T29" fmla="*/ 102 h 102"/>
                  <a:gd name="T30" fmla="*/ 18 w 107"/>
                  <a:gd name="T31" fmla="*/ 95 h 102"/>
                  <a:gd name="T32" fmla="*/ 38 w 107"/>
                  <a:gd name="T33" fmla="*/ 85 h 102"/>
                  <a:gd name="T34" fmla="*/ 51 w 107"/>
                  <a:gd name="T35" fmla="*/ 88 h 102"/>
                  <a:gd name="T36" fmla="*/ 45 w 107"/>
                  <a:gd name="T37" fmla="*/ 77 h 102"/>
                  <a:gd name="T38" fmla="*/ 39 w 107"/>
                  <a:gd name="T39" fmla="*/ 7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sp>
            <p:nvSpPr>
              <p:cNvPr id="25" name="Freeform 8">
                <a:hlinkClick r:id="rId2"/>
              </p:cNvPr>
              <p:cNvSpPr>
                <a:spLocks noEditPoints="1"/>
              </p:cNvSpPr>
              <p:nvPr/>
            </p:nvSpPr>
            <p:spPr bwMode="auto">
              <a:xfrm>
                <a:off x="6707188" y="4084638"/>
                <a:ext cx="398462" cy="327025"/>
              </a:xfrm>
              <a:custGeom>
                <a:avLst/>
                <a:gdLst>
                  <a:gd name="T0" fmla="*/ 106 w 106"/>
                  <a:gd name="T1" fmla="*/ 39 h 87"/>
                  <a:gd name="T2" fmla="*/ 53 w 106"/>
                  <a:gd name="T3" fmla="*/ 0 h 87"/>
                  <a:gd name="T4" fmla="*/ 0 w 106"/>
                  <a:gd name="T5" fmla="*/ 39 h 87"/>
                  <a:gd name="T6" fmla="*/ 53 w 106"/>
                  <a:gd name="T7" fmla="*/ 78 h 87"/>
                  <a:gd name="T8" fmla="*/ 73 w 106"/>
                  <a:gd name="T9" fmla="*/ 75 h 87"/>
                  <a:gd name="T10" fmla="*/ 95 w 106"/>
                  <a:gd name="T11" fmla="*/ 87 h 87"/>
                  <a:gd name="T12" fmla="*/ 88 w 106"/>
                  <a:gd name="T13" fmla="*/ 68 h 87"/>
                  <a:gd name="T14" fmla="*/ 106 w 106"/>
                  <a:gd name="T15" fmla="*/ 39 h 87"/>
                  <a:gd name="T16" fmla="*/ 81 w 106"/>
                  <a:gd name="T17" fmla="*/ 52 h 87"/>
                  <a:gd name="T18" fmla="*/ 26 w 106"/>
                  <a:gd name="T19" fmla="*/ 52 h 87"/>
                  <a:gd name="T20" fmla="*/ 26 w 106"/>
                  <a:gd name="T21" fmla="*/ 47 h 87"/>
                  <a:gd name="T22" fmla="*/ 81 w 106"/>
                  <a:gd name="T23" fmla="*/ 47 h 87"/>
                  <a:gd name="T24" fmla="*/ 81 w 106"/>
                  <a:gd name="T25" fmla="*/ 52 h 87"/>
                  <a:gd name="T26" fmla="*/ 81 w 106"/>
                  <a:gd name="T27" fmla="*/ 41 h 87"/>
                  <a:gd name="T28" fmla="*/ 26 w 106"/>
                  <a:gd name="T29" fmla="*/ 41 h 87"/>
                  <a:gd name="T30" fmla="*/ 26 w 106"/>
                  <a:gd name="T31" fmla="*/ 36 h 87"/>
                  <a:gd name="T32" fmla="*/ 81 w 106"/>
                  <a:gd name="T33" fmla="*/ 36 h 87"/>
                  <a:gd name="T34" fmla="*/ 81 w 106"/>
                  <a:gd name="T35" fmla="*/ 41 h 87"/>
                  <a:gd name="T36" fmla="*/ 81 w 106"/>
                  <a:gd name="T37" fmla="*/ 31 h 87"/>
                  <a:gd name="T38" fmla="*/ 26 w 106"/>
                  <a:gd name="T39" fmla="*/ 31 h 87"/>
                  <a:gd name="T40" fmla="*/ 26 w 106"/>
                  <a:gd name="T41" fmla="*/ 26 h 87"/>
                  <a:gd name="T42" fmla="*/ 81 w 106"/>
                  <a:gd name="T43" fmla="*/ 26 h 87"/>
                  <a:gd name="T44" fmla="*/ 81 w 106"/>
                  <a:gd name="T45"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grpSp>
        <p:sp>
          <p:nvSpPr>
            <p:cNvPr id="23" name="Oval 9"/>
            <p:cNvSpPr>
              <a:spLocks noChangeArrowheads="1"/>
            </p:cNvSpPr>
            <p:nvPr/>
          </p:nvSpPr>
          <p:spPr bwMode="auto">
            <a:xfrm>
              <a:off x="5268255" y="1947116"/>
              <a:ext cx="871174" cy="874617"/>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white"/>
                </a:solidFill>
              </a:endParaRPr>
            </a:p>
          </p:txBody>
        </p:sp>
      </p:grpSp>
      <p:grpSp>
        <p:nvGrpSpPr>
          <p:cNvPr id="26" name="组合 25"/>
          <p:cNvGrpSpPr/>
          <p:nvPr/>
        </p:nvGrpSpPr>
        <p:grpSpPr>
          <a:xfrm>
            <a:off x="3563888" y="3498351"/>
            <a:ext cx="577162" cy="579442"/>
            <a:chOff x="5280206" y="3148807"/>
            <a:chExt cx="871174" cy="874617"/>
          </a:xfrm>
        </p:grpSpPr>
        <p:sp>
          <p:nvSpPr>
            <p:cNvPr id="27" name="Freeform 6">
              <a:hlinkClick r:id="rId2"/>
            </p:cNvPr>
            <p:cNvSpPr>
              <a:spLocks noEditPoints="1"/>
            </p:cNvSpPr>
            <p:nvPr/>
          </p:nvSpPr>
          <p:spPr bwMode="auto">
            <a:xfrm>
              <a:off x="5498895" y="3317033"/>
              <a:ext cx="503237" cy="538163"/>
            </a:xfrm>
            <a:custGeom>
              <a:avLst/>
              <a:gdLst>
                <a:gd name="T0" fmla="*/ 134 w 134"/>
                <a:gd name="T1" fmla="*/ 130 h 143"/>
                <a:gd name="T2" fmla="*/ 130 w 134"/>
                <a:gd name="T3" fmla="*/ 125 h 143"/>
                <a:gd name="T4" fmla="*/ 119 w 134"/>
                <a:gd name="T5" fmla="*/ 132 h 143"/>
                <a:gd name="T6" fmla="*/ 118 w 134"/>
                <a:gd name="T7" fmla="*/ 134 h 143"/>
                <a:gd name="T8" fmla="*/ 114 w 134"/>
                <a:gd name="T9" fmla="*/ 134 h 143"/>
                <a:gd name="T10" fmla="*/ 109 w 134"/>
                <a:gd name="T11" fmla="*/ 130 h 143"/>
                <a:gd name="T12" fmla="*/ 113 w 134"/>
                <a:gd name="T13" fmla="*/ 129 h 143"/>
                <a:gd name="T14" fmla="*/ 123 w 134"/>
                <a:gd name="T15" fmla="*/ 119 h 143"/>
                <a:gd name="T16" fmla="*/ 116 w 134"/>
                <a:gd name="T17" fmla="*/ 117 h 143"/>
                <a:gd name="T18" fmla="*/ 106 w 134"/>
                <a:gd name="T19" fmla="*/ 126 h 143"/>
                <a:gd name="T20" fmla="*/ 98 w 134"/>
                <a:gd name="T21" fmla="*/ 120 h 143"/>
                <a:gd name="T22" fmla="*/ 106 w 134"/>
                <a:gd name="T23" fmla="*/ 115 h 143"/>
                <a:gd name="T24" fmla="*/ 105 w 134"/>
                <a:gd name="T25" fmla="*/ 91 h 143"/>
                <a:gd name="T26" fmla="*/ 76 w 134"/>
                <a:gd name="T27" fmla="*/ 83 h 143"/>
                <a:gd name="T28" fmla="*/ 74 w 134"/>
                <a:gd name="T29" fmla="*/ 86 h 143"/>
                <a:gd name="T30" fmla="*/ 97 w 134"/>
                <a:gd name="T31" fmla="*/ 93 h 143"/>
                <a:gd name="T32" fmla="*/ 99 w 134"/>
                <a:gd name="T33" fmla="*/ 97 h 143"/>
                <a:gd name="T34" fmla="*/ 97 w 134"/>
                <a:gd name="T35" fmla="*/ 95 h 143"/>
                <a:gd name="T36" fmla="*/ 71 w 134"/>
                <a:gd name="T37" fmla="*/ 89 h 143"/>
                <a:gd name="T38" fmla="*/ 67 w 134"/>
                <a:gd name="T39" fmla="*/ 90 h 143"/>
                <a:gd name="T40" fmla="*/ 49 w 134"/>
                <a:gd name="T41" fmla="*/ 73 h 143"/>
                <a:gd name="T42" fmla="*/ 36 w 134"/>
                <a:gd name="T43" fmla="*/ 52 h 143"/>
                <a:gd name="T44" fmla="*/ 46 w 134"/>
                <a:gd name="T45" fmla="*/ 46 h 143"/>
                <a:gd name="T46" fmla="*/ 29 w 134"/>
                <a:gd name="T47" fmla="*/ 1 h 143"/>
                <a:gd name="T48" fmla="*/ 24 w 134"/>
                <a:gd name="T49" fmla="*/ 1 h 143"/>
                <a:gd name="T50" fmla="*/ 20 w 134"/>
                <a:gd name="T51" fmla="*/ 4 h 143"/>
                <a:gd name="T52" fmla="*/ 38 w 134"/>
                <a:gd name="T53" fmla="*/ 32 h 143"/>
                <a:gd name="T54" fmla="*/ 16 w 134"/>
                <a:gd name="T55" fmla="*/ 7 h 143"/>
                <a:gd name="T56" fmla="*/ 6 w 134"/>
                <a:gd name="T57" fmla="*/ 22 h 143"/>
                <a:gd name="T58" fmla="*/ 23 w 134"/>
                <a:gd name="T59" fmla="*/ 78 h 143"/>
                <a:gd name="T60" fmla="*/ 32 w 134"/>
                <a:gd name="T61" fmla="*/ 90 h 143"/>
                <a:gd name="T62" fmla="*/ 34 w 134"/>
                <a:gd name="T63" fmla="*/ 92 h 143"/>
                <a:gd name="T64" fmla="*/ 87 w 134"/>
                <a:gd name="T65" fmla="*/ 123 h 143"/>
                <a:gd name="T66" fmla="*/ 95 w 134"/>
                <a:gd name="T67" fmla="*/ 121 h 143"/>
                <a:gd name="T68" fmla="*/ 106 w 134"/>
                <a:gd name="T69" fmla="*/ 130 h 143"/>
                <a:gd name="T70" fmla="*/ 114 w 134"/>
                <a:gd name="T71" fmla="*/ 137 h 143"/>
                <a:gd name="T72" fmla="*/ 116 w 134"/>
                <a:gd name="T73" fmla="*/ 137 h 143"/>
                <a:gd name="T74" fmla="*/ 117 w 134"/>
                <a:gd name="T75" fmla="*/ 140 h 143"/>
                <a:gd name="T76" fmla="*/ 124 w 134"/>
                <a:gd name="T77" fmla="*/ 143 h 143"/>
                <a:gd name="T78" fmla="*/ 131 w 134"/>
                <a:gd name="T79" fmla="*/ 141 h 143"/>
                <a:gd name="T80" fmla="*/ 132 w 134"/>
                <a:gd name="T81" fmla="*/ 141 h 143"/>
                <a:gd name="T82" fmla="*/ 133 w 134"/>
                <a:gd name="T83" fmla="*/ 139 h 143"/>
                <a:gd name="T84" fmla="*/ 131 w 134"/>
                <a:gd name="T85" fmla="*/ 138 h 143"/>
                <a:gd name="T86" fmla="*/ 130 w 134"/>
                <a:gd name="T87" fmla="*/ 138 h 143"/>
                <a:gd name="T88" fmla="*/ 124 w 134"/>
                <a:gd name="T89" fmla="*/ 140 h 143"/>
                <a:gd name="T90" fmla="*/ 120 w 134"/>
                <a:gd name="T91" fmla="*/ 138 h 143"/>
                <a:gd name="T92" fmla="*/ 120 w 134"/>
                <a:gd name="T93" fmla="*/ 137 h 143"/>
                <a:gd name="T94" fmla="*/ 134 w 134"/>
                <a:gd name="T95" fmla="*/ 130 h 143"/>
                <a:gd name="T96" fmla="*/ 116 w 134"/>
                <a:gd name="T97" fmla="*/ 120 h 143"/>
                <a:gd name="T98" fmla="*/ 117 w 134"/>
                <a:gd name="T99" fmla="*/ 120 h 143"/>
                <a:gd name="T100" fmla="*/ 119 w 134"/>
                <a:gd name="T101" fmla="*/ 120 h 143"/>
                <a:gd name="T102" fmla="*/ 112 w 134"/>
                <a:gd name="T103" fmla="*/ 126 h 143"/>
                <a:gd name="T104" fmla="*/ 109 w 134"/>
                <a:gd name="T105" fmla="*/ 127 h 143"/>
                <a:gd name="T106" fmla="*/ 116 w 134"/>
                <a:gd name="T107" fmla="*/ 120 h 143"/>
                <a:gd name="T108" fmla="*/ 121 w 134"/>
                <a:gd name="T109" fmla="*/ 134 h 143"/>
                <a:gd name="T110" fmla="*/ 121 w 134"/>
                <a:gd name="T111" fmla="*/ 134 h 143"/>
                <a:gd name="T112" fmla="*/ 129 w 134"/>
                <a:gd name="T113" fmla="*/ 128 h 143"/>
                <a:gd name="T114" fmla="*/ 129 w 134"/>
                <a:gd name="T115" fmla="*/ 128 h 143"/>
                <a:gd name="T116" fmla="*/ 131 w 134"/>
                <a:gd name="T117" fmla="*/ 129 h 143"/>
                <a:gd name="T118" fmla="*/ 121 w 134"/>
                <a:gd name="T119" fmla="*/ 13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sp>
          <p:nvSpPr>
            <p:cNvPr id="28" name="Oval 9"/>
            <p:cNvSpPr>
              <a:spLocks noChangeArrowheads="1"/>
            </p:cNvSpPr>
            <p:nvPr/>
          </p:nvSpPr>
          <p:spPr bwMode="auto">
            <a:xfrm>
              <a:off x="5280206" y="3148807"/>
              <a:ext cx="871174" cy="874617"/>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white"/>
                </a:solidFill>
              </a:endParaRPr>
            </a:p>
          </p:txBody>
        </p:sp>
      </p:grpSp>
      <p:grpSp>
        <p:nvGrpSpPr>
          <p:cNvPr id="29" name="组合 28"/>
          <p:cNvGrpSpPr/>
          <p:nvPr/>
        </p:nvGrpSpPr>
        <p:grpSpPr>
          <a:xfrm>
            <a:off x="5091613" y="1859939"/>
            <a:ext cx="577162" cy="579442"/>
            <a:chOff x="7562234" y="1947116"/>
            <a:chExt cx="871174" cy="874617"/>
          </a:xfrm>
        </p:grpSpPr>
        <p:sp>
          <p:nvSpPr>
            <p:cNvPr id="30" name="Oval 9"/>
            <p:cNvSpPr>
              <a:spLocks noChangeArrowheads="1"/>
            </p:cNvSpPr>
            <p:nvPr/>
          </p:nvSpPr>
          <p:spPr bwMode="auto">
            <a:xfrm>
              <a:off x="7562234" y="1947116"/>
              <a:ext cx="871174" cy="874617"/>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white"/>
                </a:solidFill>
              </a:endParaRPr>
            </a:p>
          </p:txBody>
        </p:sp>
        <p:sp>
          <p:nvSpPr>
            <p:cNvPr id="31" name="Freeform 17">
              <a:hlinkClick r:id="rId2"/>
            </p:cNvPr>
            <p:cNvSpPr>
              <a:spLocks/>
            </p:cNvSpPr>
            <p:nvPr/>
          </p:nvSpPr>
          <p:spPr bwMode="auto">
            <a:xfrm>
              <a:off x="7748583" y="2149884"/>
              <a:ext cx="500063" cy="465138"/>
            </a:xfrm>
            <a:custGeom>
              <a:avLst/>
              <a:gdLst>
                <a:gd name="T0" fmla="*/ 124 w 133"/>
                <a:gd name="T1" fmla="*/ 84 h 123"/>
                <a:gd name="T2" fmla="*/ 133 w 133"/>
                <a:gd name="T3" fmla="*/ 75 h 123"/>
                <a:gd name="T4" fmla="*/ 124 w 133"/>
                <a:gd name="T5" fmla="*/ 67 h 123"/>
                <a:gd name="T6" fmla="*/ 113 w 133"/>
                <a:gd name="T7" fmla="*/ 67 h 123"/>
                <a:gd name="T8" fmla="*/ 113 w 133"/>
                <a:gd name="T9" fmla="*/ 64 h 123"/>
                <a:gd name="T10" fmla="*/ 124 w 133"/>
                <a:gd name="T11" fmla="*/ 64 h 123"/>
                <a:gd name="T12" fmla="*/ 132 w 133"/>
                <a:gd name="T13" fmla="*/ 56 h 123"/>
                <a:gd name="T14" fmla="*/ 124 w 133"/>
                <a:gd name="T15" fmla="*/ 47 h 123"/>
                <a:gd name="T16" fmla="*/ 90 w 133"/>
                <a:gd name="T17" fmla="*/ 47 h 123"/>
                <a:gd name="T18" fmla="*/ 74 w 133"/>
                <a:gd name="T19" fmla="*/ 23 h 123"/>
                <a:gd name="T20" fmla="*/ 64 w 133"/>
                <a:gd name="T21" fmla="*/ 0 h 123"/>
                <a:gd name="T22" fmla="*/ 54 w 133"/>
                <a:gd name="T23" fmla="*/ 5 h 123"/>
                <a:gd name="T24" fmla="*/ 48 w 133"/>
                <a:gd name="T25" fmla="*/ 33 h 123"/>
                <a:gd name="T26" fmla="*/ 29 w 133"/>
                <a:gd name="T27" fmla="*/ 57 h 123"/>
                <a:gd name="T28" fmla="*/ 0 w 133"/>
                <a:gd name="T29" fmla="*/ 57 h 123"/>
                <a:gd name="T30" fmla="*/ 0 w 133"/>
                <a:gd name="T31" fmla="*/ 114 h 123"/>
                <a:gd name="T32" fmla="*/ 31 w 133"/>
                <a:gd name="T33" fmla="*/ 114 h 123"/>
                <a:gd name="T34" fmla="*/ 54 w 133"/>
                <a:gd name="T35" fmla="*/ 122 h 123"/>
                <a:gd name="T36" fmla="*/ 76 w 133"/>
                <a:gd name="T37" fmla="*/ 123 h 123"/>
                <a:gd name="T38" fmla="*/ 79 w 133"/>
                <a:gd name="T39" fmla="*/ 123 h 123"/>
                <a:gd name="T40" fmla="*/ 105 w 133"/>
                <a:gd name="T41" fmla="*/ 123 h 123"/>
                <a:gd name="T42" fmla="*/ 114 w 133"/>
                <a:gd name="T43" fmla="*/ 114 h 123"/>
                <a:gd name="T44" fmla="*/ 105 w 133"/>
                <a:gd name="T45" fmla="*/ 105 h 123"/>
                <a:gd name="T46" fmla="*/ 103 w 133"/>
                <a:gd name="T47" fmla="*/ 105 h 123"/>
                <a:gd name="T48" fmla="*/ 104 w 133"/>
                <a:gd name="T49" fmla="*/ 103 h 123"/>
                <a:gd name="T50" fmla="*/ 117 w 133"/>
                <a:gd name="T51" fmla="*/ 103 h 123"/>
                <a:gd name="T52" fmla="*/ 125 w 133"/>
                <a:gd name="T53" fmla="*/ 95 h 123"/>
                <a:gd name="T54" fmla="*/ 117 w 133"/>
                <a:gd name="T55" fmla="*/ 86 h 123"/>
                <a:gd name="T56" fmla="*/ 109 w 133"/>
                <a:gd name="T57" fmla="*/ 86 h 123"/>
                <a:gd name="T58" fmla="*/ 110 w 133"/>
                <a:gd name="T59" fmla="*/ 84 h 123"/>
                <a:gd name="T60" fmla="*/ 124 w 133"/>
                <a:gd name="T61" fmla="*/ 8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grpSp>
      <p:sp>
        <p:nvSpPr>
          <p:cNvPr id="32" name="TextBox 32"/>
          <p:cNvSpPr txBox="1"/>
          <p:nvPr/>
        </p:nvSpPr>
        <p:spPr>
          <a:xfrm>
            <a:off x="6444208" y="1983783"/>
            <a:ext cx="2304256" cy="830997"/>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文字</a:t>
            </a:r>
            <a:endParaRPr lang="zh-CN" altLang="en-US" sz="1200" dirty="0">
              <a:solidFill>
                <a:schemeClr val="tx1">
                  <a:lumMod val="75000"/>
                  <a:lumOff val="25000"/>
                </a:schemeClr>
              </a:solidFill>
              <a:latin typeface="微软雅黑" pitchFamily="34" charset="-122"/>
              <a:ea typeface="微软雅黑" panose="020B0503020204020204" pitchFamily="34" charset="-122"/>
            </a:endParaRPr>
          </a:p>
        </p:txBody>
      </p:sp>
      <p:sp>
        <p:nvSpPr>
          <p:cNvPr id="33" name="TextBox 33"/>
          <p:cNvSpPr txBox="1"/>
          <p:nvPr/>
        </p:nvSpPr>
        <p:spPr>
          <a:xfrm>
            <a:off x="6372200" y="3581603"/>
            <a:ext cx="2304256" cy="830997"/>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文字</a:t>
            </a:r>
            <a:endParaRPr lang="zh-CN" altLang="en-US" sz="1200" dirty="0">
              <a:solidFill>
                <a:schemeClr val="tx1">
                  <a:lumMod val="75000"/>
                  <a:lumOff val="25000"/>
                </a:schemeClr>
              </a:solidFill>
              <a:latin typeface="微软雅黑" pitchFamily="34" charset="-122"/>
              <a:ea typeface="微软雅黑" panose="020B0503020204020204" pitchFamily="34" charset="-122"/>
            </a:endParaRPr>
          </a:p>
        </p:txBody>
      </p:sp>
      <p:sp>
        <p:nvSpPr>
          <p:cNvPr id="34" name="TextBox 34"/>
          <p:cNvSpPr txBox="1"/>
          <p:nvPr/>
        </p:nvSpPr>
        <p:spPr>
          <a:xfrm>
            <a:off x="899592" y="1983783"/>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文字</a:t>
            </a:r>
            <a:endParaRPr lang="zh-CN" altLang="en-US" sz="1200" dirty="0">
              <a:solidFill>
                <a:schemeClr val="tx1">
                  <a:lumMod val="75000"/>
                  <a:lumOff val="25000"/>
                </a:schemeClr>
              </a:solidFill>
              <a:latin typeface="微软雅黑" pitchFamily="34" charset="-122"/>
              <a:ea typeface="微软雅黑" panose="020B0503020204020204" pitchFamily="34" charset="-122"/>
            </a:endParaRPr>
          </a:p>
        </p:txBody>
      </p:sp>
      <p:sp>
        <p:nvSpPr>
          <p:cNvPr id="35" name="TextBox 35"/>
          <p:cNvSpPr txBox="1"/>
          <p:nvPr/>
        </p:nvSpPr>
        <p:spPr>
          <a:xfrm>
            <a:off x="899592" y="3581603"/>
            <a:ext cx="2304256" cy="830997"/>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文字</a:t>
            </a:r>
            <a:endParaRPr lang="zh-CN" altLang="en-US" sz="1200" dirty="0">
              <a:solidFill>
                <a:schemeClr val="tx1">
                  <a:lumMod val="75000"/>
                  <a:lumOff val="25000"/>
                </a:schemeClr>
              </a:solidFill>
              <a:latin typeface="微软雅黑" pitchFamily="34" charset="-122"/>
              <a:ea typeface="微软雅黑" panose="020B0503020204020204" pitchFamily="34" charset="-122"/>
            </a:endParaRPr>
          </a:p>
        </p:txBody>
      </p:sp>
      <p:sp>
        <p:nvSpPr>
          <p:cNvPr id="36" name="矩形 35"/>
          <p:cNvSpPr/>
          <p:nvPr/>
        </p:nvSpPr>
        <p:spPr>
          <a:xfrm>
            <a:off x="899592" y="1645228"/>
            <a:ext cx="2232248"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
        <p:nvSpPr>
          <p:cNvPr id="37" name="矩形 36"/>
          <p:cNvSpPr/>
          <p:nvPr/>
        </p:nvSpPr>
        <p:spPr>
          <a:xfrm>
            <a:off x="899592" y="3245960"/>
            <a:ext cx="2232248"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
        <p:nvSpPr>
          <p:cNvPr id="38" name="矩形 37"/>
          <p:cNvSpPr/>
          <p:nvPr/>
        </p:nvSpPr>
        <p:spPr>
          <a:xfrm>
            <a:off x="6948264" y="1645228"/>
            <a:ext cx="1512168"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
        <p:nvSpPr>
          <p:cNvPr id="39" name="矩形 38"/>
          <p:cNvSpPr/>
          <p:nvPr/>
        </p:nvSpPr>
        <p:spPr>
          <a:xfrm>
            <a:off x="6948264" y="3245960"/>
            <a:ext cx="1512168"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
        <p:nvSpPr>
          <p:cNvPr id="40" name="TextBox 30"/>
          <p:cNvSpPr txBox="1"/>
          <p:nvPr/>
        </p:nvSpPr>
        <p:spPr>
          <a:xfrm>
            <a:off x="4264157" y="2602998"/>
            <a:ext cx="697627" cy="707886"/>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插入</a:t>
            </a:r>
            <a:endParaRPr lang="en-US" altLang="zh-CN" sz="2000" dirty="0" smtClean="0">
              <a:solidFill>
                <a:schemeClr val="bg1"/>
              </a:solidFill>
              <a:latin typeface="微软雅黑" panose="020B0503020204020204" pitchFamily="34" charset="-122"/>
              <a:ea typeface="微软雅黑" panose="020B0503020204020204" pitchFamily="34" charset="-122"/>
            </a:endParaRPr>
          </a:p>
          <a:p>
            <a:r>
              <a:rPr lang="zh-CN" altLang="en-US" sz="2000" dirty="0">
                <a:solidFill>
                  <a:schemeClr val="bg1"/>
                </a:solidFill>
                <a:latin typeface="微软雅黑" panose="020B0503020204020204" pitchFamily="34" charset="-122"/>
                <a:ea typeface="微软雅黑" panose="020B0503020204020204" pitchFamily="34" charset="-122"/>
              </a:rPr>
              <a:t>标签</a:t>
            </a:r>
          </a:p>
        </p:txBody>
      </p:sp>
    </p:spTree>
    <p:extLst>
      <p:ext uri="{BB962C8B-B14F-4D97-AF65-F5344CB8AC3E}">
        <p14:creationId xmlns:p14="http://schemas.microsoft.com/office/powerpoint/2010/main" val="7925930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9" presetClass="entr" presetSubtype="0" decel="100000" fill="hold" nodeType="withEffect">
                                  <p:stCondLst>
                                    <p:cond delay="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 calcmode="lin" valueType="num">
                                      <p:cBhvr>
                                        <p:cTn id="24" dur="500" fill="hold"/>
                                        <p:tgtEl>
                                          <p:spTgt spid="7"/>
                                        </p:tgtEl>
                                        <p:attrNameLst>
                                          <p:attrName>style.rotation</p:attrName>
                                        </p:attrNameLst>
                                      </p:cBhvr>
                                      <p:tavLst>
                                        <p:tav tm="0">
                                          <p:val>
                                            <p:fltVal val="360"/>
                                          </p:val>
                                        </p:tav>
                                        <p:tav tm="100000">
                                          <p:val>
                                            <p:fltVal val="0"/>
                                          </p:val>
                                        </p:tav>
                                      </p:tavLst>
                                    </p:anim>
                                    <p:animEffect transition="in" filter="fade">
                                      <p:cBhvr>
                                        <p:cTn id="25" dur="500"/>
                                        <p:tgtEl>
                                          <p:spTgt spid="7"/>
                                        </p:tgtEl>
                                      </p:cBhvr>
                                    </p:animEffect>
                                  </p:childTnLst>
                                </p:cTn>
                              </p:par>
                              <p:par>
                                <p:cTn id="26" presetID="53" presetClass="entr" presetSubtype="16" fill="hold" nodeType="withEffect">
                                  <p:stCondLst>
                                    <p:cond delay="100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nodeType="withEffect">
                                  <p:stCondLst>
                                    <p:cond delay="100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par>
                                <p:cTn id="36" presetID="53" presetClass="entr" presetSubtype="16" fill="hold" nodeType="withEffect">
                                  <p:stCondLst>
                                    <p:cond delay="1000"/>
                                  </p:stCondLst>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ppt_w</p:attrName>
                                        </p:attrNameLst>
                                      </p:cBhvr>
                                      <p:tavLst>
                                        <p:tav tm="0">
                                          <p:val>
                                            <p:fltVal val="0"/>
                                          </p:val>
                                        </p:tav>
                                        <p:tav tm="100000">
                                          <p:val>
                                            <p:strVal val="#ppt_w"/>
                                          </p:val>
                                        </p:tav>
                                      </p:tavLst>
                                    </p:anim>
                                    <p:anim calcmode="lin" valueType="num">
                                      <p:cBhvr>
                                        <p:cTn id="39" dur="500" fill="hold"/>
                                        <p:tgtEl>
                                          <p:spTgt spid="26"/>
                                        </p:tgtEl>
                                        <p:attrNameLst>
                                          <p:attrName>ppt_h</p:attrName>
                                        </p:attrNameLst>
                                      </p:cBhvr>
                                      <p:tavLst>
                                        <p:tav tm="0">
                                          <p:val>
                                            <p:fltVal val="0"/>
                                          </p:val>
                                        </p:tav>
                                        <p:tav tm="100000">
                                          <p:val>
                                            <p:strVal val="#ppt_h"/>
                                          </p:val>
                                        </p:tav>
                                      </p:tavLst>
                                    </p:anim>
                                    <p:animEffect transition="in" filter="fade">
                                      <p:cBhvr>
                                        <p:cTn id="40" dur="500"/>
                                        <p:tgtEl>
                                          <p:spTgt spid="2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100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22" presetClass="entr" presetSubtype="8" fill="hold" grpId="0" nodeType="withEffect">
                                  <p:stCondLst>
                                    <p:cond delay="175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grpId="0" nodeType="withEffect">
                                  <p:stCondLst>
                                    <p:cond delay="175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38"/>
                                        </p:tgtEl>
                                        <p:attrNameLst>
                                          <p:attrName>style.visibility</p:attrName>
                                        </p:attrNameLst>
                                      </p:cBhvr>
                                      <p:to>
                                        <p:strVal val="visible"/>
                                      </p:to>
                                    </p:set>
                                    <p:animEffect transition="in" filter="wipe(left)">
                                      <p:cBhvr>
                                        <p:cTn id="59" dur="500"/>
                                        <p:tgtEl>
                                          <p:spTgt spid="38"/>
                                        </p:tgtEl>
                                      </p:cBhvr>
                                    </p:animEffect>
                                  </p:childTnLst>
                                </p:cTn>
                              </p:par>
                              <p:par>
                                <p:cTn id="60" presetID="22" presetClass="entr" presetSubtype="8" fill="hold" grpId="0" nodeType="withEffect">
                                  <p:stCondLst>
                                    <p:cond delay="1750"/>
                                  </p:stCondLst>
                                  <p:childTnLst>
                                    <p:set>
                                      <p:cBhvr>
                                        <p:cTn id="61" dur="1" fill="hold">
                                          <p:stCondLst>
                                            <p:cond delay="0"/>
                                          </p:stCondLst>
                                        </p:cTn>
                                        <p:tgtEl>
                                          <p:spTgt spid="39"/>
                                        </p:tgtEl>
                                        <p:attrNameLst>
                                          <p:attrName>style.visibility</p:attrName>
                                        </p:attrNameLst>
                                      </p:cBhvr>
                                      <p:to>
                                        <p:strVal val="visible"/>
                                      </p:to>
                                    </p:set>
                                    <p:animEffect transition="in" filter="wipe(left)">
                                      <p:cBhvr>
                                        <p:cTn id="62" dur="500"/>
                                        <p:tgtEl>
                                          <p:spTgt spid="39"/>
                                        </p:tgtEl>
                                      </p:cBhvr>
                                    </p:animEffect>
                                  </p:childTnLst>
                                </p:cTn>
                              </p:par>
                              <p:par>
                                <p:cTn id="63" presetID="22" presetClass="entr" presetSubtype="2" fill="hold" grpId="0" nodeType="withEffect">
                                  <p:stCondLst>
                                    <p:cond delay="1750"/>
                                  </p:stCondLst>
                                  <p:childTnLst>
                                    <p:set>
                                      <p:cBhvr>
                                        <p:cTn id="64" dur="1" fill="hold">
                                          <p:stCondLst>
                                            <p:cond delay="0"/>
                                          </p:stCondLst>
                                        </p:cTn>
                                        <p:tgtEl>
                                          <p:spTgt spid="34"/>
                                        </p:tgtEl>
                                        <p:attrNameLst>
                                          <p:attrName>style.visibility</p:attrName>
                                        </p:attrNameLst>
                                      </p:cBhvr>
                                      <p:to>
                                        <p:strVal val="visible"/>
                                      </p:to>
                                    </p:set>
                                    <p:animEffect transition="in" filter="wipe(right)">
                                      <p:cBhvr>
                                        <p:cTn id="65" dur="500"/>
                                        <p:tgtEl>
                                          <p:spTgt spid="34"/>
                                        </p:tgtEl>
                                      </p:cBhvr>
                                    </p:animEffect>
                                  </p:childTnLst>
                                </p:cTn>
                              </p:par>
                              <p:par>
                                <p:cTn id="66" presetID="22" presetClass="entr" presetSubtype="2" fill="hold" grpId="0" nodeType="withEffect">
                                  <p:stCondLst>
                                    <p:cond delay="1750"/>
                                  </p:stCondLst>
                                  <p:childTnLst>
                                    <p:set>
                                      <p:cBhvr>
                                        <p:cTn id="67" dur="1" fill="hold">
                                          <p:stCondLst>
                                            <p:cond delay="0"/>
                                          </p:stCondLst>
                                        </p:cTn>
                                        <p:tgtEl>
                                          <p:spTgt spid="35"/>
                                        </p:tgtEl>
                                        <p:attrNameLst>
                                          <p:attrName>style.visibility</p:attrName>
                                        </p:attrNameLst>
                                      </p:cBhvr>
                                      <p:to>
                                        <p:strVal val="visible"/>
                                      </p:to>
                                    </p:set>
                                    <p:animEffect transition="in" filter="wipe(right)">
                                      <p:cBhvr>
                                        <p:cTn id="68" dur="500"/>
                                        <p:tgtEl>
                                          <p:spTgt spid="35"/>
                                        </p:tgtEl>
                                      </p:cBhvr>
                                    </p:animEffect>
                                  </p:childTnLst>
                                </p:cTn>
                              </p:par>
                              <p:par>
                                <p:cTn id="69" presetID="22" presetClass="entr" presetSubtype="2" fill="hold" grpId="0" nodeType="withEffect">
                                  <p:stCondLst>
                                    <p:cond delay="1750"/>
                                  </p:stCondLst>
                                  <p:childTnLst>
                                    <p:set>
                                      <p:cBhvr>
                                        <p:cTn id="70" dur="1" fill="hold">
                                          <p:stCondLst>
                                            <p:cond delay="0"/>
                                          </p:stCondLst>
                                        </p:cTn>
                                        <p:tgtEl>
                                          <p:spTgt spid="36"/>
                                        </p:tgtEl>
                                        <p:attrNameLst>
                                          <p:attrName>style.visibility</p:attrName>
                                        </p:attrNameLst>
                                      </p:cBhvr>
                                      <p:to>
                                        <p:strVal val="visible"/>
                                      </p:to>
                                    </p:set>
                                    <p:animEffect transition="in" filter="wipe(right)">
                                      <p:cBhvr>
                                        <p:cTn id="71" dur="500"/>
                                        <p:tgtEl>
                                          <p:spTgt spid="36"/>
                                        </p:tgtEl>
                                      </p:cBhvr>
                                    </p:animEffect>
                                  </p:childTnLst>
                                </p:cTn>
                              </p:par>
                              <p:par>
                                <p:cTn id="72" presetID="22" presetClass="entr" presetSubtype="2" fill="hold" grpId="0" nodeType="withEffect">
                                  <p:stCondLst>
                                    <p:cond delay="1750"/>
                                  </p:stCondLst>
                                  <p:childTnLst>
                                    <p:set>
                                      <p:cBhvr>
                                        <p:cTn id="73" dur="1" fill="hold">
                                          <p:stCondLst>
                                            <p:cond delay="0"/>
                                          </p:stCondLst>
                                        </p:cTn>
                                        <p:tgtEl>
                                          <p:spTgt spid="37"/>
                                        </p:tgtEl>
                                        <p:attrNameLst>
                                          <p:attrName>style.visibility</p:attrName>
                                        </p:attrNameLst>
                                      </p:cBhvr>
                                      <p:to>
                                        <p:strVal val="visible"/>
                                      </p:to>
                                    </p:set>
                                    <p:animEffect transition="in" filter="wipe(right)">
                                      <p:cBhvr>
                                        <p:cTn id="7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32" grpId="0"/>
      <p:bldP spid="33" grpId="0"/>
      <p:bldP spid="34" grpId="0"/>
      <p:bldP spid="35" grpId="0"/>
      <p:bldP spid="36" grpId="0"/>
      <p:bldP spid="37" grpId="0"/>
      <p:bldP spid="38" grpId="0"/>
      <p:bldP spid="39"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42"/>
          <p:cNvSpPr>
            <a:spLocks noEditPoints="1" noChangeArrowheads="1"/>
          </p:cNvSpPr>
          <p:nvPr/>
        </p:nvSpPr>
        <p:spPr bwMode="auto">
          <a:xfrm>
            <a:off x="742952" y="1554958"/>
            <a:ext cx="4957763" cy="2680097"/>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8"/>
              <a:gd name="T190" fmla="*/ 0 h 1870"/>
              <a:gd name="T191" fmla="*/ 3458 w 3458"/>
              <a:gd name="T192" fmla="*/ 1870 h 18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4B525A"/>
          </a:solidFill>
          <a:ln>
            <a:noFill/>
          </a:ln>
          <a:extLst/>
        </p:spPr>
        <p:txBody>
          <a:bodyPr/>
          <a:lstStyle/>
          <a:p>
            <a:endParaRPr lang="zh-CN" altLang="en-US"/>
          </a:p>
        </p:txBody>
      </p:sp>
      <p:sp>
        <p:nvSpPr>
          <p:cNvPr id="8" name="TextBox 57"/>
          <p:cNvSpPr txBox="1"/>
          <p:nvPr/>
        </p:nvSpPr>
        <p:spPr bwMode="auto">
          <a:xfrm>
            <a:off x="6044805" y="133945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9" name="TextBox 57"/>
          <p:cNvSpPr txBox="1"/>
          <p:nvPr/>
        </p:nvSpPr>
        <p:spPr bwMode="auto">
          <a:xfrm>
            <a:off x="6044805" y="209669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0" name="TextBox 57"/>
          <p:cNvSpPr txBox="1"/>
          <p:nvPr/>
        </p:nvSpPr>
        <p:spPr bwMode="auto">
          <a:xfrm>
            <a:off x="6044805" y="2853928"/>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1" name="TextBox 57"/>
          <p:cNvSpPr txBox="1"/>
          <p:nvPr/>
        </p:nvSpPr>
        <p:spPr bwMode="auto">
          <a:xfrm>
            <a:off x="6044805" y="361116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2202867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ppt_x"/>
                                          </p:val>
                                        </p:tav>
                                        <p:tav tm="100000">
                                          <p:val>
                                            <p:strVal val="#ppt_x"/>
                                          </p:val>
                                        </p:tav>
                                      </p:tavLst>
                                    </p:anim>
                                    <p:anim calcmode="lin" valueType="num">
                                      <p:cBhvr additive="base">
                                        <p:cTn id="39" dur="500" fill="hold"/>
                                        <p:tgtEl>
                                          <p:spTgt spid="1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548453" y="2463768"/>
            <a:ext cx="1863481" cy="1863481"/>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8" name="椭圆 7"/>
          <p:cNvSpPr/>
          <p:nvPr/>
        </p:nvSpPr>
        <p:spPr>
          <a:xfrm>
            <a:off x="3762121" y="1059976"/>
            <a:ext cx="432354" cy="432476"/>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1</a:t>
            </a:r>
            <a:endParaRPr lang="zh-CN" altLang="en-US" sz="1012" dirty="0">
              <a:latin typeface="Impact MT Std" pitchFamily="34" charset="0"/>
              <a:ea typeface="微软雅黑" pitchFamily="34" charset="-122"/>
            </a:endParaRPr>
          </a:p>
        </p:txBody>
      </p:sp>
      <p:cxnSp>
        <p:nvCxnSpPr>
          <p:cNvPr id="9" name="直接连接符 8"/>
          <p:cNvCxnSpPr/>
          <p:nvPr/>
        </p:nvCxnSpPr>
        <p:spPr>
          <a:xfrm>
            <a:off x="4194864" y="128854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 name="TextBox 22"/>
          <p:cNvSpPr txBox="1"/>
          <p:nvPr/>
        </p:nvSpPr>
        <p:spPr>
          <a:xfrm>
            <a:off x="1727743" y="3240443"/>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smtClean="0">
                <a:solidFill>
                  <a:schemeClr val="bg1"/>
                </a:solidFill>
              </a:rPr>
              <a:t>单击添加标题</a:t>
            </a:r>
            <a:endParaRPr lang="en-US" altLang="zh-CN" sz="1800" b="1" dirty="0">
              <a:solidFill>
                <a:schemeClr val="bg1"/>
              </a:solidFill>
            </a:endParaRPr>
          </a:p>
        </p:txBody>
      </p:sp>
      <p:sp>
        <p:nvSpPr>
          <p:cNvPr id="11" name="椭圆 10"/>
          <p:cNvSpPr/>
          <p:nvPr/>
        </p:nvSpPr>
        <p:spPr>
          <a:xfrm>
            <a:off x="1548453" y="951993"/>
            <a:ext cx="1863481" cy="1863481"/>
          </a:xfrm>
          <a:prstGeom prst="ellipse">
            <a:avLst/>
          </a:prstGeom>
          <a:solidFill>
            <a:srgbClr val="4B525A"/>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KSO_Shape"/>
          <p:cNvSpPr>
            <a:spLocks/>
          </p:cNvSpPr>
          <p:nvPr/>
        </p:nvSpPr>
        <p:spPr bwMode="auto">
          <a:xfrm>
            <a:off x="1851912" y="1483073"/>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rgbClr val="FFFFFF"/>
              </a:solidFill>
              <a:ea typeface="宋体" panose="02010600030101010101" pitchFamily="2" charset="-122"/>
            </a:endParaRPr>
          </a:p>
        </p:txBody>
      </p:sp>
      <p:sp>
        <p:nvSpPr>
          <p:cNvPr id="13" name="标题 11"/>
          <p:cNvSpPr txBox="1">
            <a:spLocks/>
          </p:cNvSpPr>
          <p:nvPr/>
        </p:nvSpPr>
        <p:spPr>
          <a:xfrm>
            <a:off x="4966818" y="112314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3762122" y="1599897"/>
            <a:ext cx="432354" cy="432476"/>
          </a:xfrm>
          <a:prstGeom prst="ellipse">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2</a:t>
            </a:r>
            <a:endParaRPr lang="zh-CN" altLang="en-US" sz="1012" dirty="0">
              <a:latin typeface="Impact MT Std" pitchFamily="34" charset="0"/>
              <a:ea typeface="微软雅黑" pitchFamily="34" charset="-122"/>
            </a:endParaRPr>
          </a:p>
        </p:txBody>
      </p:sp>
      <p:cxnSp>
        <p:nvCxnSpPr>
          <p:cNvPr id="15" name="直接连接符 14"/>
          <p:cNvCxnSpPr/>
          <p:nvPr/>
        </p:nvCxnSpPr>
        <p:spPr>
          <a:xfrm>
            <a:off x="4194865" y="182846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6" name="标题 11"/>
          <p:cNvSpPr txBox="1">
            <a:spLocks/>
          </p:cNvSpPr>
          <p:nvPr/>
        </p:nvSpPr>
        <p:spPr>
          <a:xfrm>
            <a:off x="4966819" y="1663063"/>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椭圆 16"/>
          <p:cNvSpPr/>
          <p:nvPr/>
        </p:nvSpPr>
        <p:spPr>
          <a:xfrm>
            <a:off x="3762122" y="2152413"/>
            <a:ext cx="432354" cy="432476"/>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3</a:t>
            </a:r>
            <a:endParaRPr lang="zh-CN" altLang="en-US" sz="1012" dirty="0">
              <a:latin typeface="Impact MT Std" pitchFamily="34" charset="0"/>
              <a:ea typeface="微软雅黑" pitchFamily="34" charset="-122"/>
            </a:endParaRPr>
          </a:p>
        </p:txBody>
      </p:sp>
      <p:cxnSp>
        <p:nvCxnSpPr>
          <p:cNvPr id="18" name="直接连接符 17"/>
          <p:cNvCxnSpPr/>
          <p:nvPr/>
        </p:nvCxnSpPr>
        <p:spPr>
          <a:xfrm>
            <a:off x="4194865" y="2380976"/>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标题 11"/>
          <p:cNvSpPr txBox="1">
            <a:spLocks/>
          </p:cNvSpPr>
          <p:nvPr/>
        </p:nvSpPr>
        <p:spPr>
          <a:xfrm>
            <a:off x="4966819" y="2215579"/>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椭圆 19"/>
          <p:cNvSpPr/>
          <p:nvPr/>
        </p:nvSpPr>
        <p:spPr>
          <a:xfrm>
            <a:off x="3762122" y="2692332"/>
            <a:ext cx="432354" cy="432476"/>
          </a:xfrm>
          <a:prstGeom prst="ellipse">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4</a:t>
            </a:r>
            <a:endParaRPr lang="zh-CN" altLang="en-US" sz="1012" dirty="0">
              <a:latin typeface="Impact MT Std" pitchFamily="34" charset="0"/>
              <a:ea typeface="微软雅黑" pitchFamily="34" charset="-122"/>
            </a:endParaRPr>
          </a:p>
        </p:txBody>
      </p:sp>
      <p:cxnSp>
        <p:nvCxnSpPr>
          <p:cNvPr id="21" name="直接连接符 20"/>
          <p:cNvCxnSpPr/>
          <p:nvPr/>
        </p:nvCxnSpPr>
        <p:spPr>
          <a:xfrm>
            <a:off x="4194865" y="2920895"/>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2" name="标题 11"/>
          <p:cNvSpPr txBox="1">
            <a:spLocks/>
          </p:cNvSpPr>
          <p:nvPr/>
        </p:nvSpPr>
        <p:spPr>
          <a:xfrm>
            <a:off x="4966820" y="2755498"/>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椭圆 22"/>
          <p:cNvSpPr/>
          <p:nvPr/>
        </p:nvSpPr>
        <p:spPr>
          <a:xfrm>
            <a:off x="3762122" y="3232251"/>
            <a:ext cx="432354" cy="432476"/>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5</a:t>
            </a:r>
            <a:endParaRPr lang="zh-CN" altLang="en-US" sz="1012" dirty="0">
              <a:latin typeface="Impact MT Std" pitchFamily="34" charset="0"/>
              <a:ea typeface="微软雅黑" pitchFamily="34" charset="-122"/>
            </a:endParaRPr>
          </a:p>
        </p:txBody>
      </p:sp>
      <p:cxnSp>
        <p:nvCxnSpPr>
          <p:cNvPr id="24" name="直接连接符 23"/>
          <p:cNvCxnSpPr/>
          <p:nvPr/>
        </p:nvCxnSpPr>
        <p:spPr>
          <a:xfrm>
            <a:off x="4194865" y="346081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5" name="标题 11"/>
          <p:cNvSpPr txBox="1">
            <a:spLocks/>
          </p:cNvSpPr>
          <p:nvPr/>
        </p:nvSpPr>
        <p:spPr>
          <a:xfrm>
            <a:off x="4966819" y="3295418"/>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椭圆 25"/>
          <p:cNvSpPr/>
          <p:nvPr/>
        </p:nvSpPr>
        <p:spPr>
          <a:xfrm>
            <a:off x="3762122" y="3772171"/>
            <a:ext cx="432354" cy="432476"/>
          </a:xfrm>
          <a:prstGeom prst="ellipse">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6</a:t>
            </a:r>
            <a:endParaRPr lang="zh-CN" altLang="en-US" sz="1012" dirty="0">
              <a:latin typeface="Impact MT Std" pitchFamily="34" charset="0"/>
              <a:ea typeface="微软雅黑" pitchFamily="34" charset="-122"/>
            </a:endParaRPr>
          </a:p>
        </p:txBody>
      </p:sp>
      <p:cxnSp>
        <p:nvCxnSpPr>
          <p:cNvPr id="27" name="直接连接符 26"/>
          <p:cNvCxnSpPr/>
          <p:nvPr/>
        </p:nvCxnSpPr>
        <p:spPr>
          <a:xfrm>
            <a:off x="4194865" y="400073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8" name="标题 11"/>
          <p:cNvSpPr txBox="1">
            <a:spLocks/>
          </p:cNvSpPr>
          <p:nvPr/>
        </p:nvSpPr>
        <p:spPr>
          <a:xfrm>
            <a:off x="4966820" y="383533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90966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anim calcmode="lin" valueType="num">
                                      <p:cBhvr>
                                        <p:cTn id="25" dur="500" fill="hold"/>
                                        <p:tgtEl>
                                          <p:spTgt spid="12"/>
                                        </p:tgtEl>
                                        <p:attrNameLst>
                                          <p:attrName>ppt_x</p:attrName>
                                        </p:attrNameLst>
                                      </p:cBhvr>
                                      <p:tavLst>
                                        <p:tav tm="0">
                                          <p:val>
                                            <p:fltVal val="0.5"/>
                                          </p:val>
                                        </p:tav>
                                        <p:tav tm="100000">
                                          <p:val>
                                            <p:strVal val="#ppt_x"/>
                                          </p:val>
                                        </p:tav>
                                      </p:tavLst>
                                    </p:anim>
                                    <p:anim calcmode="lin" valueType="num">
                                      <p:cBhvr>
                                        <p:cTn id="26" dur="500" fill="hold"/>
                                        <p:tgtEl>
                                          <p:spTgt spid="12"/>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fltVal val="0.5"/>
                                          </p:val>
                                        </p:tav>
                                        <p:tav tm="100000">
                                          <p:val>
                                            <p:strVal val="#ppt_x"/>
                                          </p:val>
                                        </p:tav>
                                      </p:tavLst>
                                    </p:anim>
                                    <p:anim calcmode="lin" valueType="num">
                                      <p:cBhvr>
                                        <p:cTn id="33" dur="500" fill="hold"/>
                                        <p:tgtEl>
                                          <p:spTgt spid="11"/>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25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fltVal val="0.5"/>
                                          </p:val>
                                        </p:tav>
                                        <p:tav tm="100000">
                                          <p:val>
                                            <p:strVal val="#ppt_x"/>
                                          </p:val>
                                        </p:tav>
                                      </p:tavLst>
                                    </p:anim>
                                    <p:anim calcmode="lin" valueType="num">
                                      <p:cBhvr>
                                        <p:cTn id="40" dur="500" fill="hold"/>
                                        <p:tgtEl>
                                          <p:spTgt spid="10"/>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anim calcmode="lin" valueType="num">
                                      <p:cBhvr>
                                        <p:cTn id="46" dur="500" fill="hold"/>
                                        <p:tgtEl>
                                          <p:spTgt spid="7"/>
                                        </p:tgtEl>
                                        <p:attrNameLst>
                                          <p:attrName>ppt_x</p:attrName>
                                        </p:attrNameLst>
                                      </p:cBhvr>
                                      <p:tavLst>
                                        <p:tav tm="0">
                                          <p:val>
                                            <p:fltVal val="0.5"/>
                                          </p:val>
                                        </p:tav>
                                        <p:tav tm="100000">
                                          <p:val>
                                            <p:strVal val="#ppt_x"/>
                                          </p:val>
                                        </p:tav>
                                      </p:tavLst>
                                    </p:anim>
                                    <p:anim calcmode="lin" valueType="num">
                                      <p:cBhvr>
                                        <p:cTn id="47" dur="500" fill="hold"/>
                                        <p:tgtEl>
                                          <p:spTgt spid="7"/>
                                        </p:tgtEl>
                                        <p:attrNameLst>
                                          <p:attrName>ppt_y</p:attrName>
                                        </p:attrNameLst>
                                      </p:cBhvr>
                                      <p:tavLst>
                                        <p:tav tm="0">
                                          <p:val>
                                            <p:fltVal val="0.5"/>
                                          </p:val>
                                        </p:tav>
                                        <p:tav tm="100000">
                                          <p:val>
                                            <p:strVal val="#ppt_y"/>
                                          </p:val>
                                        </p:tav>
                                      </p:tavLst>
                                    </p:anim>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childTnLst>
                          </p:cTn>
                        </p:par>
                        <p:par>
                          <p:cTn id="52" fill="hold">
                            <p:stCondLst>
                              <p:cond delay="15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2000"/>
                            </p:stCondLst>
                            <p:childTnLst>
                              <p:par>
                                <p:cTn id="57" presetID="53" presetClass="entr" presetSubtype="16"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childTnLst>
                          </p:cTn>
                        </p:par>
                        <p:par>
                          <p:cTn id="62" fill="hold">
                            <p:stCondLst>
                              <p:cond delay="250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par>
                          <p:cTn id="66" fill="hold">
                            <p:stCondLst>
                              <p:cond delay="3000"/>
                            </p:stCondLst>
                            <p:childTnLst>
                              <p:par>
                                <p:cTn id="67" presetID="22" presetClass="entr" presetSubtype="8" fill="hold"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childTnLst>
                          </p:cTn>
                        </p:par>
                        <p:par>
                          <p:cTn id="70" fill="hold">
                            <p:stCondLst>
                              <p:cond delay="3500"/>
                            </p:stCondLst>
                            <p:childTnLst>
                              <p:par>
                                <p:cTn id="71" presetID="53" presetClass="entr" presetSubtype="16"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500"/>
                                        <p:tgtEl>
                                          <p:spTgt spid="17"/>
                                        </p:tgtEl>
                                      </p:cBhvr>
                                    </p:animEffect>
                                  </p:childTnLst>
                                </p:cTn>
                              </p:par>
                            </p:childTnLst>
                          </p:cTn>
                        </p:par>
                        <p:par>
                          <p:cTn id="80" fill="hold">
                            <p:stCondLst>
                              <p:cond delay="4500"/>
                            </p:stCondLst>
                            <p:childTnLst>
                              <p:par>
                                <p:cTn id="81" presetID="22" presetClass="entr" presetSubtype="8" fill="hold"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par>
                          <p:cTn id="84" fill="hold">
                            <p:stCondLst>
                              <p:cond delay="5000"/>
                            </p:stCondLst>
                            <p:childTnLst>
                              <p:par>
                                <p:cTn id="85" presetID="53" presetClass="entr" presetSubtype="16"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p:cTn id="87" dur="500" fill="hold"/>
                                        <p:tgtEl>
                                          <p:spTgt spid="19"/>
                                        </p:tgtEl>
                                        <p:attrNameLst>
                                          <p:attrName>ppt_w</p:attrName>
                                        </p:attrNameLst>
                                      </p:cBhvr>
                                      <p:tavLst>
                                        <p:tav tm="0">
                                          <p:val>
                                            <p:fltVal val="0"/>
                                          </p:val>
                                        </p:tav>
                                        <p:tav tm="100000">
                                          <p:val>
                                            <p:strVal val="#ppt_w"/>
                                          </p:val>
                                        </p:tav>
                                      </p:tavLst>
                                    </p:anim>
                                    <p:anim calcmode="lin" valueType="num">
                                      <p:cBhvr>
                                        <p:cTn id="88" dur="500" fill="hold"/>
                                        <p:tgtEl>
                                          <p:spTgt spid="19"/>
                                        </p:tgtEl>
                                        <p:attrNameLst>
                                          <p:attrName>ppt_h</p:attrName>
                                        </p:attrNameLst>
                                      </p:cBhvr>
                                      <p:tavLst>
                                        <p:tav tm="0">
                                          <p:val>
                                            <p:fltVal val="0"/>
                                          </p:val>
                                        </p:tav>
                                        <p:tav tm="100000">
                                          <p:val>
                                            <p:strVal val="#ppt_h"/>
                                          </p:val>
                                        </p:tav>
                                      </p:tavLst>
                                    </p:anim>
                                    <p:animEffect transition="in" filter="fade">
                                      <p:cBhvr>
                                        <p:cTn id="89" dur="500"/>
                                        <p:tgtEl>
                                          <p:spTgt spid="19"/>
                                        </p:tgtEl>
                                      </p:cBhvr>
                                    </p:animEffect>
                                  </p:childTnLst>
                                </p:cTn>
                              </p:par>
                            </p:childTnLst>
                          </p:cTn>
                        </p:par>
                        <p:par>
                          <p:cTn id="90" fill="hold">
                            <p:stCondLst>
                              <p:cond delay="55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6000"/>
                            </p:stCondLst>
                            <p:childTnLst>
                              <p:par>
                                <p:cTn id="95" presetID="22" presetClass="entr" presetSubtype="8"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wipe(left)">
                                      <p:cBhvr>
                                        <p:cTn id="97" dur="500"/>
                                        <p:tgtEl>
                                          <p:spTgt spid="21"/>
                                        </p:tgtEl>
                                      </p:cBhvr>
                                    </p:animEffect>
                                  </p:childTnLst>
                                </p:cTn>
                              </p:par>
                            </p:childTnLst>
                          </p:cTn>
                        </p:par>
                        <p:par>
                          <p:cTn id="98" fill="hold">
                            <p:stCondLst>
                              <p:cond delay="6500"/>
                            </p:stCondLst>
                            <p:childTnLst>
                              <p:par>
                                <p:cTn id="99" presetID="53" presetClass="entr" presetSubtype="16"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 calcmode="lin" valueType="num">
                                      <p:cBhvr>
                                        <p:cTn id="101" dur="500" fill="hold"/>
                                        <p:tgtEl>
                                          <p:spTgt spid="22"/>
                                        </p:tgtEl>
                                        <p:attrNameLst>
                                          <p:attrName>ppt_w</p:attrName>
                                        </p:attrNameLst>
                                      </p:cBhvr>
                                      <p:tavLst>
                                        <p:tav tm="0">
                                          <p:val>
                                            <p:fltVal val="0"/>
                                          </p:val>
                                        </p:tav>
                                        <p:tav tm="100000">
                                          <p:val>
                                            <p:strVal val="#ppt_w"/>
                                          </p:val>
                                        </p:tav>
                                      </p:tavLst>
                                    </p:anim>
                                    <p:anim calcmode="lin" valueType="num">
                                      <p:cBhvr>
                                        <p:cTn id="102" dur="500" fill="hold"/>
                                        <p:tgtEl>
                                          <p:spTgt spid="22"/>
                                        </p:tgtEl>
                                        <p:attrNameLst>
                                          <p:attrName>ppt_h</p:attrName>
                                        </p:attrNameLst>
                                      </p:cBhvr>
                                      <p:tavLst>
                                        <p:tav tm="0">
                                          <p:val>
                                            <p:fltVal val="0"/>
                                          </p:val>
                                        </p:tav>
                                        <p:tav tm="100000">
                                          <p:val>
                                            <p:strVal val="#ppt_h"/>
                                          </p:val>
                                        </p:tav>
                                      </p:tavLst>
                                    </p:anim>
                                    <p:animEffect transition="in" filter="fade">
                                      <p:cBhvr>
                                        <p:cTn id="103" dur="500"/>
                                        <p:tgtEl>
                                          <p:spTgt spid="22"/>
                                        </p:tgtEl>
                                      </p:cBhvr>
                                    </p:animEffect>
                                  </p:childTnLst>
                                </p:cTn>
                              </p:par>
                            </p:childTnLst>
                          </p:cTn>
                        </p:par>
                        <p:par>
                          <p:cTn id="104" fill="hold">
                            <p:stCondLst>
                              <p:cond delay="7000"/>
                            </p:stCondLst>
                            <p:childTnLst>
                              <p:par>
                                <p:cTn id="105" presetID="10" presetClass="entr" presetSubtype="0"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fade">
                                      <p:cBhvr>
                                        <p:cTn id="107" dur="500"/>
                                        <p:tgtEl>
                                          <p:spTgt spid="23"/>
                                        </p:tgtEl>
                                      </p:cBhvr>
                                    </p:animEffect>
                                  </p:childTnLst>
                                </p:cTn>
                              </p:par>
                            </p:childTnLst>
                          </p:cTn>
                        </p:par>
                        <p:par>
                          <p:cTn id="108" fill="hold">
                            <p:stCondLst>
                              <p:cond delay="7500"/>
                            </p:stCondLst>
                            <p:childTnLst>
                              <p:par>
                                <p:cTn id="109" presetID="22" presetClass="entr" presetSubtype="8" fill="hold" nodeType="afterEffect">
                                  <p:stCondLst>
                                    <p:cond delay="0"/>
                                  </p:stCondLst>
                                  <p:childTnLst>
                                    <p:set>
                                      <p:cBhvr>
                                        <p:cTn id="110" dur="1" fill="hold">
                                          <p:stCondLst>
                                            <p:cond delay="0"/>
                                          </p:stCondLst>
                                        </p:cTn>
                                        <p:tgtEl>
                                          <p:spTgt spid="24"/>
                                        </p:tgtEl>
                                        <p:attrNameLst>
                                          <p:attrName>style.visibility</p:attrName>
                                        </p:attrNameLst>
                                      </p:cBhvr>
                                      <p:to>
                                        <p:strVal val="visible"/>
                                      </p:to>
                                    </p:set>
                                    <p:animEffect transition="in" filter="wipe(left)">
                                      <p:cBhvr>
                                        <p:cTn id="111" dur="500"/>
                                        <p:tgtEl>
                                          <p:spTgt spid="24"/>
                                        </p:tgtEl>
                                      </p:cBhvr>
                                    </p:animEffect>
                                  </p:childTnLst>
                                </p:cTn>
                              </p:par>
                            </p:childTnLst>
                          </p:cTn>
                        </p:par>
                        <p:par>
                          <p:cTn id="112" fill="hold">
                            <p:stCondLst>
                              <p:cond delay="8000"/>
                            </p:stCondLst>
                            <p:childTnLst>
                              <p:par>
                                <p:cTn id="113" presetID="53" presetClass="entr" presetSubtype="16" fill="hold" grpId="0" nodeType="afterEffect">
                                  <p:stCondLst>
                                    <p:cond delay="0"/>
                                  </p:stCondLst>
                                  <p:childTnLst>
                                    <p:set>
                                      <p:cBhvr>
                                        <p:cTn id="114" dur="1" fill="hold">
                                          <p:stCondLst>
                                            <p:cond delay="0"/>
                                          </p:stCondLst>
                                        </p:cTn>
                                        <p:tgtEl>
                                          <p:spTgt spid="25"/>
                                        </p:tgtEl>
                                        <p:attrNameLst>
                                          <p:attrName>style.visibility</p:attrName>
                                        </p:attrNameLst>
                                      </p:cBhvr>
                                      <p:to>
                                        <p:strVal val="visible"/>
                                      </p:to>
                                    </p:set>
                                    <p:anim calcmode="lin" valueType="num">
                                      <p:cBhvr>
                                        <p:cTn id="115" dur="500" fill="hold"/>
                                        <p:tgtEl>
                                          <p:spTgt spid="25"/>
                                        </p:tgtEl>
                                        <p:attrNameLst>
                                          <p:attrName>ppt_w</p:attrName>
                                        </p:attrNameLst>
                                      </p:cBhvr>
                                      <p:tavLst>
                                        <p:tav tm="0">
                                          <p:val>
                                            <p:fltVal val="0"/>
                                          </p:val>
                                        </p:tav>
                                        <p:tav tm="100000">
                                          <p:val>
                                            <p:strVal val="#ppt_w"/>
                                          </p:val>
                                        </p:tav>
                                      </p:tavLst>
                                    </p:anim>
                                    <p:anim calcmode="lin" valueType="num">
                                      <p:cBhvr>
                                        <p:cTn id="116" dur="500" fill="hold"/>
                                        <p:tgtEl>
                                          <p:spTgt spid="25"/>
                                        </p:tgtEl>
                                        <p:attrNameLst>
                                          <p:attrName>ppt_h</p:attrName>
                                        </p:attrNameLst>
                                      </p:cBhvr>
                                      <p:tavLst>
                                        <p:tav tm="0">
                                          <p:val>
                                            <p:fltVal val="0"/>
                                          </p:val>
                                        </p:tav>
                                        <p:tav tm="100000">
                                          <p:val>
                                            <p:strVal val="#ppt_h"/>
                                          </p:val>
                                        </p:tav>
                                      </p:tavLst>
                                    </p:anim>
                                    <p:animEffect transition="in" filter="fade">
                                      <p:cBhvr>
                                        <p:cTn id="117" dur="500"/>
                                        <p:tgtEl>
                                          <p:spTgt spid="25"/>
                                        </p:tgtEl>
                                      </p:cBhvr>
                                    </p:animEffect>
                                  </p:childTnLst>
                                </p:cTn>
                              </p:par>
                            </p:childTnLst>
                          </p:cTn>
                        </p:par>
                        <p:par>
                          <p:cTn id="118" fill="hold">
                            <p:stCondLst>
                              <p:cond delay="8500"/>
                            </p:stCondLst>
                            <p:childTnLst>
                              <p:par>
                                <p:cTn id="119" presetID="10" presetClass="entr" presetSubtype="0" fill="hold" grpId="0" nodeType="after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fade">
                                      <p:cBhvr>
                                        <p:cTn id="121" dur="500"/>
                                        <p:tgtEl>
                                          <p:spTgt spid="26"/>
                                        </p:tgtEl>
                                      </p:cBhvr>
                                    </p:animEffect>
                                  </p:childTnLst>
                                </p:cTn>
                              </p:par>
                            </p:childTnLst>
                          </p:cTn>
                        </p:par>
                        <p:par>
                          <p:cTn id="122" fill="hold">
                            <p:stCondLst>
                              <p:cond delay="9000"/>
                            </p:stCondLst>
                            <p:childTnLst>
                              <p:par>
                                <p:cTn id="123" presetID="22" presetClass="entr" presetSubtype="8" fill="hold"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wipe(left)">
                                      <p:cBhvr>
                                        <p:cTn id="125" dur="500"/>
                                        <p:tgtEl>
                                          <p:spTgt spid="27"/>
                                        </p:tgtEl>
                                      </p:cBhvr>
                                    </p:animEffect>
                                  </p:childTnLst>
                                </p:cTn>
                              </p:par>
                            </p:childTnLst>
                          </p:cTn>
                        </p:par>
                        <p:par>
                          <p:cTn id="126" fill="hold">
                            <p:stCondLst>
                              <p:cond delay="9500"/>
                            </p:stCondLst>
                            <p:childTnLst>
                              <p:par>
                                <p:cTn id="127" presetID="53" presetClass="entr" presetSubtype="16" fill="hold" grpId="0" nodeType="afterEffect">
                                  <p:stCondLst>
                                    <p:cond delay="0"/>
                                  </p:stCondLst>
                                  <p:childTnLst>
                                    <p:set>
                                      <p:cBhvr>
                                        <p:cTn id="128" dur="1" fill="hold">
                                          <p:stCondLst>
                                            <p:cond delay="0"/>
                                          </p:stCondLst>
                                        </p:cTn>
                                        <p:tgtEl>
                                          <p:spTgt spid="28"/>
                                        </p:tgtEl>
                                        <p:attrNameLst>
                                          <p:attrName>style.visibility</p:attrName>
                                        </p:attrNameLst>
                                      </p:cBhvr>
                                      <p:to>
                                        <p:strVal val="visible"/>
                                      </p:to>
                                    </p:set>
                                    <p:anim calcmode="lin" valueType="num">
                                      <p:cBhvr>
                                        <p:cTn id="129" dur="500" fill="hold"/>
                                        <p:tgtEl>
                                          <p:spTgt spid="28"/>
                                        </p:tgtEl>
                                        <p:attrNameLst>
                                          <p:attrName>ppt_w</p:attrName>
                                        </p:attrNameLst>
                                      </p:cBhvr>
                                      <p:tavLst>
                                        <p:tav tm="0">
                                          <p:val>
                                            <p:fltVal val="0"/>
                                          </p:val>
                                        </p:tav>
                                        <p:tav tm="100000">
                                          <p:val>
                                            <p:strVal val="#ppt_w"/>
                                          </p:val>
                                        </p:tav>
                                      </p:tavLst>
                                    </p:anim>
                                    <p:anim calcmode="lin" valueType="num">
                                      <p:cBhvr>
                                        <p:cTn id="130" dur="500" fill="hold"/>
                                        <p:tgtEl>
                                          <p:spTgt spid="28"/>
                                        </p:tgtEl>
                                        <p:attrNameLst>
                                          <p:attrName>ppt_h</p:attrName>
                                        </p:attrNameLst>
                                      </p:cBhvr>
                                      <p:tavLst>
                                        <p:tav tm="0">
                                          <p:val>
                                            <p:fltVal val="0"/>
                                          </p:val>
                                        </p:tav>
                                        <p:tav tm="100000">
                                          <p:val>
                                            <p:strVal val="#ppt_h"/>
                                          </p:val>
                                        </p:tav>
                                      </p:tavLst>
                                    </p:anim>
                                    <p:animEffect transition="in" filter="fade">
                                      <p:cBhvr>
                                        <p:cTn id="13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10" grpId="0"/>
      <p:bldP spid="11" grpId="0" animBg="1"/>
      <p:bldP spid="12" grpId="0" animBg="1"/>
      <p:bldP spid="13" grpId="0"/>
      <p:bldP spid="14" grpId="0" animBg="1"/>
      <p:bldP spid="16" grpId="0"/>
      <p:bldP spid="17" grpId="0" animBg="1"/>
      <p:bldP spid="19" grpId="0"/>
      <p:bldP spid="20" grpId="0" animBg="1"/>
      <p:bldP spid="22" grpId="0"/>
      <p:bldP spid="23" grpId="0" animBg="1"/>
      <p:bldP spid="25" grpId="0"/>
      <p:bldP spid="26" grpId="0" animBg="1"/>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917848" y="2517688"/>
            <a:ext cx="2358008" cy="1015663"/>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8" name="TextBox 12"/>
          <p:cNvSpPr txBox="1"/>
          <p:nvPr/>
        </p:nvSpPr>
        <p:spPr>
          <a:xfrm>
            <a:off x="5508104" y="1612598"/>
            <a:ext cx="2664296" cy="830997"/>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grpSp>
        <p:nvGrpSpPr>
          <p:cNvPr id="9" name="组合 8"/>
          <p:cNvGrpSpPr/>
          <p:nvPr/>
        </p:nvGrpSpPr>
        <p:grpSpPr>
          <a:xfrm>
            <a:off x="3349976" y="1417889"/>
            <a:ext cx="1950375" cy="2806713"/>
            <a:chOff x="3349974" y="1285154"/>
            <a:chExt cx="1950375" cy="2806713"/>
          </a:xfrm>
        </p:grpSpPr>
        <p:sp>
          <p:nvSpPr>
            <p:cNvPr id="10" name="椭圆 9"/>
            <p:cNvSpPr/>
            <p:nvPr/>
          </p:nvSpPr>
          <p:spPr>
            <a:xfrm>
              <a:off x="4109499" y="3079537"/>
              <a:ext cx="1012330" cy="1012330"/>
            </a:xfrm>
            <a:prstGeom prst="ellipse">
              <a:avLst/>
            </a:prstGeom>
            <a:solidFill>
              <a:schemeClr val="bg2">
                <a:lumMod val="9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a:grpSpLocks noChangeAspect="1"/>
            </p:cNvGrpSpPr>
            <p:nvPr/>
          </p:nvGrpSpPr>
          <p:grpSpPr>
            <a:xfrm>
              <a:off x="4231045" y="3281920"/>
              <a:ext cx="740988" cy="555378"/>
              <a:chOff x="7419975" y="776288"/>
              <a:chExt cx="811213" cy="608013"/>
            </a:xfrm>
            <a:solidFill>
              <a:srgbClr val="FF0000"/>
            </a:solidFill>
          </p:grpSpPr>
          <p:sp>
            <p:nvSpPr>
              <p:cNvPr id="21" name="Freeform 49"/>
              <p:cNvSpPr>
                <a:spLocks/>
              </p:cNvSpPr>
              <p:nvPr/>
            </p:nvSpPr>
            <p:spPr bwMode="auto">
              <a:xfrm>
                <a:off x="7612063" y="776288"/>
                <a:ext cx="619125" cy="495300"/>
              </a:xfrm>
              <a:custGeom>
                <a:avLst/>
                <a:gdLst>
                  <a:gd name="T0" fmla="*/ 146 w 165"/>
                  <a:gd name="T1" fmla="*/ 19 h 132"/>
                  <a:gd name="T2" fmla="*/ 78 w 165"/>
                  <a:gd name="T3" fmla="*/ 19 h 132"/>
                  <a:gd name="T4" fmla="*/ 62 w 165"/>
                  <a:gd name="T5" fmla="*/ 0 h 132"/>
                  <a:gd name="T6" fmla="*/ 22 w 165"/>
                  <a:gd name="T7" fmla="*/ 0 h 132"/>
                  <a:gd name="T8" fmla="*/ 3 w 165"/>
                  <a:gd name="T9" fmla="*/ 10 h 132"/>
                  <a:gd name="T10" fmla="*/ 0 w 165"/>
                  <a:gd name="T11" fmla="*/ 20 h 132"/>
                  <a:gd name="T12" fmla="*/ 0 w 165"/>
                  <a:gd name="T13" fmla="*/ 21 h 132"/>
                  <a:gd name="T14" fmla="*/ 0 w 165"/>
                  <a:gd name="T15" fmla="*/ 23 h 132"/>
                  <a:gd name="T16" fmla="*/ 0 w 165"/>
                  <a:gd name="T17" fmla="*/ 25 h 132"/>
                  <a:gd name="T18" fmla="*/ 0 w 165"/>
                  <a:gd name="T19" fmla="*/ 54 h 132"/>
                  <a:gd name="T20" fmla="*/ 0 w 165"/>
                  <a:gd name="T21" fmla="*/ 100 h 132"/>
                  <a:gd name="T22" fmla="*/ 15 w 165"/>
                  <a:gd name="T23" fmla="*/ 89 h 132"/>
                  <a:gd name="T24" fmla="*/ 13 w 165"/>
                  <a:gd name="T25" fmla="*/ 78 h 132"/>
                  <a:gd name="T26" fmla="*/ 14 w 165"/>
                  <a:gd name="T27" fmla="*/ 67 h 132"/>
                  <a:gd name="T28" fmla="*/ 61 w 165"/>
                  <a:gd name="T29" fmla="*/ 30 h 132"/>
                  <a:gd name="T30" fmla="*/ 61 w 165"/>
                  <a:gd name="T31" fmla="*/ 30 h 132"/>
                  <a:gd name="T32" fmla="*/ 72 w 165"/>
                  <a:gd name="T33" fmla="*/ 31 h 132"/>
                  <a:gd name="T34" fmla="*/ 72 w 165"/>
                  <a:gd name="T35" fmla="*/ 31 h 132"/>
                  <a:gd name="T36" fmla="*/ 109 w 165"/>
                  <a:gd name="T37" fmla="*/ 78 h 132"/>
                  <a:gd name="T38" fmla="*/ 109 w 165"/>
                  <a:gd name="T39" fmla="*/ 78 h 132"/>
                  <a:gd name="T40" fmla="*/ 108 w 165"/>
                  <a:gd name="T41" fmla="*/ 89 h 132"/>
                  <a:gd name="T42" fmla="*/ 108 w 165"/>
                  <a:gd name="T43" fmla="*/ 89 h 132"/>
                  <a:gd name="T44" fmla="*/ 108 w 165"/>
                  <a:gd name="T45" fmla="*/ 89 h 132"/>
                  <a:gd name="T46" fmla="*/ 61 w 165"/>
                  <a:gd name="T47" fmla="*/ 126 h 132"/>
                  <a:gd name="T48" fmla="*/ 61 w 165"/>
                  <a:gd name="T49" fmla="*/ 126 h 132"/>
                  <a:gd name="T50" fmla="*/ 50 w 165"/>
                  <a:gd name="T51" fmla="*/ 125 h 132"/>
                  <a:gd name="T52" fmla="*/ 36 w 165"/>
                  <a:gd name="T53" fmla="*/ 119 h 132"/>
                  <a:gd name="T54" fmla="*/ 17 w 165"/>
                  <a:gd name="T55" fmla="*/ 132 h 132"/>
                  <a:gd name="T56" fmla="*/ 19 w 165"/>
                  <a:gd name="T57" fmla="*/ 132 h 132"/>
                  <a:gd name="T58" fmla="*/ 146 w 165"/>
                  <a:gd name="T59" fmla="*/ 132 h 132"/>
                  <a:gd name="T60" fmla="*/ 165 w 165"/>
                  <a:gd name="T61" fmla="*/ 114 h 132"/>
                  <a:gd name="T62" fmla="*/ 165 w 165"/>
                  <a:gd name="T63" fmla="*/ 38 h 132"/>
                  <a:gd name="T64" fmla="*/ 146 w 165"/>
                  <a:gd name="T65"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2">
                    <a:moveTo>
                      <a:pt x="146" y="19"/>
                    </a:moveTo>
                    <a:cubicBezTo>
                      <a:pt x="78" y="19"/>
                      <a:pt x="78" y="19"/>
                      <a:pt x="78" y="19"/>
                    </a:cubicBezTo>
                    <a:cubicBezTo>
                      <a:pt x="77" y="8"/>
                      <a:pt x="69" y="0"/>
                      <a:pt x="62" y="0"/>
                    </a:cubicBezTo>
                    <a:cubicBezTo>
                      <a:pt x="22" y="0"/>
                      <a:pt x="22" y="0"/>
                      <a:pt x="22" y="0"/>
                    </a:cubicBezTo>
                    <a:cubicBezTo>
                      <a:pt x="12" y="0"/>
                      <a:pt x="6" y="4"/>
                      <a:pt x="3" y="10"/>
                    </a:cubicBezTo>
                    <a:cubicBezTo>
                      <a:pt x="1" y="13"/>
                      <a:pt x="0" y="17"/>
                      <a:pt x="0" y="20"/>
                    </a:cubicBezTo>
                    <a:cubicBezTo>
                      <a:pt x="0" y="21"/>
                      <a:pt x="0" y="21"/>
                      <a:pt x="0" y="21"/>
                    </a:cubicBezTo>
                    <a:cubicBezTo>
                      <a:pt x="0" y="22"/>
                      <a:pt x="0" y="22"/>
                      <a:pt x="0" y="23"/>
                    </a:cubicBezTo>
                    <a:cubicBezTo>
                      <a:pt x="0" y="24"/>
                      <a:pt x="0" y="24"/>
                      <a:pt x="0" y="25"/>
                    </a:cubicBezTo>
                    <a:cubicBezTo>
                      <a:pt x="0" y="54"/>
                      <a:pt x="0" y="54"/>
                      <a:pt x="0" y="54"/>
                    </a:cubicBezTo>
                    <a:cubicBezTo>
                      <a:pt x="0" y="54"/>
                      <a:pt x="0" y="82"/>
                      <a:pt x="0" y="100"/>
                    </a:cubicBezTo>
                    <a:cubicBezTo>
                      <a:pt x="15" y="89"/>
                      <a:pt x="15" y="89"/>
                      <a:pt x="15" y="89"/>
                    </a:cubicBezTo>
                    <a:cubicBezTo>
                      <a:pt x="14" y="86"/>
                      <a:pt x="13" y="82"/>
                      <a:pt x="13" y="78"/>
                    </a:cubicBezTo>
                    <a:cubicBezTo>
                      <a:pt x="13" y="74"/>
                      <a:pt x="14" y="71"/>
                      <a:pt x="14" y="67"/>
                    </a:cubicBezTo>
                    <a:cubicBezTo>
                      <a:pt x="20" y="45"/>
                      <a:pt x="39" y="30"/>
                      <a:pt x="61" y="30"/>
                    </a:cubicBezTo>
                    <a:cubicBezTo>
                      <a:pt x="61" y="30"/>
                      <a:pt x="61" y="30"/>
                      <a:pt x="61" y="30"/>
                    </a:cubicBezTo>
                    <a:cubicBezTo>
                      <a:pt x="65" y="30"/>
                      <a:pt x="68" y="30"/>
                      <a:pt x="72" y="31"/>
                    </a:cubicBezTo>
                    <a:cubicBezTo>
                      <a:pt x="72" y="31"/>
                      <a:pt x="72" y="31"/>
                      <a:pt x="72" y="31"/>
                    </a:cubicBezTo>
                    <a:cubicBezTo>
                      <a:pt x="94" y="37"/>
                      <a:pt x="109" y="56"/>
                      <a:pt x="109" y="78"/>
                    </a:cubicBezTo>
                    <a:cubicBezTo>
                      <a:pt x="109" y="78"/>
                      <a:pt x="109" y="78"/>
                      <a:pt x="109" y="78"/>
                    </a:cubicBezTo>
                    <a:cubicBezTo>
                      <a:pt x="109" y="82"/>
                      <a:pt x="109" y="85"/>
                      <a:pt x="108" y="89"/>
                    </a:cubicBezTo>
                    <a:cubicBezTo>
                      <a:pt x="108" y="89"/>
                      <a:pt x="108" y="89"/>
                      <a:pt x="108" y="89"/>
                    </a:cubicBezTo>
                    <a:cubicBezTo>
                      <a:pt x="108" y="89"/>
                      <a:pt x="108" y="89"/>
                      <a:pt x="108" y="89"/>
                    </a:cubicBezTo>
                    <a:cubicBezTo>
                      <a:pt x="103" y="111"/>
                      <a:pt x="83" y="126"/>
                      <a:pt x="61" y="126"/>
                    </a:cubicBezTo>
                    <a:cubicBezTo>
                      <a:pt x="61" y="126"/>
                      <a:pt x="61" y="126"/>
                      <a:pt x="61" y="126"/>
                    </a:cubicBezTo>
                    <a:cubicBezTo>
                      <a:pt x="58" y="126"/>
                      <a:pt x="54" y="126"/>
                      <a:pt x="50" y="125"/>
                    </a:cubicBezTo>
                    <a:cubicBezTo>
                      <a:pt x="45" y="124"/>
                      <a:pt x="40" y="121"/>
                      <a:pt x="36" y="119"/>
                    </a:cubicBezTo>
                    <a:cubicBezTo>
                      <a:pt x="17" y="132"/>
                      <a:pt x="17" y="132"/>
                      <a:pt x="17" y="132"/>
                    </a:cubicBezTo>
                    <a:cubicBezTo>
                      <a:pt x="17" y="132"/>
                      <a:pt x="18" y="132"/>
                      <a:pt x="19" y="132"/>
                    </a:cubicBezTo>
                    <a:cubicBezTo>
                      <a:pt x="146" y="132"/>
                      <a:pt x="146" y="132"/>
                      <a:pt x="146" y="132"/>
                    </a:cubicBezTo>
                    <a:cubicBezTo>
                      <a:pt x="157" y="132"/>
                      <a:pt x="165" y="124"/>
                      <a:pt x="165" y="114"/>
                    </a:cubicBezTo>
                    <a:cubicBezTo>
                      <a:pt x="165" y="38"/>
                      <a:pt x="165" y="38"/>
                      <a:pt x="165" y="38"/>
                    </a:cubicBezTo>
                    <a:cubicBezTo>
                      <a:pt x="165" y="27"/>
                      <a:pt x="157" y="19"/>
                      <a:pt x="146" y="19"/>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Freeform 50"/>
              <p:cNvSpPr>
                <a:spLocks noEditPoints="1"/>
              </p:cNvSpPr>
              <p:nvPr/>
            </p:nvSpPr>
            <p:spPr bwMode="auto">
              <a:xfrm>
                <a:off x="7419975" y="900113"/>
                <a:ext cx="593725" cy="484188"/>
              </a:xfrm>
              <a:custGeom>
                <a:avLst/>
                <a:gdLst>
                  <a:gd name="T0" fmla="*/ 158 w 158"/>
                  <a:gd name="T1" fmla="*/ 45 h 129"/>
                  <a:gd name="T2" fmla="*/ 123 w 158"/>
                  <a:gd name="T3" fmla="*/ 1 h 129"/>
                  <a:gd name="T4" fmla="*/ 112 w 158"/>
                  <a:gd name="T5" fmla="*/ 0 h 129"/>
                  <a:gd name="T6" fmla="*/ 112 w 158"/>
                  <a:gd name="T7" fmla="*/ 0 h 129"/>
                  <a:gd name="T8" fmla="*/ 112 w 158"/>
                  <a:gd name="T9" fmla="*/ 0 h 129"/>
                  <a:gd name="T10" fmla="*/ 68 w 158"/>
                  <a:gd name="T11" fmla="*/ 35 h 129"/>
                  <a:gd name="T12" fmla="*/ 67 w 158"/>
                  <a:gd name="T13" fmla="*/ 45 h 129"/>
                  <a:gd name="T14" fmla="*/ 68 w 158"/>
                  <a:gd name="T15" fmla="*/ 57 h 129"/>
                  <a:gd name="T16" fmla="*/ 68 w 158"/>
                  <a:gd name="T17" fmla="*/ 57 h 129"/>
                  <a:gd name="T18" fmla="*/ 51 w 158"/>
                  <a:gd name="T19" fmla="*/ 70 h 129"/>
                  <a:gd name="T20" fmla="*/ 6 w 158"/>
                  <a:gd name="T21" fmla="*/ 101 h 129"/>
                  <a:gd name="T22" fmla="*/ 0 w 158"/>
                  <a:gd name="T23" fmla="*/ 113 h 129"/>
                  <a:gd name="T24" fmla="*/ 0 w 158"/>
                  <a:gd name="T25" fmla="*/ 113 h 129"/>
                  <a:gd name="T26" fmla="*/ 0 w 158"/>
                  <a:gd name="T27" fmla="*/ 113 h 129"/>
                  <a:gd name="T28" fmla="*/ 3 w 158"/>
                  <a:gd name="T29" fmla="*/ 121 h 129"/>
                  <a:gd name="T30" fmla="*/ 4 w 158"/>
                  <a:gd name="T31" fmla="*/ 123 h 129"/>
                  <a:gd name="T32" fmla="*/ 16 w 158"/>
                  <a:gd name="T33" fmla="*/ 129 h 129"/>
                  <a:gd name="T34" fmla="*/ 16 w 158"/>
                  <a:gd name="T35" fmla="*/ 129 h 129"/>
                  <a:gd name="T36" fmla="*/ 16 w 158"/>
                  <a:gd name="T37" fmla="*/ 129 h 129"/>
                  <a:gd name="T38" fmla="*/ 24 w 158"/>
                  <a:gd name="T39" fmla="*/ 127 h 129"/>
                  <a:gd name="T40" fmla="*/ 26 w 158"/>
                  <a:gd name="T41" fmla="*/ 125 h 129"/>
                  <a:gd name="T42" fmla="*/ 26 w 158"/>
                  <a:gd name="T43" fmla="*/ 125 h 129"/>
                  <a:gd name="T44" fmla="*/ 64 w 158"/>
                  <a:gd name="T45" fmla="*/ 98 h 129"/>
                  <a:gd name="T46" fmla="*/ 87 w 158"/>
                  <a:gd name="T47" fmla="*/ 83 h 129"/>
                  <a:gd name="T48" fmla="*/ 87 w 158"/>
                  <a:gd name="T49" fmla="*/ 83 h 129"/>
                  <a:gd name="T50" fmla="*/ 102 w 158"/>
                  <a:gd name="T51" fmla="*/ 89 h 129"/>
                  <a:gd name="T52" fmla="*/ 112 w 158"/>
                  <a:gd name="T53" fmla="*/ 91 h 129"/>
                  <a:gd name="T54" fmla="*/ 112 w 158"/>
                  <a:gd name="T55" fmla="*/ 91 h 129"/>
                  <a:gd name="T56" fmla="*/ 156 w 158"/>
                  <a:gd name="T57" fmla="*/ 56 h 129"/>
                  <a:gd name="T58" fmla="*/ 156 w 158"/>
                  <a:gd name="T59" fmla="*/ 56 h 129"/>
                  <a:gd name="T60" fmla="*/ 156 w 158"/>
                  <a:gd name="T61" fmla="*/ 55 h 129"/>
                  <a:gd name="T62" fmla="*/ 158 w 158"/>
                  <a:gd name="T63" fmla="*/ 45 h 129"/>
                  <a:gd name="T64" fmla="*/ 48 w 158"/>
                  <a:gd name="T65" fmla="*/ 104 h 129"/>
                  <a:gd name="T66" fmla="*/ 47 w 158"/>
                  <a:gd name="T67" fmla="*/ 102 h 129"/>
                  <a:gd name="T68" fmla="*/ 48 w 158"/>
                  <a:gd name="T69" fmla="*/ 104 h 129"/>
                  <a:gd name="T70" fmla="*/ 24 w 158"/>
                  <a:gd name="T71" fmla="*/ 120 h 129"/>
                  <a:gd name="T72" fmla="*/ 19 w 158"/>
                  <a:gd name="T73" fmla="*/ 121 h 129"/>
                  <a:gd name="T74" fmla="*/ 11 w 158"/>
                  <a:gd name="T75" fmla="*/ 117 h 129"/>
                  <a:gd name="T76" fmla="*/ 10 w 158"/>
                  <a:gd name="T77" fmla="*/ 112 h 129"/>
                  <a:gd name="T78" fmla="*/ 14 w 158"/>
                  <a:gd name="T79" fmla="*/ 105 h 129"/>
                  <a:gd name="T80" fmla="*/ 38 w 158"/>
                  <a:gd name="T81" fmla="*/ 88 h 129"/>
                  <a:gd name="T82" fmla="*/ 43 w 158"/>
                  <a:gd name="T83" fmla="*/ 87 h 129"/>
                  <a:gd name="T84" fmla="*/ 51 w 158"/>
                  <a:gd name="T85" fmla="*/ 91 h 129"/>
                  <a:gd name="T86" fmla="*/ 52 w 158"/>
                  <a:gd name="T87" fmla="*/ 96 h 129"/>
                  <a:gd name="T88" fmla="*/ 48 w 158"/>
                  <a:gd name="T89" fmla="*/ 104 h 129"/>
                  <a:gd name="T90" fmla="*/ 113 w 158"/>
                  <a:gd name="T91" fmla="*/ 74 h 129"/>
                  <a:gd name="T92" fmla="*/ 83 w 158"/>
                  <a:gd name="T93" fmla="*/ 44 h 129"/>
                  <a:gd name="T94" fmla="*/ 113 w 158"/>
                  <a:gd name="T95" fmla="*/ 14 h 129"/>
                  <a:gd name="T96" fmla="*/ 143 w 158"/>
                  <a:gd name="T97" fmla="*/ 44 h 129"/>
                  <a:gd name="T98" fmla="*/ 113 w 158"/>
                  <a:gd name="T99"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129">
                    <a:moveTo>
                      <a:pt x="158" y="45"/>
                    </a:moveTo>
                    <a:cubicBezTo>
                      <a:pt x="158" y="24"/>
                      <a:pt x="144" y="6"/>
                      <a:pt x="123" y="1"/>
                    </a:cubicBezTo>
                    <a:cubicBezTo>
                      <a:pt x="119" y="0"/>
                      <a:pt x="116" y="0"/>
                      <a:pt x="112" y="0"/>
                    </a:cubicBezTo>
                    <a:cubicBezTo>
                      <a:pt x="112" y="0"/>
                      <a:pt x="112" y="0"/>
                      <a:pt x="112" y="0"/>
                    </a:cubicBezTo>
                    <a:cubicBezTo>
                      <a:pt x="112" y="0"/>
                      <a:pt x="112" y="0"/>
                      <a:pt x="112" y="0"/>
                    </a:cubicBezTo>
                    <a:cubicBezTo>
                      <a:pt x="91" y="0"/>
                      <a:pt x="73" y="14"/>
                      <a:pt x="68" y="35"/>
                    </a:cubicBezTo>
                    <a:cubicBezTo>
                      <a:pt x="67" y="38"/>
                      <a:pt x="67" y="42"/>
                      <a:pt x="67" y="45"/>
                    </a:cubicBezTo>
                    <a:cubicBezTo>
                      <a:pt x="67" y="49"/>
                      <a:pt x="67" y="53"/>
                      <a:pt x="68" y="57"/>
                    </a:cubicBezTo>
                    <a:cubicBezTo>
                      <a:pt x="68" y="57"/>
                      <a:pt x="68" y="57"/>
                      <a:pt x="68" y="57"/>
                    </a:cubicBezTo>
                    <a:cubicBezTo>
                      <a:pt x="51" y="70"/>
                      <a:pt x="51" y="70"/>
                      <a:pt x="51" y="70"/>
                    </a:cubicBezTo>
                    <a:cubicBezTo>
                      <a:pt x="6" y="101"/>
                      <a:pt x="6" y="101"/>
                      <a:pt x="6" y="101"/>
                    </a:cubicBezTo>
                    <a:cubicBezTo>
                      <a:pt x="2" y="104"/>
                      <a:pt x="0" y="109"/>
                      <a:pt x="0" y="113"/>
                    </a:cubicBezTo>
                    <a:cubicBezTo>
                      <a:pt x="0" y="113"/>
                      <a:pt x="0" y="113"/>
                      <a:pt x="0" y="113"/>
                    </a:cubicBezTo>
                    <a:cubicBezTo>
                      <a:pt x="0" y="113"/>
                      <a:pt x="0" y="113"/>
                      <a:pt x="0" y="113"/>
                    </a:cubicBezTo>
                    <a:cubicBezTo>
                      <a:pt x="0" y="116"/>
                      <a:pt x="1" y="119"/>
                      <a:pt x="3" y="121"/>
                    </a:cubicBezTo>
                    <a:cubicBezTo>
                      <a:pt x="4" y="123"/>
                      <a:pt x="4" y="123"/>
                      <a:pt x="4" y="123"/>
                    </a:cubicBezTo>
                    <a:cubicBezTo>
                      <a:pt x="7" y="127"/>
                      <a:pt x="12" y="129"/>
                      <a:pt x="16" y="129"/>
                    </a:cubicBezTo>
                    <a:cubicBezTo>
                      <a:pt x="16" y="129"/>
                      <a:pt x="16" y="129"/>
                      <a:pt x="16" y="129"/>
                    </a:cubicBezTo>
                    <a:cubicBezTo>
                      <a:pt x="16" y="129"/>
                      <a:pt x="16" y="129"/>
                      <a:pt x="16" y="129"/>
                    </a:cubicBezTo>
                    <a:cubicBezTo>
                      <a:pt x="19" y="129"/>
                      <a:pt x="22" y="129"/>
                      <a:pt x="24" y="127"/>
                    </a:cubicBezTo>
                    <a:cubicBezTo>
                      <a:pt x="26" y="125"/>
                      <a:pt x="26" y="125"/>
                      <a:pt x="26" y="125"/>
                    </a:cubicBezTo>
                    <a:cubicBezTo>
                      <a:pt x="26" y="125"/>
                      <a:pt x="26" y="125"/>
                      <a:pt x="26" y="125"/>
                    </a:cubicBezTo>
                    <a:cubicBezTo>
                      <a:pt x="64" y="98"/>
                      <a:pt x="64" y="98"/>
                      <a:pt x="64" y="98"/>
                    </a:cubicBezTo>
                    <a:cubicBezTo>
                      <a:pt x="87" y="83"/>
                      <a:pt x="87" y="83"/>
                      <a:pt x="87" y="83"/>
                    </a:cubicBezTo>
                    <a:cubicBezTo>
                      <a:pt x="87" y="83"/>
                      <a:pt x="87" y="83"/>
                      <a:pt x="87" y="83"/>
                    </a:cubicBezTo>
                    <a:cubicBezTo>
                      <a:pt x="92" y="86"/>
                      <a:pt x="96" y="88"/>
                      <a:pt x="102" y="89"/>
                    </a:cubicBezTo>
                    <a:cubicBezTo>
                      <a:pt x="105" y="90"/>
                      <a:pt x="109" y="91"/>
                      <a:pt x="112" y="91"/>
                    </a:cubicBezTo>
                    <a:cubicBezTo>
                      <a:pt x="112" y="91"/>
                      <a:pt x="112" y="91"/>
                      <a:pt x="112" y="91"/>
                    </a:cubicBezTo>
                    <a:cubicBezTo>
                      <a:pt x="133" y="91"/>
                      <a:pt x="151" y="76"/>
                      <a:pt x="156" y="56"/>
                    </a:cubicBezTo>
                    <a:cubicBezTo>
                      <a:pt x="156" y="56"/>
                      <a:pt x="156" y="56"/>
                      <a:pt x="156" y="56"/>
                    </a:cubicBezTo>
                    <a:cubicBezTo>
                      <a:pt x="156" y="55"/>
                      <a:pt x="156" y="55"/>
                      <a:pt x="156" y="55"/>
                    </a:cubicBezTo>
                    <a:cubicBezTo>
                      <a:pt x="157" y="52"/>
                      <a:pt x="158" y="48"/>
                      <a:pt x="158" y="45"/>
                    </a:cubicBezTo>
                    <a:close/>
                    <a:moveTo>
                      <a:pt x="48" y="104"/>
                    </a:moveTo>
                    <a:cubicBezTo>
                      <a:pt x="47" y="102"/>
                      <a:pt x="47" y="102"/>
                      <a:pt x="47" y="102"/>
                    </a:cubicBezTo>
                    <a:cubicBezTo>
                      <a:pt x="48" y="104"/>
                      <a:pt x="48" y="104"/>
                      <a:pt x="48" y="104"/>
                    </a:cubicBezTo>
                    <a:cubicBezTo>
                      <a:pt x="24" y="120"/>
                      <a:pt x="24" y="120"/>
                      <a:pt x="24" y="120"/>
                    </a:cubicBezTo>
                    <a:cubicBezTo>
                      <a:pt x="22" y="121"/>
                      <a:pt x="21" y="121"/>
                      <a:pt x="19" y="121"/>
                    </a:cubicBezTo>
                    <a:cubicBezTo>
                      <a:pt x="16" y="121"/>
                      <a:pt x="13" y="120"/>
                      <a:pt x="11" y="117"/>
                    </a:cubicBezTo>
                    <a:cubicBezTo>
                      <a:pt x="10" y="116"/>
                      <a:pt x="10" y="114"/>
                      <a:pt x="10" y="112"/>
                    </a:cubicBezTo>
                    <a:cubicBezTo>
                      <a:pt x="10" y="109"/>
                      <a:pt x="11" y="106"/>
                      <a:pt x="14" y="105"/>
                    </a:cubicBezTo>
                    <a:cubicBezTo>
                      <a:pt x="38" y="88"/>
                      <a:pt x="38" y="88"/>
                      <a:pt x="38" y="88"/>
                    </a:cubicBezTo>
                    <a:cubicBezTo>
                      <a:pt x="40" y="87"/>
                      <a:pt x="41" y="87"/>
                      <a:pt x="43" y="87"/>
                    </a:cubicBezTo>
                    <a:cubicBezTo>
                      <a:pt x="46" y="87"/>
                      <a:pt x="49" y="88"/>
                      <a:pt x="51" y="91"/>
                    </a:cubicBezTo>
                    <a:cubicBezTo>
                      <a:pt x="52" y="92"/>
                      <a:pt x="52" y="94"/>
                      <a:pt x="52" y="96"/>
                    </a:cubicBezTo>
                    <a:cubicBezTo>
                      <a:pt x="52" y="99"/>
                      <a:pt x="51" y="102"/>
                      <a:pt x="48" y="104"/>
                    </a:cubicBezTo>
                    <a:close/>
                    <a:moveTo>
                      <a:pt x="113" y="74"/>
                    </a:moveTo>
                    <a:cubicBezTo>
                      <a:pt x="96" y="74"/>
                      <a:pt x="83" y="61"/>
                      <a:pt x="83" y="44"/>
                    </a:cubicBezTo>
                    <a:cubicBezTo>
                      <a:pt x="83" y="27"/>
                      <a:pt x="96" y="14"/>
                      <a:pt x="113" y="14"/>
                    </a:cubicBezTo>
                    <a:cubicBezTo>
                      <a:pt x="130" y="14"/>
                      <a:pt x="143" y="27"/>
                      <a:pt x="143" y="44"/>
                    </a:cubicBezTo>
                    <a:cubicBezTo>
                      <a:pt x="143" y="61"/>
                      <a:pt x="130" y="74"/>
                      <a:pt x="113" y="74"/>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Freeform 51"/>
              <p:cNvSpPr>
                <a:spLocks/>
              </p:cNvSpPr>
              <p:nvPr/>
            </p:nvSpPr>
            <p:spPr bwMode="auto">
              <a:xfrm>
                <a:off x="7791450" y="1092200"/>
                <a:ext cx="136525" cy="66675"/>
              </a:xfrm>
              <a:custGeom>
                <a:avLst/>
                <a:gdLst>
                  <a:gd name="T0" fmla="*/ 34 w 36"/>
                  <a:gd name="T1" fmla="*/ 0 h 18"/>
                  <a:gd name="T2" fmla="*/ 31 w 36"/>
                  <a:gd name="T3" fmla="*/ 2 h 18"/>
                  <a:gd name="T4" fmla="*/ 13 w 36"/>
                  <a:gd name="T5" fmla="*/ 13 h 18"/>
                  <a:gd name="T6" fmla="*/ 4 w 36"/>
                  <a:gd name="T7" fmla="*/ 11 h 18"/>
                  <a:gd name="T8" fmla="*/ 1 w 36"/>
                  <a:gd name="T9" fmla="*/ 12 h 18"/>
                  <a:gd name="T10" fmla="*/ 2 w 36"/>
                  <a:gd name="T11" fmla="*/ 15 h 18"/>
                  <a:gd name="T12" fmla="*/ 2 w 36"/>
                  <a:gd name="T13" fmla="*/ 15 h 18"/>
                  <a:gd name="T14" fmla="*/ 13 w 36"/>
                  <a:gd name="T15" fmla="*/ 18 h 18"/>
                  <a:gd name="T16" fmla="*/ 13 w 36"/>
                  <a:gd name="T17" fmla="*/ 18 h 18"/>
                  <a:gd name="T18" fmla="*/ 36 w 36"/>
                  <a:gd name="T19" fmla="*/ 3 h 18"/>
                  <a:gd name="T20" fmla="*/ 34 w 36"/>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8">
                    <a:moveTo>
                      <a:pt x="34" y="0"/>
                    </a:moveTo>
                    <a:cubicBezTo>
                      <a:pt x="33" y="0"/>
                      <a:pt x="31" y="0"/>
                      <a:pt x="31" y="2"/>
                    </a:cubicBezTo>
                    <a:cubicBezTo>
                      <a:pt x="28" y="8"/>
                      <a:pt x="21" y="13"/>
                      <a:pt x="13" y="13"/>
                    </a:cubicBezTo>
                    <a:cubicBezTo>
                      <a:pt x="10" y="13"/>
                      <a:pt x="7" y="12"/>
                      <a:pt x="4" y="11"/>
                    </a:cubicBezTo>
                    <a:cubicBezTo>
                      <a:pt x="3" y="10"/>
                      <a:pt x="1" y="11"/>
                      <a:pt x="1" y="12"/>
                    </a:cubicBezTo>
                    <a:cubicBezTo>
                      <a:pt x="0" y="13"/>
                      <a:pt x="1" y="15"/>
                      <a:pt x="2" y="15"/>
                    </a:cubicBezTo>
                    <a:cubicBezTo>
                      <a:pt x="2" y="15"/>
                      <a:pt x="2" y="15"/>
                      <a:pt x="2" y="15"/>
                    </a:cubicBezTo>
                    <a:cubicBezTo>
                      <a:pt x="6" y="17"/>
                      <a:pt x="9" y="18"/>
                      <a:pt x="13" y="18"/>
                    </a:cubicBezTo>
                    <a:cubicBezTo>
                      <a:pt x="13" y="18"/>
                      <a:pt x="13" y="18"/>
                      <a:pt x="13" y="18"/>
                    </a:cubicBezTo>
                    <a:cubicBezTo>
                      <a:pt x="23" y="18"/>
                      <a:pt x="32" y="12"/>
                      <a:pt x="36" y="3"/>
                    </a:cubicBezTo>
                    <a:cubicBezTo>
                      <a:pt x="36" y="2"/>
                      <a:pt x="35" y="1"/>
                      <a:pt x="34" y="0"/>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2" name="椭圆 11"/>
            <p:cNvSpPr/>
            <p:nvPr/>
          </p:nvSpPr>
          <p:spPr>
            <a:xfrm>
              <a:off x="3349974" y="1932564"/>
              <a:ext cx="1012330" cy="1012330"/>
            </a:xfrm>
            <a:prstGeom prst="ellipse">
              <a:avLst/>
            </a:prstGeom>
            <a:solidFill>
              <a:schemeClr val="bg2">
                <a:lumMod val="9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288019" y="1285154"/>
              <a:ext cx="1012330" cy="1012330"/>
            </a:xfrm>
            <a:prstGeom prst="ellipse">
              <a:avLst/>
            </a:prstGeom>
            <a:solidFill>
              <a:schemeClr val="bg2">
                <a:lumMod val="9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375"/>
            <p:cNvSpPr>
              <a:spLocks noEditPoints="1"/>
            </p:cNvSpPr>
            <p:nvPr/>
          </p:nvSpPr>
          <p:spPr bwMode="auto">
            <a:xfrm>
              <a:off x="3565512" y="2115572"/>
              <a:ext cx="613569" cy="589186"/>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5" name="组合 14"/>
            <p:cNvGrpSpPr>
              <a:grpSpLocks noChangeAspect="1"/>
            </p:cNvGrpSpPr>
            <p:nvPr/>
          </p:nvGrpSpPr>
          <p:grpSpPr>
            <a:xfrm>
              <a:off x="4434377" y="1510121"/>
              <a:ext cx="689824" cy="537130"/>
              <a:chOff x="4265839" y="-1204913"/>
              <a:chExt cx="809399" cy="630238"/>
            </a:xfrm>
            <a:solidFill>
              <a:srgbClr val="FF0000"/>
            </a:solidFill>
          </p:grpSpPr>
          <p:sp>
            <p:nvSpPr>
              <p:cNvPr id="16" name="Freeform 6"/>
              <p:cNvSpPr>
                <a:spLocks/>
              </p:cNvSpPr>
              <p:nvPr/>
            </p:nvSpPr>
            <p:spPr bwMode="auto">
              <a:xfrm>
                <a:off x="4343400" y="-954088"/>
                <a:ext cx="676275" cy="222250"/>
              </a:xfrm>
              <a:custGeom>
                <a:avLst/>
                <a:gdLst>
                  <a:gd name="T0" fmla="*/ 159 w 180"/>
                  <a:gd name="T1" fmla="*/ 17 h 59"/>
                  <a:gd name="T2" fmla="*/ 96 w 180"/>
                  <a:gd name="T3" fmla="*/ 17 h 59"/>
                  <a:gd name="T4" fmla="*/ 96 w 180"/>
                  <a:gd name="T5" fmla="*/ 7 h 59"/>
                  <a:gd name="T6" fmla="*/ 90 w 180"/>
                  <a:gd name="T7" fmla="*/ 0 h 59"/>
                  <a:gd name="T8" fmla="*/ 84 w 180"/>
                  <a:gd name="T9" fmla="*/ 7 h 59"/>
                  <a:gd name="T10" fmla="*/ 84 w 180"/>
                  <a:gd name="T11" fmla="*/ 17 h 59"/>
                  <a:gd name="T12" fmla="*/ 21 w 180"/>
                  <a:gd name="T13" fmla="*/ 17 h 59"/>
                  <a:gd name="T14" fmla="*/ 0 w 180"/>
                  <a:gd name="T15" fmla="*/ 38 h 59"/>
                  <a:gd name="T16" fmla="*/ 0 w 180"/>
                  <a:gd name="T17" fmla="*/ 52 h 59"/>
                  <a:gd name="T18" fmla="*/ 6 w 180"/>
                  <a:gd name="T19" fmla="*/ 59 h 59"/>
                  <a:gd name="T20" fmla="*/ 13 w 180"/>
                  <a:gd name="T21" fmla="*/ 52 h 59"/>
                  <a:gd name="T22" fmla="*/ 13 w 180"/>
                  <a:gd name="T23" fmla="*/ 38 h 59"/>
                  <a:gd name="T24" fmla="*/ 21 w 180"/>
                  <a:gd name="T25" fmla="*/ 30 h 59"/>
                  <a:gd name="T26" fmla="*/ 84 w 180"/>
                  <a:gd name="T27" fmla="*/ 30 h 59"/>
                  <a:gd name="T28" fmla="*/ 84 w 180"/>
                  <a:gd name="T29" fmla="*/ 47 h 59"/>
                  <a:gd name="T30" fmla="*/ 90 w 180"/>
                  <a:gd name="T31" fmla="*/ 53 h 59"/>
                  <a:gd name="T32" fmla="*/ 96 w 180"/>
                  <a:gd name="T33" fmla="*/ 47 h 59"/>
                  <a:gd name="T34" fmla="*/ 96 w 180"/>
                  <a:gd name="T35" fmla="*/ 30 h 59"/>
                  <a:gd name="T36" fmla="*/ 159 w 180"/>
                  <a:gd name="T37" fmla="*/ 30 h 59"/>
                  <a:gd name="T38" fmla="*/ 168 w 180"/>
                  <a:gd name="T39" fmla="*/ 38 h 59"/>
                  <a:gd name="T40" fmla="*/ 168 w 180"/>
                  <a:gd name="T41" fmla="*/ 52 h 59"/>
                  <a:gd name="T42" fmla="*/ 174 w 180"/>
                  <a:gd name="T43" fmla="*/ 59 h 59"/>
                  <a:gd name="T44" fmla="*/ 180 w 180"/>
                  <a:gd name="T45" fmla="*/ 52 h 59"/>
                  <a:gd name="T46" fmla="*/ 180 w 180"/>
                  <a:gd name="T47" fmla="*/ 38 h 59"/>
                  <a:gd name="T48" fmla="*/ 159 w 180"/>
                  <a:gd name="T49"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9">
                    <a:moveTo>
                      <a:pt x="159" y="17"/>
                    </a:moveTo>
                    <a:cubicBezTo>
                      <a:pt x="96" y="17"/>
                      <a:pt x="96" y="17"/>
                      <a:pt x="96" y="17"/>
                    </a:cubicBezTo>
                    <a:cubicBezTo>
                      <a:pt x="96" y="7"/>
                      <a:pt x="96" y="7"/>
                      <a:pt x="96" y="7"/>
                    </a:cubicBezTo>
                    <a:cubicBezTo>
                      <a:pt x="96" y="3"/>
                      <a:pt x="94" y="0"/>
                      <a:pt x="90" y="0"/>
                    </a:cubicBezTo>
                    <a:cubicBezTo>
                      <a:pt x="87" y="0"/>
                      <a:pt x="84" y="3"/>
                      <a:pt x="84" y="7"/>
                    </a:cubicBezTo>
                    <a:cubicBezTo>
                      <a:pt x="84" y="17"/>
                      <a:pt x="84" y="17"/>
                      <a:pt x="84" y="17"/>
                    </a:cubicBezTo>
                    <a:cubicBezTo>
                      <a:pt x="21" y="17"/>
                      <a:pt x="21" y="17"/>
                      <a:pt x="21" y="17"/>
                    </a:cubicBezTo>
                    <a:cubicBezTo>
                      <a:pt x="9" y="17"/>
                      <a:pt x="0" y="27"/>
                      <a:pt x="0" y="38"/>
                    </a:cubicBezTo>
                    <a:cubicBezTo>
                      <a:pt x="0" y="52"/>
                      <a:pt x="0" y="52"/>
                      <a:pt x="0" y="52"/>
                    </a:cubicBezTo>
                    <a:cubicBezTo>
                      <a:pt x="0" y="56"/>
                      <a:pt x="3" y="59"/>
                      <a:pt x="6" y="59"/>
                    </a:cubicBezTo>
                    <a:cubicBezTo>
                      <a:pt x="10" y="59"/>
                      <a:pt x="13" y="56"/>
                      <a:pt x="13" y="52"/>
                    </a:cubicBezTo>
                    <a:cubicBezTo>
                      <a:pt x="13" y="38"/>
                      <a:pt x="13" y="38"/>
                      <a:pt x="13" y="38"/>
                    </a:cubicBezTo>
                    <a:cubicBezTo>
                      <a:pt x="13" y="34"/>
                      <a:pt x="16" y="30"/>
                      <a:pt x="21" y="30"/>
                    </a:cubicBezTo>
                    <a:cubicBezTo>
                      <a:pt x="84" y="30"/>
                      <a:pt x="84" y="30"/>
                      <a:pt x="84" y="30"/>
                    </a:cubicBezTo>
                    <a:cubicBezTo>
                      <a:pt x="84" y="47"/>
                      <a:pt x="84" y="47"/>
                      <a:pt x="84" y="47"/>
                    </a:cubicBezTo>
                    <a:cubicBezTo>
                      <a:pt x="84" y="51"/>
                      <a:pt x="87" y="53"/>
                      <a:pt x="90" y="53"/>
                    </a:cubicBezTo>
                    <a:cubicBezTo>
                      <a:pt x="94" y="53"/>
                      <a:pt x="96" y="51"/>
                      <a:pt x="96" y="47"/>
                    </a:cubicBezTo>
                    <a:cubicBezTo>
                      <a:pt x="96" y="30"/>
                      <a:pt x="96" y="30"/>
                      <a:pt x="96" y="30"/>
                    </a:cubicBezTo>
                    <a:cubicBezTo>
                      <a:pt x="159" y="30"/>
                      <a:pt x="159" y="30"/>
                      <a:pt x="159" y="30"/>
                    </a:cubicBezTo>
                    <a:cubicBezTo>
                      <a:pt x="164" y="30"/>
                      <a:pt x="168" y="34"/>
                      <a:pt x="168" y="38"/>
                    </a:cubicBezTo>
                    <a:cubicBezTo>
                      <a:pt x="168" y="52"/>
                      <a:pt x="168" y="52"/>
                      <a:pt x="168" y="52"/>
                    </a:cubicBezTo>
                    <a:cubicBezTo>
                      <a:pt x="168" y="56"/>
                      <a:pt x="170" y="59"/>
                      <a:pt x="174" y="59"/>
                    </a:cubicBezTo>
                    <a:cubicBezTo>
                      <a:pt x="177" y="59"/>
                      <a:pt x="180" y="56"/>
                      <a:pt x="180" y="52"/>
                    </a:cubicBezTo>
                    <a:cubicBezTo>
                      <a:pt x="180" y="38"/>
                      <a:pt x="180" y="38"/>
                      <a:pt x="180" y="38"/>
                    </a:cubicBezTo>
                    <a:cubicBezTo>
                      <a:pt x="180" y="27"/>
                      <a:pt x="171" y="17"/>
                      <a:pt x="159" y="17"/>
                    </a:cubicBezTo>
                    <a:close/>
                  </a:path>
                </a:pathLst>
              </a:cu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7"/>
              <p:cNvSpPr>
                <a:spLocks/>
              </p:cNvSpPr>
              <p:nvPr/>
            </p:nvSpPr>
            <p:spPr bwMode="auto">
              <a:xfrm>
                <a:off x="4265839"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8"/>
              <p:cNvSpPr>
                <a:spLocks/>
              </p:cNvSpPr>
              <p:nvPr/>
            </p:nvSpPr>
            <p:spPr bwMode="auto">
              <a:xfrm>
                <a:off x="4576763"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9"/>
              <p:cNvSpPr>
                <a:spLocks/>
              </p:cNvSpPr>
              <p:nvPr/>
            </p:nvSpPr>
            <p:spPr bwMode="auto">
              <a:xfrm>
                <a:off x="4865688"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10"/>
              <p:cNvSpPr>
                <a:spLocks/>
              </p:cNvSpPr>
              <p:nvPr/>
            </p:nvSpPr>
            <p:spPr bwMode="auto">
              <a:xfrm>
                <a:off x="4486501" y="-1204913"/>
                <a:ext cx="390525" cy="228600"/>
              </a:xfrm>
              <a:custGeom>
                <a:avLst/>
                <a:gdLst>
                  <a:gd name="T0" fmla="*/ 104 w 104"/>
                  <a:gd name="T1" fmla="*/ 49 h 61"/>
                  <a:gd name="T2" fmla="*/ 90 w 104"/>
                  <a:gd name="T3" fmla="*/ 61 h 61"/>
                  <a:gd name="T4" fmla="*/ 14 w 104"/>
                  <a:gd name="T5" fmla="*/ 61 h 61"/>
                  <a:gd name="T6" fmla="*/ 0 w 104"/>
                  <a:gd name="T7" fmla="*/ 49 h 61"/>
                  <a:gd name="T8" fmla="*/ 0 w 104"/>
                  <a:gd name="T9" fmla="*/ 12 h 61"/>
                  <a:gd name="T10" fmla="*/ 14 w 104"/>
                  <a:gd name="T11" fmla="*/ 0 h 61"/>
                  <a:gd name="T12" fmla="*/ 90 w 104"/>
                  <a:gd name="T13" fmla="*/ 0 h 61"/>
                  <a:gd name="T14" fmla="*/ 104 w 104"/>
                  <a:gd name="T15" fmla="*/ 12 h 61"/>
                  <a:gd name="T16" fmla="*/ 104 w 104"/>
                  <a:gd name="T1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1">
                    <a:moveTo>
                      <a:pt x="104" y="49"/>
                    </a:moveTo>
                    <a:cubicBezTo>
                      <a:pt x="104" y="56"/>
                      <a:pt x="98" y="61"/>
                      <a:pt x="90" y="61"/>
                    </a:cubicBezTo>
                    <a:cubicBezTo>
                      <a:pt x="14" y="61"/>
                      <a:pt x="14" y="61"/>
                      <a:pt x="14" y="61"/>
                    </a:cubicBezTo>
                    <a:cubicBezTo>
                      <a:pt x="6" y="61"/>
                      <a:pt x="0" y="56"/>
                      <a:pt x="0" y="49"/>
                    </a:cubicBezTo>
                    <a:cubicBezTo>
                      <a:pt x="0" y="12"/>
                      <a:pt x="0" y="12"/>
                      <a:pt x="0" y="12"/>
                    </a:cubicBezTo>
                    <a:cubicBezTo>
                      <a:pt x="0" y="5"/>
                      <a:pt x="6" y="0"/>
                      <a:pt x="14" y="0"/>
                    </a:cubicBezTo>
                    <a:cubicBezTo>
                      <a:pt x="90" y="0"/>
                      <a:pt x="90" y="0"/>
                      <a:pt x="90" y="0"/>
                    </a:cubicBezTo>
                    <a:cubicBezTo>
                      <a:pt x="98" y="0"/>
                      <a:pt x="104" y="5"/>
                      <a:pt x="104" y="12"/>
                    </a:cubicBezTo>
                    <a:cubicBezTo>
                      <a:pt x="104" y="49"/>
                      <a:pt x="104" y="49"/>
                      <a:pt x="104" y="49"/>
                    </a:cubicBezTo>
                  </a:path>
                </a:pathLst>
              </a:cu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4" name="TextBox 33"/>
          <p:cNvSpPr txBox="1"/>
          <p:nvPr/>
        </p:nvSpPr>
        <p:spPr>
          <a:xfrm>
            <a:off x="5508104" y="3212272"/>
            <a:ext cx="2664296" cy="830997"/>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25" name="矩形 24"/>
          <p:cNvSpPr/>
          <p:nvPr/>
        </p:nvSpPr>
        <p:spPr>
          <a:xfrm>
            <a:off x="8198691" y="1642855"/>
            <a:ext cx="45719" cy="874831"/>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8198691" y="3212272"/>
            <a:ext cx="45719" cy="874831"/>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864079" y="2571417"/>
            <a:ext cx="53771" cy="1078270"/>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2036874" y="2221914"/>
            <a:ext cx="1343678" cy="338554"/>
          </a:xfrm>
          <a:prstGeom prst="rect">
            <a:avLst/>
          </a:prstGeom>
          <a:noFill/>
          <a:ln>
            <a:noFill/>
          </a:ln>
        </p:spPr>
        <p:txBody>
          <a:bodyPr wrap="square">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tx1">
                  <a:lumMod val="85000"/>
                  <a:lumOff val="15000"/>
                </a:schemeClr>
              </a:solidFill>
              <a:latin typeface="微软雅黑" pitchFamily="34" charset="-122"/>
              <a:ea typeface="微软雅黑" panose="020B0503020204020204" pitchFamily="34" charset="-122"/>
            </a:endParaRPr>
          </a:p>
        </p:txBody>
      </p:sp>
      <p:sp>
        <p:nvSpPr>
          <p:cNvPr id="29" name="矩形 28"/>
          <p:cNvSpPr/>
          <p:nvPr/>
        </p:nvSpPr>
        <p:spPr>
          <a:xfrm>
            <a:off x="5508104" y="1323495"/>
            <a:ext cx="1343678" cy="338554"/>
          </a:xfrm>
          <a:prstGeom prst="rect">
            <a:avLst/>
          </a:prstGeom>
          <a:noFill/>
          <a:ln>
            <a:noFill/>
          </a:ln>
        </p:spPr>
        <p:txBody>
          <a:bodyPr wrap="square">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tx1">
                  <a:lumMod val="85000"/>
                  <a:lumOff val="15000"/>
                </a:schemeClr>
              </a:solidFill>
              <a:latin typeface="微软雅黑" pitchFamily="34" charset="-122"/>
              <a:ea typeface="微软雅黑" panose="020B0503020204020204" pitchFamily="34" charset="-122"/>
            </a:endParaRPr>
          </a:p>
        </p:txBody>
      </p:sp>
      <p:sp>
        <p:nvSpPr>
          <p:cNvPr id="30" name="矩形 29"/>
          <p:cNvSpPr/>
          <p:nvPr/>
        </p:nvSpPr>
        <p:spPr>
          <a:xfrm>
            <a:off x="5508104" y="2908351"/>
            <a:ext cx="1343678" cy="338554"/>
          </a:xfrm>
          <a:prstGeom prst="rect">
            <a:avLst/>
          </a:prstGeom>
          <a:noFill/>
          <a:ln>
            <a:noFill/>
          </a:ln>
        </p:spPr>
        <p:txBody>
          <a:bodyPr wrap="square">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tx1">
                  <a:lumMod val="85000"/>
                  <a:lumOff val="1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186234561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31" presetClass="entr" presetSubtype="0" fill="hold" nodeType="withEffect">
                                  <p:stCondLst>
                                    <p:cond delay="500"/>
                                  </p:stCondLst>
                                  <p:childTnLst>
                                    <p:set>
                                      <p:cBhvr>
                                        <p:cTn id="21" dur="1" fill="hold">
                                          <p:stCondLst>
                                            <p:cond delay="0"/>
                                          </p:stCondLst>
                                        </p:cTn>
                                        <p:tgtEl>
                                          <p:spTgt spid="9"/>
                                        </p:tgtEl>
                                        <p:attrNameLst>
                                          <p:attrName>style.visibility</p:attrName>
                                        </p:attrNameLst>
                                      </p:cBhvr>
                                      <p:to>
                                        <p:strVal val="visible"/>
                                      </p:to>
                                    </p:set>
                                    <p:anim calcmode="lin" valueType="num">
                                      <p:cBhvr>
                                        <p:cTn id="22" dur="750" fill="hold"/>
                                        <p:tgtEl>
                                          <p:spTgt spid="9"/>
                                        </p:tgtEl>
                                        <p:attrNameLst>
                                          <p:attrName>ppt_w</p:attrName>
                                        </p:attrNameLst>
                                      </p:cBhvr>
                                      <p:tavLst>
                                        <p:tav tm="0">
                                          <p:val>
                                            <p:fltVal val="0"/>
                                          </p:val>
                                        </p:tav>
                                        <p:tav tm="100000">
                                          <p:val>
                                            <p:strVal val="#ppt_w"/>
                                          </p:val>
                                        </p:tav>
                                      </p:tavLst>
                                    </p:anim>
                                    <p:anim calcmode="lin" valueType="num">
                                      <p:cBhvr>
                                        <p:cTn id="23" dur="750" fill="hold"/>
                                        <p:tgtEl>
                                          <p:spTgt spid="9"/>
                                        </p:tgtEl>
                                        <p:attrNameLst>
                                          <p:attrName>ppt_h</p:attrName>
                                        </p:attrNameLst>
                                      </p:cBhvr>
                                      <p:tavLst>
                                        <p:tav tm="0">
                                          <p:val>
                                            <p:fltVal val="0"/>
                                          </p:val>
                                        </p:tav>
                                        <p:tav tm="100000">
                                          <p:val>
                                            <p:strVal val="#ppt_h"/>
                                          </p:val>
                                        </p:tav>
                                      </p:tavLst>
                                    </p:anim>
                                    <p:anim calcmode="lin" valueType="num">
                                      <p:cBhvr>
                                        <p:cTn id="24" dur="750" fill="hold"/>
                                        <p:tgtEl>
                                          <p:spTgt spid="9"/>
                                        </p:tgtEl>
                                        <p:attrNameLst>
                                          <p:attrName>style.rotation</p:attrName>
                                        </p:attrNameLst>
                                      </p:cBhvr>
                                      <p:tavLst>
                                        <p:tav tm="0">
                                          <p:val>
                                            <p:fltVal val="90"/>
                                          </p:val>
                                        </p:tav>
                                        <p:tav tm="100000">
                                          <p:val>
                                            <p:fltVal val="0"/>
                                          </p:val>
                                        </p:tav>
                                      </p:tavLst>
                                    </p:anim>
                                    <p:animEffect transition="in" filter="fade">
                                      <p:cBhvr>
                                        <p:cTn id="25" dur="750"/>
                                        <p:tgtEl>
                                          <p:spTgt spid="9"/>
                                        </p:tgtEl>
                                      </p:cBhvr>
                                    </p:animEffect>
                                  </p:childTnLst>
                                </p:cTn>
                              </p:par>
                              <p:par>
                                <p:cTn id="26" presetID="22" presetClass="entr" presetSubtype="8" fill="hold" grpId="0" nodeType="withEffect">
                                  <p:stCondLst>
                                    <p:cond delay="150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150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22" presetClass="entr" presetSubtype="4" fill="hold" grpId="0" nodeType="withEffect">
                                  <p:stCondLst>
                                    <p:cond delay="2000"/>
                                  </p:stCondLst>
                                  <p:childTnLst>
                                    <p:set>
                                      <p:cBhvr>
                                        <p:cTn id="33" dur="1" fill="hold">
                                          <p:stCondLst>
                                            <p:cond delay="0"/>
                                          </p:stCondLst>
                                        </p:cTn>
                                        <p:tgtEl>
                                          <p:spTgt spid="25"/>
                                        </p:tgtEl>
                                        <p:attrNameLst>
                                          <p:attrName>style.visibility</p:attrName>
                                        </p:attrNameLst>
                                      </p:cBhvr>
                                      <p:to>
                                        <p:strVal val="visible"/>
                                      </p:to>
                                    </p:set>
                                    <p:animEffect transition="in" filter="wipe(down)">
                                      <p:cBhvr>
                                        <p:cTn id="34" dur="500"/>
                                        <p:tgtEl>
                                          <p:spTgt spid="25"/>
                                        </p:tgtEl>
                                      </p:cBhvr>
                                    </p:animEffect>
                                  </p:childTnLst>
                                </p:cTn>
                              </p:par>
                              <p:par>
                                <p:cTn id="35" presetID="22" presetClass="entr" presetSubtype="4" fill="hold" grpId="0" nodeType="withEffect">
                                  <p:stCondLst>
                                    <p:cond delay="2000"/>
                                  </p:stCondLst>
                                  <p:childTnLst>
                                    <p:set>
                                      <p:cBhvr>
                                        <p:cTn id="36" dur="1" fill="hold">
                                          <p:stCondLst>
                                            <p:cond delay="0"/>
                                          </p:stCondLst>
                                        </p:cTn>
                                        <p:tgtEl>
                                          <p:spTgt spid="26"/>
                                        </p:tgtEl>
                                        <p:attrNameLst>
                                          <p:attrName>style.visibility</p:attrName>
                                        </p:attrNameLst>
                                      </p:cBhvr>
                                      <p:to>
                                        <p:strVal val="visible"/>
                                      </p:to>
                                    </p:set>
                                    <p:animEffect transition="in" filter="wipe(down)">
                                      <p:cBhvr>
                                        <p:cTn id="37" dur="500"/>
                                        <p:tgtEl>
                                          <p:spTgt spid="26"/>
                                        </p:tgtEl>
                                      </p:cBhvr>
                                    </p:animEffect>
                                  </p:childTnLst>
                                </p:cTn>
                              </p:par>
                              <p:par>
                                <p:cTn id="38" presetID="22" presetClass="entr" presetSubtype="8" fill="hold" grpId="0" nodeType="withEffect">
                                  <p:stCondLst>
                                    <p:cond delay="1500"/>
                                  </p:stCondLst>
                                  <p:childTnLst>
                                    <p:set>
                                      <p:cBhvr>
                                        <p:cTn id="39" dur="1" fill="hold">
                                          <p:stCondLst>
                                            <p:cond delay="0"/>
                                          </p:stCondLst>
                                        </p:cTn>
                                        <p:tgtEl>
                                          <p:spTgt spid="29"/>
                                        </p:tgtEl>
                                        <p:attrNameLst>
                                          <p:attrName>style.visibility</p:attrName>
                                        </p:attrNameLst>
                                      </p:cBhvr>
                                      <p:to>
                                        <p:strVal val="visible"/>
                                      </p:to>
                                    </p:set>
                                    <p:animEffect transition="in" filter="wipe(left)">
                                      <p:cBhvr>
                                        <p:cTn id="40" dur="500"/>
                                        <p:tgtEl>
                                          <p:spTgt spid="29"/>
                                        </p:tgtEl>
                                      </p:cBhvr>
                                    </p:animEffect>
                                  </p:childTnLst>
                                </p:cTn>
                              </p:par>
                              <p:par>
                                <p:cTn id="41" presetID="22" presetClass="entr" presetSubtype="8" fill="hold" grpId="0" nodeType="withEffect">
                                  <p:stCondLst>
                                    <p:cond delay="150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500"/>
                                        <p:tgtEl>
                                          <p:spTgt spid="30"/>
                                        </p:tgtEl>
                                      </p:cBhvr>
                                    </p:animEffect>
                                  </p:childTnLst>
                                </p:cTn>
                              </p:par>
                              <p:par>
                                <p:cTn id="44" presetID="22" presetClass="entr" presetSubtype="2" fill="hold" grpId="0" nodeType="withEffect">
                                  <p:stCondLst>
                                    <p:cond delay="1500"/>
                                  </p:stCondLst>
                                  <p:childTnLst>
                                    <p:set>
                                      <p:cBhvr>
                                        <p:cTn id="45" dur="1" fill="hold">
                                          <p:stCondLst>
                                            <p:cond delay="0"/>
                                          </p:stCondLst>
                                        </p:cTn>
                                        <p:tgtEl>
                                          <p:spTgt spid="7"/>
                                        </p:tgtEl>
                                        <p:attrNameLst>
                                          <p:attrName>style.visibility</p:attrName>
                                        </p:attrNameLst>
                                      </p:cBhvr>
                                      <p:to>
                                        <p:strVal val="visible"/>
                                      </p:to>
                                    </p:set>
                                    <p:animEffect transition="in" filter="wipe(right)">
                                      <p:cBhvr>
                                        <p:cTn id="46" dur="500"/>
                                        <p:tgtEl>
                                          <p:spTgt spid="7"/>
                                        </p:tgtEl>
                                      </p:cBhvr>
                                    </p:animEffect>
                                  </p:childTnLst>
                                </p:cTn>
                              </p:par>
                              <p:par>
                                <p:cTn id="47" presetID="22" presetClass="entr" presetSubtype="4" fill="hold" grpId="0" nodeType="withEffect">
                                  <p:stCondLst>
                                    <p:cond delay="2000"/>
                                  </p:stCondLst>
                                  <p:childTnLst>
                                    <p:set>
                                      <p:cBhvr>
                                        <p:cTn id="48" dur="1" fill="hold">
                                          <p:stCondLst>
                                            <p:cond delay="0"/>
                                          </p:stCondLst>
                                        </p:cTn>
                                        <p:tgtEl>
                                          <p:spTgt spid="27"/>
                                        </p:tgtEl>
                                        <p:attrNameLst>
                                          <p:attrName>style.visibility</p:attrName>
                                        </p:attrNameLst>
                                      </p:cBhvr>
                                      <p:to>
                                        <p:strVal val="visible"/>
                                      </p:to>
                                    </p:set>
                                    <p:animEffect transition="in" filter="wipe(down)">
                                      <p:cBhvr>
                                        <p:cTn id="49" dur="500"/>
                                        <p:tgtEl>
                                          <p:spTgt spid="27"/>
                                        </p:tgtEl>
                                      </p:cBhvr>
                                    </p:animEffect>
                                  </p:childTnLst>
                                </p:cTn>
                              </p:par>
                              <p:par>
                                <p:cTn id="50" presetID="22" presetClass="entr" presetSubtype="2" fill="hold" grpId="0" nodeType="withEffect">
                                  <p:stCondLst>
                                    <p:cond delay="1500"/>
                                  </p:stCondLst>
                                  <p:childTnLst>
                                    <p:set>
                                      <p:cBhvr>
                                        <p:cTn id="51" dur="1" fill="hold">
                                          <p:stCondLst>
                                            <p:cond delay="0"/>
                                          </p:stCondLst>
                                        </p:cTn>
                                        <p:tgtEl>
                                          <p:spTgt spid="28"/>
                                        </p:tgtEl>
                                        <p:attrNameLst>
                                          <p:attrName>style.visibility</p:attrName>
                                        </p:attrNameLst>
                                      </p:cBhvr>
                                      <p:to>
                                        <p:strVal val="visible"/>
                                      </p:to>
                                    </p:set>
                                    <p:animEffect transition="in" filter="wipe(right)">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p:bldP spid="24" grpId="0"/>
      <p:bldP spid="25" grpId="0" animBg="1"/>
      <p:bldP spid="26" grpId="0" animBg="1"/>
      <p:bldP spid="27" grpId="0" animBg="1"/>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Group 5"/>
          <p:cNvGrpSpPr>
            <a:grpSpLocks noChangeAspect="1"/>
          </p:cNvGrpSpPr>
          <p:nvPr/>
        </p:nvGrpSpPr>
        <p:grpSpPr bwMode="auto">
          <a:xfrm>
            <a:off x="3669953" y="1161459"/>
            <a:ext cx="1804094" cy="3354508"/>
            <a:chOff x="1220" y="788"/>
            <a:chExt cx="955" cy="1843"/>
          </a:xfrm>
        </p:grpSpPr>
        <p:sp>
          <p:nvSpPr>
            <p:cNvPr id="8" name="Freeform 7"/>
            <p:cNvSpPr>
              <a:spLocks/>
            </p:cNvSpPr>
            <p:nvPr/>
          </p:nvSpPr>
          <p:spPr bwMode="auto">
            <a:xfrm>
              <a:off x="1220" y="788"/>
              <a:ext cx="955" cy="1843"/>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Rectangle 8"/>
            <p:cNvSpPr>
              <a:spLocks noChangeArrowheads="1"/>
            </p:cNvSpPr>
            <p:nvPr/>
          </p:nvSpPr>
          <p:spPr bwMode="auto">
            <a:xfrm flipH="1">
              <a:off x="1278" y="1025"/>
              <a:ext cx="839" cy="1302"/>
            </a:xfrm>
            <a:prstGeom prst="rect">
              <a:avLst/>
            </a:prstGeom>
            <a:blipFill>
              <a:blip r:embed="rId2"/>
              <a:stretch>
                <a:fillRect/>
              </a:stretch>
            </a:blipFill>
            <a:ln w="9525">
              <a:solidFill>
                <a:schemeClr val="bg1">
                  <a:lumMod val="95000"/>
                </a:schemeClr>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Oval 9"/>
            <p:cNvSpPr>
              <a:spLocks noChangeArrowheads="1"/>
            </p:cNvSpPr>
            <p:nvPr/>
          </p:nvSpPr>
          <p:spPr bwMode="auto">
            <a:xfrm>
              <a:off x="1614" y="2382"/>
              <a:ext cx="167" cy="169"/>
            </a:xfrm>
            <a:prstGeom prst="ellipse">
              <a:avLst/>
            </a:pr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10"/>
            <p:cNvSpPr>
              <a:spLocks/>
            </p:cNvSpPr>
            <p:nvPr/>
          </p:nvSpPr>
          <p:spPr bwMode="auto">
            <a:xfrm>
              <a:off x="1531" y="897"/>
              <a:ext cx="334" cy="5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0"/>
          <p:cNvSpPr txBox="1"/>
          <p:nvPr/>
        </p:nvSpPr>
        <p:spPr>
          <a:xfrm>
            <a:off x="5802170" y="1650581"/>
            <a:ext cx="2730271" cy="1169551"/>
          </a:xfrm>
          <a:prstGeom prst="rect">
            <a:avLst/>
          </a:prstGeom>
          <a:noFill/>
        </p:spPr>
        <p:txBody>
          <a:bodyPr vert="horz" wrap="square" rtlCol="0">
            <a:spAutoFit/>
          </a:bodyPr>
          <a:lstStyle/>
          <a:p>
            <a:pPr algn="just"/>
            <a:r>
              <a:rPr lang="zh-CN" altLang="en-US" sz="14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3" name="TextBox 11"/>
          <p:cNvSpPr txBox="1"/>
          <p:nvPr/>
        </p:nvSpPr>
        <p:spPr>
          <a:xfrm>
            <a:off x="611560" y="2802709"/>
            <a:ext cx="2736304" cy="1169551"/>
          </a:xfrm>
          <a:prstGeom prst="rect">
            <a:avLst/>
          </a:prstGeom>
          <a:noFill/>
        </p:spPr>
        <p:txBody>
          <a:bodyPr vert="horz" wrap="square" rtlCol="0">
            <a:spAutoFit/>
          </a:bodyPr>
          <a:lstStyle/>
          <a:p>
            <a:pPr algn="just"/>
            <a:r>
              <a:rPr lang="zh-CN" altLang="en-US" sz="14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4" name="Oval 9"/>
          <p:cNvSpPr>
            <a:spLocks noChangeArrowheads="1"/>
          </p:cNvSpPr>
          <p:nvPr/>
        </p:nvSpPr>
        <p:spPr bwMode="auto">
          <a:xfrm>
            <a:off x="1565181" y="1843133"/>
            <a:ext cx="829062" cy="815560"/>
          </a:xfrm>
          <a:prstGeom prst="ellipse">
            <a:avLst/>
          </a:prstGeom>
          <a:noFill/>
          <a:ln w="19050">
            <a:solidFill>
              <a:schemeClr val="tx2">
                <a:lumMod val="50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Oval 9"/>
          <p:cNvSpPr>
            <a:spLocks noChangeArrowheads="1"/>
          </p:cNvSpPr>
          <p:nvPr/>
        </p:nvSpPr>
        <p:spPr bwMode="auto">
          <a:xfrm>
            <a:off x="6660001" y="3139277"/>
            <a:ext cx="829062" cy="815560"/>
          </a:xfrm>
          <a:prstGeom prst="ellipse">
            <a:avLst/>
          </a:prstGeom>
          <a:noFill/>
          <a:ln w="19050">
            <a:solidFill>
              <a:schemeClr val="tx2">
                <a:lumMod val="50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6" name="组合 15"/>
          <p:cNvGrpSpPr/>
          <p:nvPr/>
        </p:nvGrpSpPr>
        <p:grpSpPr>
          <a:xfrm>
            <a:off x="1713818" y="2036136"/>
            <a:ext cx="535580" cy="429552"/>
            <a:chOff x="3800628" y="1595448"/>
            <a:chExt cx="460300" cy="369175"/>
          </a:xfrm>
          <a:solidFill>
            <a:srgbClr val="FF0000"/>
          </a:solidFill>
        </p:grpSpPr>
        <p:sp>
          <p:nvSpPr>
            <p:cNvPr id="17" name="任意多边形 16"/>
            <p:cNvSpPr/>
            <p:nvPr/>
          </p:nvSpPr>
          <p:spPr>
            <a:xfrm>
              <a:off x="3800628" y="1595448"/>
              <a:ext cx="326907" cy="296623"/>
            </a:xfrm>
            <a:custGeom>
              <a:avLst/>
              <a:gdLst>
                <a:gd name="connsiteX0" fmla="*/ 239603 w 352904"/>
                <a:gd name="connsiteY0" fmla="*/ 73741 h 320958"/>
                <a:gd name="connsiteX1" fmla="*/ 216743 w 352904"/>
                <a:gd name="connsiteY1" fmla="*/ 96601 h 320958"/>
                <a:gd name="connsiteX2" fmla="*/ 239603 w 352904"/>
                <a:gd name="connsiteY2" fmla="*/ 119461 h 320958"/>
                <a:gd name="connsiteX3" fmla="*/ 262463 w 352904"/>
                <a:gd name="connsiteY3" fmla="*/ 96601 h 320958"/>
                <a:gd name="connsiteX4" fmla="*/ 239603 w 352904"/>
                <a:gd name="connsiteY4" fmla="*/ 73741 h 320958"/>
                <a:gd name="connsiteX5" fmla="*/ 117334 w 352904"/>
                <a:gd name="connsiteY5" fmla="*/ 73157 h 320958"/>
                <a:gd name="connsiteX6" fmla="*/ 94474 w 352904"/>
                <a:gd name="connsiteY6" fmla="*/ 96017 h 320958"/>
                <a:gd name="connsiteX7" fmla="*/ 117334 w 352904"/>
                <a:gd name="connsiteY7" fmla="*/ 118877 h 320958"/>
                <a:gd name="connsiteX8" fmla="*/ 140194 w 352904"/>
                <a:gd name="connsiteY8" fmla="*/ 96017 h 320958"/>
                <a:gd name="connsiteX9" fmla="*/ 117334 w 352904"/>
                <a:gd name="connsiteY9" fmla="*/ 73157 h 320958"/>
                <a:gd name="connsiteX10" fmla="*/ 161445 w 352904"/>
                <a:gd name="connsiteY10" fmla="*/ 676 h 320958"/>
                <a:gd name="connsiteX11" fmla="*/ 273513 w 352904"/>
                <a:gd name="connsiteY11" fmla="*/ 23593 h 320958"/>
                <a:gd name="connsiteX12" fmla="*/ 352891 w 352904"/>
                <a:gd name="connsiteY12" fmla="*/ 122075 h 320958"/>
                <a:gd name="connsiteX13" fmla="*/ 352904 w 352904"/>
                <a:gd name="connsiteY13" fmla="*/ 128507 h 320958"/>
                <a:gd name="connsiteX14" fmla="*/ 315146 w 352904"/>
                <a:gd name="connsiteY14" fmla="*/ 129922 h 320958"/>
                <a:gd name="connsiteX15" fmla="*/ 268164 w 352904"/>
                <a:gd name="connsiteY15" fmla="*/ 145994 h 320958"/>
                <a:gd name="connsiteX16" fmla="*/ 197650 w 352904"/>
                <a:gd name="connsiteY16" fmla="*/ 278970 h 320958"/>
                <a:gd name="connsiteX17" fmla="*/ 207241 w 352904"/>
                <a:gd name="connsiteY17" fmla="*/ 300331 h 320958"/>
                <a:gd name="connsiteX18" fmla="*/ 171382 w 352904"/>
                <a:gd name="connsiteY18" fmla="*/ 304251 h 320958"/>
                <a:gd name="connsiteX19" fmla="*/ 112465 w 352904"/>
                <a:gd name="connsiteY19" fmla="*/ 293615 h 320958"/>
                <a:gd name="connsiteX20" fmla="*/ 51566 w 352904"/>
                <a:gd name="connsiteY20" fmla="*/ 320958 h 320958"/>
                <a:gd name="connsiteX21" fmla="*/ 55204 w 352904"/>
                <a:gd name="connsiteY21" fmla="*/ 262286 h 320958"/>
                <a:gd name="connsiteX22" fmla="*/ 56385 w 352904"/>
                <a:gd name="connsiteY22" fmla="*/ 41109 h 320958"/>
                <a:gd name="connsiteX23" fmla="*/ 161445 w 352904"/>
                <a:gd name="connsiteY23" fmla="*/ 676 h 32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904" h="320958">
                  <a:moveTo>
                    <a:pt x="239603" y="73741"/>
                  </a:moveTo>
                  <a:cubicBezTo>
                    <a:pt x="226978" y="73741"/>
                    <a:pt x="216743" y="83976"/>
                    <a:pt x="216743" y="96601"/>
                  </a:cubicBezTo>
                  <a:cubicBezTo>
                    <a:pt x="216743" y="109226"/>
                    <a:pt x="226978" y="119461"/>
                    <a:pt x="239603" y="119461"/>
                  </a:cubicBezTo>
                  <a:cubicBezTo>
                    <a:pt x="252228" y="119461"/>
                    <a:pt x="262463" y="109226"/>
                    <a:pt x="262463" y="96601"/>
                  </a:cubicBezTo>
                  <a:cubicBezTo>
                    <a:pt x="262463" y="83976"/>
                    <a:pt x="252228" y="73741"/>
                    <a:pt x="239603" y="73741"/>
                  </a:cubicBezTo>
                  <a:close/>
                  <a:moveTo>
                    <a:pt x="117334" y="73157"/>
                  </a:moveTo>
                  <a:cubicBezTo>
                    <a:pt x="104709" y="73157"/>
                    <a:pt x="94474" y="83392"/>
                    <a:pt x="94474" y="96017"/>
                  </a:cubicBezTo>
                  <a:cubicBezTo>
                    <a:pt x="94474" y="108642"/>
                    <a:pt x="104709" y="118877"/>
                    <a:pt x="117334" y="118877"/>
                  </a:cubicBezTo>
                  <a:cubicBezTo>
                    <a:pt x="129959" y="118877"/>
                    <a:pt x="140194" y="108642"/>
                    <a:pt x="140194" y="96017"/>
                  </a:cubicBezTo>
                  <a:cubicBezTo>
                    <a:pt x="140194" y="83392"/>
                    <a:pt x="129959" y="73157"/>
                    <a:pt x="117334" y="73157"/>
                  </a:cubicBezTo>
                  <a:close/>
                  <a:moveTo>
                    <a:pt x="161445" y="676"/>
                  </a:moveTo>
                  <a:cubicBezTo>
                    <a:pt x="199745" y="-2414"/>
                    <a:pt x="239214" y="5055"/>
                    <a:pt x="273513" y="23593"/>
                  </a:cubicBezTo>
                  <a:cubicBezTo>
                    <a:pt x="316394" y="46769"/>
                    <a:pt x="343628" y="82874"/>
                    <a:pt x="352891" y="122075"/>
                  </a:cubicBezTo>
                  <a:lnTo>
                    <a:pt x="352904" y="128507"/>
                  </a:lnTo>
                  <a:lnTo>
                    <a:pt x="315146" y="129922"/>
                  </a:lnTo>
                  <a:cubicBezTo>
                    <a:pt x="298889" y="132883"/>
                    <a:pt x="282999" y="138217"/>
                    <a:pt x="268164" y="145994"/>
                  </a:cubicBezTo>
                  <a:cubicBezTo>
                    <a:pt x="213736" y="174528"/>
                    <a:pt x="187797" y="228001"/>
                    <a:pt x="197650" y="278970"/>
                  </a:cubicBezTo>
                  <a:lnTo>
                    <a:pt x="207241" y="300331"/>
                  </a:lnTo>
                  <a:lnTo>
                    <a:pt x="171382" y="304251"/>
                  </a:lnTo>
                  <a:cubicBezTo>
                    <a:pt x="151598" y="303607"/>
                    <a:pt x="131691" y="300131"/>
                    <a:pt x="112465" y="293615"/>
                  </a:cubicBezTo>
                  <a:lnTo>
                    <a:pt x="51566" y="320958"/>
                  </a:lnTo>
                  <a:lnTo>
                    <a:pt x="55204" y="262286"/>
                  </a:lnTo>
                  <a:cubicBezTo>
                    <a:pt x="-18866" y="201954"/>
                    <a:pt x="-18326" y="100862"/>
                    <a:pt x="56385" y="41109"/>
                  </a:cubicBezTo>
                  <a:cubicBezTo>
                    <a:pt x="86012" y="17414"/>
                    <a:pt x="123145" y="3766"/>
                    <a:pt x="161445" y="676"/>
                  </a:cubicBezTo>
                  <a:close/>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3992844" y="1717577"/>
              <a:ext cx="268084" cy="247046"/>
            </a:xfrm>
            <a:custGeom>
              <a:avLst/>
              <a:gdLst>
                <a:gd name="connsiteX0" fmla="*/ 102711 w 289403"/>
                <a:gd name="connsiteY0" fmla="*/ 68763 h 267313"/>
                <a:gd name="connsiteX1" fmla="*/ 79851 w 289403"/>
                <a:gd name="connsiteY1" fmla="*/ 91623 h 267313"/>
                <a:gd name="connsiteX2" fmla="*/ 102711 w 289403"/>
                <a:gd name="connsiteY2" fmla="*/ 114483 h 267313"/>
                <a:gd name="connsiteX3" fmla="*/ 125571 w 289403"/>
                <a:gd name="connsiteY3" fmla="*/ 91623 h 267313"/>
                <a:gd name="connsiteX4" fmla="*/ 102711 w 289403"/>
                <a:gd name="connsiteY4" fmla="*/ 68763 h 267313"/>
                <a:gd name="connsiteX5" fmla="*/ 196923 w 289403"/>
                <a:gd name="connsiteY5" fmla="*/ 64783 h 267313"/>
                <a:gd name="connsiteX6" fmla="*/ 174063 w 289403"/>
                <a:gd name="connsiteY6" fmla="*/ 87643 h 267313"/>
                <a:gd name="connsiteX7" fmla="*/ 196923 w 289403"/>
                <a:gd name="connsiteY7" fmla="*/ 110503 h 267313"/>
                <a:gd name="connsiteX8" fmla="*/ 219783 w 289403"/>
                <a:gd name="connsiteY8" fmla="*/ 87643 h 267313"/>
                <a:gd name="connsiteX9" fmla="*/ 196923 w 289403"/>
                <a:gd name="connsiteY9" fmla="*/ 64783 h 267313"/>
                <a:gd name="connsiteX10" fmla="*/ 162659 w 289403"/>
                <a:gd name="connsiteY10" fmla="*/ 959 h 267313"/>
                <a:gd name="connsiteX11" fmla="*/ 246984 w 289403"/>
                <a:gd name="connsiteY11" fmla="*/ 36272 h 267313"/>
                <a:gd name="connsiteX12" fmla="*/ 241587 w 289403"/>
                <a:gd name="connsiteY12" fmla="*/ 216018 h 267313"/>
                <a:gd name="connsiteX13" fmla="*/ 245391 w 289403"/>
                <a:gd name="connsiteY13" fmla="*/ 267313 h 267313"/>
                <a:gd name="connsiteX14" fmla="*/ 194273 w 289403"/>
                <a:gd name="connsiteY14" fmla="*/ 240402 h 267313"/>
                <a:gd name="connsiteX15" fmla="*/ 23095 w 289403"/>
                <a:gd name="connsiteY15" fmla="*/ 191102 h 267313"/>
                <a:gd name="connsiteX16" fmla="*/ 70781 w 289403"/>
                <a:gd name="connsiteY16" fmla="*/ 17404 h 267313"/>
                <a:gd name="connsiteX17" fmla="*/ 162659 w 289403"/>
                <a:gd name="connsiteY17" fmla="*/ 959 h 267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403" h="267313">
                  <a:moveTo>
                    <a:pt x="102711" y="68763"/>
                  </a:moveTo>
                  <a:cubicBezTo>
                    <a:pt x="90086" y="68763"/>
                    <a:pt x="79851" y="78998"/>
                    <a:pt x="79851" y="91623"/>
                  </a:cubicBezTo>
                  <a:cubicBezTo>
                    <a:pt x="79851" y="104248"/>
                    <a:pt x="90086" y="114483"/>
                    <a:pt x="102711" y="114483"/>
                  </a:cubicBezTo>
                  <a:cubicBezTo>
                    <a:pt x="115336" y="114483"/>
                    <a:pt x="125571" y="104248"/>
                    <a:pt x="125571" y="91623"/>
                  </a:cubicBezTo>
                  <a:cubicBezTo>
                    <a:pt x="125571" y="78998"/>
                    <a:pt x="115336" y="68763"/>
                    <a:pt x="102711" y="68763"/>
                  </a:cubicBezTo>
                  <a:close/>
                  <a:moveTo>
                    <a:pt x="196923" y="64783"/>
                  </a:moveTo>
                  <a:cubicBezTo>
                    <a:pt x="184298" y="64783"/>
                    <a:pt x="174063" y="75018"/>
                    <a:pt x="174063" y="87643"/>
                  </a:cubicBezTo>
                  <a:cubicBezTo>
                    <a:pt x="174063" y="100268"/>
                    <a:pt x="184298" y="110503"/>
                    <a:pt x="196923" y="110503"/>
                  </a:cubicBezTo>
                  <a:cubicBezTo>
                    <a:pt x="209548" y="110503"/>
                    <a:pt x="219783" y="100268"/>
                    <a:pt x="219783" y="87643"/>
                  </a:cubicBezTo>
                  <a:cubicBezTo>
                    <a:pt x="219783" y="75018"/>
                    <a:pt x="209548" y="64783"/>
                    <a:pt x="196923" y="64783"/>
                  </a:cubicBezTo>
                  <a:close/>
                  <a:moveTo>
                    <a:pt x="162659" y="959"/>
                  </a:moveTo>
                  <a:cubicBezTo>
                    <a:pt x="193753" y="4289"/>
                    <a:pt x="223587" y="16245"/>
                    <a:pt x="246984" y="36272"/>
                  </a:cubicBezTo>
                  <a:cubicBezTo>
                    <a:pt x="305610" y="86454"/>
                    <a:pt x="303147" y="168484"/>
                    <a:pt x="241587" y="216018"/>
                  </a:cubicBezTo>
                  <a:lnTo>
                    <a:pt x="245391" y="267313"/>
                  </a:lnTo>
                  <a:lnTo>
                    <a:pt x="194273" y="240402"/>
                  </a:lnTo>
                  <a:cubicBezTo>
                    <a:pt x="130775" y="260233"/>
                    <a:pt x="59710" y="239766"/>
                    <a:pt x="23095" y="191102"/>
                  </a:cubicBezTo>
                  <a:cubicBezTo>
                    <a:pt x="-21311" y="132084"/>
                    <a:pt x="323" y="53281"/>
                    <a:pt x="70781" y="17404"/>
                  </a:cubicBezTo>
                  <a:cubicBezTo>
                    <a:pt x="99213" y="2927"/>
                    <a:pt x="131566" y="-2370"/>
                    <a:pt x="162659" y="959"/>
                  </a:cubicBezTo>
                  <a:close/>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任意多边形 18"/>
          <p:cNvSpPr/>
          <p:nvPr/>
        </p:nvSpPr>
        <p:spPr>
          <a:xfrm flipH="1">
            <a:off x="6833235" y="3274048"/>
            <a:ext cx="482594" cy="438710"/>
          </a:xfrm>
          <a:custGeom>
            <a:avLst/>
            <a:gdLst>
              <a:gd name="connsiteX0" fmla="*/ 803003 w 1250950"/>
              <a:gd name="connsiteY0" fmla="*/ 863471 h 1139853"/>
              <a:gd name="connsiteX1" fmla="*/ 820326 w 1250950"/>
              <a:gd name="connsiteY1" fmla="*/ 865925 h 1139853"/>
              <a:gd name="connsiteX2" fmla="*/ 1090156 w 1250950"/>
              <a:gd name="connsiteY2" fmla="*/ 1025268 h 1139853"/>
              <a:gd name="connsiteX3" fmla="*/ 1098216 w 1250950"/>
              <a:gd name="connsiteY3" fmla="*/ 1056576 h 1139853"/>
              <a:gd name="connsiteX4" fmla="*/ 1098216 w 1250950"/>
              <a:gd name="connsiteY4" fmla="*/ 1056575 h 1139853"/>
              <a:gd name="connsiteX5" fmla="*/ 1066908 w 1250950"/>
              <a:gd name="connsiteY5" fmla="*/ 1064635 h 1139853"/>
              <a:gd name="connsiteX6" fmla="*/ 797078 w 1250950"/>
              <a:gd name="connsiteY6" fmla="*/ 905293 h 1139853"/>
              <a:gd name="connsiteX7" fmla="*/ 789018 w 1250950"/>
              <a:gd name="connsiteY7" fmla="*/ 873985 h 1139853"/>
              <a:gd name="connsiteX8" fmla="*/ 803003 w 1250950"/>
              <a:gd name="connsiteY8" fmla="*/ 863471 h 1139853"/>
              <a:gd name="connsiteX9" fmla="*/ 446224 w 1250950"/>
              <a:gd name="connsiteY9" fmla="*/ 862581 h 1139853"/>
              <a:gd name="connsiteX10" fmla="*/ 460274 w 1250950"/>
              <a:gd name="connsiteY10" fmla="*/ 873008 h 1139853"/>
              <a:gd name="connsiteX11" fmla="*/ 452409 w 1250950"/>
              <a:gd name="connsiteY11" fmla="*/ 904366 h 1139853"/>
              <a:gd name="connsiteX12" fmla="*/ 183572 w 1250950"/>
              <a:gd name="connsiteY12" fmla="*/ 1065379 h 1139853"/>
              <a:gd name="connsiteX13" fmla="*/ 152215 w 1250950"/>
              <a:gd name="connsiteY13" fmla="*/ 1057513 h 1139853"/>
              <a:gd name="connsiteX14" fmla="*/ 152216 w 1250950"/>
              <a:gd name="connsiteY14" fmla="*/ 1057514 h 1139853"/>
              <a:gd name="connsiteX15" fmla="*/ 160082 w 1250950"/>
              <a:gd name="connsiteY15" fmla="*/ 1026156 h 1139853"/>
              <a:gd name="connsiteX16" fmla="*/ 428917 w 1250950"/>
              <a:gd name="connsiteY16" fmla="*/ 865143 h 1139853"/>
              <a:gd name="connsiteX17" fmla="*/ 446224 w 1250950"/>
              <a:gd name="connsiteY17" fmla="*/ 862581 h 1139853"/>
              <a:gd name="connsiteX18" fmla="*/ 1250950 w 1250950"/>
              <a:gd name="connsiteY18" fmla="*/ 460461 h 1139853"/>
              <a:gd name="connsiteX19" fmla="*/ 640444 w 1250950"/>
              <a:gd name="connsiteY19" fmla="*/ 812938 h 1139853"/>
              <a:gd name="connsiteX20" fmla="*/ 625478 w 1250950"/>
              <a:gd name="connsiteY20" fmla="*/ 815382 h 1139853"/>
              <a:gd name="connsiteX21" fmla="*/ 626513 w 1250950"/>
              <a:gd name="connsiteY21" fmla="*/ 789509 h 1139853"/>
              <a:gd name="connsiteX22" fmla="*/ 625475 w 1250950"/>
              <a:gd name="connsiteY22" fmla="*/ 790124 h 1139853"/>
              <a:gd name="connsiteX23" fmla="*/ 624374 w 1250950"/>
              <a:gd name="connsiteY23" fmla="*/ 789472 h 1139853"/>
              <a:gd name="connsiteX24" fmla="*/ 625472 w 1250950"/>
              <a:gd name="connsiteY24" fmla="*/ 815381 h 1139853"/>
              <a:gd name="connsiteX25" fmla="*/ 610441 w 1250950"/>
              <a:gd name="connsiteY25" fmla="*/ 812900 h 1139853"/>
              <a:gd name="connsiteX26" fmla="*/ 0 w 1250950"/>
              <a:gd name="connsiteY26" fmla="*/ 460461 h 1139853"/>
              <a:gd name="connsiteX27" fmla="*/ 0 w 1250950"/>
              <a:gd name="connsiteY27" fmla="*/ 991154 h 1139853"/>
              <a:gd name="connsiteX28" fmla="*/ 148699 w 1250950"/>
              <a:gd name="connsiteY28" fmla="*/ 1139853 h 1139853"/>
              <a:gd name="connsiteX29" fmla="*/ 1102251 w 1250950"/>
              <a:gd name="connsiteY29" fmla="*/ 1139853 h 1139853"/>
              <a:gd name="connsiteX30" fmla="*/ 1250950 w 1250950"/>
              <a:gd name="connsiteY30" fmla="*/ 991154 h 1139853"/>
              <a:gd name="connsiteX31" fmla="*/ 627124 w 1250950"/>
              <a:gd name="connsiteY31" fmla="*/ 0 h 1139853"/>
              <a:gd name="connsiteX32" fmla="*/ 625476 w 1250950"/>
              <a:gd name="connsiteY32" fmla="*/ 254 h 1139853"/>
              <a:gd name="connsiteX33" fmla="*/ 623826 w 1250950"/>
              <a:gd name="connsiteY33" fmla="*/ 0 h 1139853"/>
              <a:gd name="connsiteX34" fmla="*/ 516466 w 1250950"/>
              <a:gd name="connsiteY34" fmla="*/ 33878 h 1139853"/>
              <a:gd name="connsiteX35" fmla="*/ 513210 w 1250950"/>
              <a:gd name="connsiteY35" fmla="*/ 37558 h 1139853"/>
              <a:gd name="connsiteX36" fmla="*/ 28743 w 1250950"/>
              <a:gd name="connsiteY36" fmla="*/ 358393 h 1139853"/>
              <a:gd name="connsiteX37" fmla="*/ 29589 w 1250950"/>
              <a:gd name="connsiteY37" fmla="*/ 359776 h 1139853"/>
              <a:gd name="connsiteX38" fmla="*/ 28088 w 1250950"/>
              <a:gd name="connsiteY38" fmla="*/ 360547 h 1139853"/>
              <a:gd name="connsiteX39" fmla="*/ 7537 w 1250950"/>
              <a:gd name="connsiteY39" fmla="*/ 383769 h 1139853"/>
              <a:gd name="connsiteX40" fmla="*/ 1043 w 1250950"/>
              <a:gd name="connsiteY40" fmla="*/ 408272 h 1139853"/>
              <a:gd name="connsiteX41" fmla="*/ 342824 w 1250950"/>
              <a:gd name="connsiteY41" fmla="*/ 605599 h 1139853"/>
              <a:gd name="connsiteX42" fmla="*/ 342108 w 1250950"/>
              <a:gd name="connsiteY42" fmla="*/ 603872 h 1139853"/>
              <a:gd name="connsiteX43" fmla="*/ 342108 w 1250950"/>
              <a:gd name="connsiteY43" fmla="*/ 412515 h 1139853"/>
              <a:gd name="connsiteX44" fmla="*/ 389949 w 1250950"/>
              <a:gd name="connsiteY44" fmla="*/ 364674 h 1139853"/>
              <a:gd name="connsiteX45" fmla="*/ 863386 w 1250950"/>
              <a:gd name="connsiteY45" fmla="*/ 364674 h 1139853"/>
              <a:gd name="connsiteX46" fmla="*/ 911227 w 1250950"/>
              <a:gd name="connsiteY46" fmla="*/ 412515 h 1139853"/>
              <a:gd name="connsiteX47" fmla="*/ 911227 w 1250950"/>
              <a:gd name="connsiteY47" fmla="*/ 603810 h 1139853"/>
              <a:gd name="connsiteX48" fmla="*/ 1249908 w 1250950"/>
              <a:gd name="connsiteY48" fmla="*/ 408272 h 1139853"/>
              <a:gd name="connsiteX49" fmla="*/ 1243414 w 1250950"/>
              <a:gd name="connsiteY49" fmla="*/ 383769 h 1139853"/>
              <a:gd name="connsiteX50" fmla="*/ 1222862 w 1250950"/>
              <a:gd name="connsiteY50" fmla="*/ 360547 h 1139853"/>
              <a:gd name="connsiteX51" fmla="*/ 1221361 w 1250950"/>
              <a:gd name="connsiteY51" fmla="*/ 359776 h 1139853"/>
              <a:gd name="connsiteX52" fmla="*/ 1222208 w 1250950"/>
              <a:gd name="connsiteY52" fmla="*/ 358393 h 1139853"/>
              <a:gd name="connsiteX53" fmla="*/ 737741 w 1250950"/>
              <a:gd name="connsiteY53" fmla="*/ 37558 h 1139853"/>
              <a:gd name="connsiteX54" fmla="*/ 734485 w 1250950"/>
              <a:gd name="connsiteY54" fmla="*/ 33878 h 1139853"/>
              <a:gd name="connsiteX55" fmla="*/ 627124 w 1250950"/>
              <a:gd name="connsiteY55" fmla="*/ 0 h 113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50950" h="1139853">
                <a:moveTo>
                  <a:pt x="803003" y="863471"/>
                </a:moveTo>
                <a:cubicBezTo>
                  <a:pt x="808669" y="862013"/>
                  <a:pt x="814891" y="862715"/>
                  <a:pt x="820326" y="865925"/>
                </a:cubicBezTo>
                <a:cubicBezTo>
                  <a:pt x="910269" y="919039"/>
                  <a:pt x="1000213" y="972154"/>
                  <a:pt x="1090156" y="1025268"/>
                </a:cubicBezTo>
                <a:cubicBezTo>
                  <a:pt x="1101027" y="1031688"/>
                  <a:pt x="1104636" y="1045705"/>
                  <a:pt x="1098216" y="1056576"/>
                </a:cubicBezTo>
                <a:lnTo>
                  <a:pt x="1098216" y="1056575"/>
                </a:lnTo>
                <a:cubicBezTo>
                  <a:pt x="1091796" y="1067446"/>
                  <a:pt x="1077779" y="1071055"/>
                  <a:pt x="1066908" y="1064635"/>
                </a:cubicBezTo>
                <a:lnTo>
                  <a:pt x="797078" y="905293"/>
                </a:lnTo>
                <a:cubicBezTo>
                  <a:pt x="786207" y="898874"/>
                  <a:pt x="782599" y="884856"/>
                  <a:pt x="789018" y="873985"/>
                </a:cubicBezTo>
                <a:cubicBezTo>
                  <a:pt x="792228" y="868550"/>
                  <a:pt x="797337" y="864930"/>
                  <a:pt x="803003" y="863471"/>
                </a:cubicBezTo>
                <a:close/>
                <a:moveTo>
                  <a:pt x="446224" y="862581"/>
                </a:moveTo>
                <a:cubicBezTo>
                  <a:pt x="451899" y="864005"/>
                  <a:pt x="457031" y="867593"/>
                  <a:pt x="460274" y="873008"/>
                </a:cubicBezTo>
                <a:cubicBezTo>
                  <a:pt x="466761" y="883839"/>
                  <a:pt x="463239" y="897879"/>
                  <a:pt x="452409" y="904366"/>
                </a:cubicBezTo>
                <a:cubicBezTo>
                  <a:pt x="362797" y="958037"/>
                  <a:pt x="273184" y="1011708"/>
                  <a:pt x="183572" y="1065379"/>
                </a:cubicBezTo>
                <a:cubicBezTo>
                  <a:pt x="172741" y="1071866"/>
                  <a:pt x="158702" y="1068344"/>
                  <a:pt x="152215" y="1057513"/>
                </a:cubicBezTo>
                <a:lnTo>
                  <a:pt x="152216" y="1057514"/>
                </a:lnTo>
                <a:cubicBezTo>
                  <a:pt x="145729" y="1046683"/>
                  <a:pt x="149251" y="1032643"/>
                  <a:pt x="160082" y="1026156"/>
                </a:cubicBezTo>
                <a:lnTo>
                  <a:pt x="428917" y="865143"/>
                </a:lnTo>
                <a:cubicBezTo>
                  <a:pt x="434332" y="861899"/>
                  <a:pt x="440550" y="861158"/>
                  <a:pt x="446224" y="862581"/>
                </a:cubicBezTo>
                <a:close/>
                <a:moveTo>
                  <a:pt x="1250950" y="460461"/>
                </a:moveTo>
                <a:lnTo>
                  <a:pt x="640444" y="812938"/>
                </a:lnTo>
                <a:lnTo>
                  <a:pt x="625478" y="815382"/>
                </a:lnTo>
                <a:lnTo>
                  <a:pt x="626513" y="789509"/>
                </a:lnTo>
                <a:lnTo>
                  <a:pt x="625475" y="790124"/>
                </a:lnTo>
                <a:lnTo>
                  <a:pt x="624374" y="789472"/>
                </a:lnTo>
                <a:lnTo>
                  <a:pt x="625472" y="815381"/>
                </a:lnTo>
                <a:lnTo>
                  <a:pt x="610441" y="812900"/>
                </a:lnTo>
                <a:lnTo>
                  <a:pt x="0" y="460461"/>
                </a:lnTo>
                <a:lnTo>
                  <a:pt x="0" y="991154"/>
                </a:lnTo>
                <a:cubicBezTo>
                  <a:pt x="0" y="1073278"/>
                  <a:pt x="66575" y="1139853"/>
                  <a:pt x="148699" y="1139853"/>
                </a:cubicBezTo>
                <a:lnTo>
                  <a:pt x="1102251" y="1139853"/>
                </a:lnTo>
                <a:cubicBezTo>
                  <a:pt x="1184375" y="1139853"/>
                  <a:pt x="1250950" y="1073278"/>
                  <a:pt x="1250950" y="991154"/>
                </a:cubicBezTo>
                <a:close/>
                <a:moveTo>
                  <a:pt x="627124" y="0"/>
                </a:moveTo>
                <a:lnTo>
                  <a:pt x="625476" y="254"/>
                </a:lnTo>
                <a:lnTo>
                  <a:pt x="623826" y="0"/>
                </a:lnTo>
                <a:cubicBezTo>
                  <a:pt x="581900" y="0"/>
                  <a:pt x="543942" y="12947"/>
                  <a:pt x="516466" y="33878"/>
                </a:cubicBezTo>
                <a:lnTo>
                  <a:pt x="513210" y="37558"/>
                </a:lnTo>
                <a:lnTo>
                  <a:pt x="28743" y="358393"/>
                </a:lnTo>
                <a:lnTo>
                  <a:pt x="29589" y="359776"/>
                </a:lnTo>
                <a:lnTo>
                  <a:pt x="28088" y="360547"/>
                </a:lnTo>
                <a:cubicBezTo>
                  <a:pt x="19411" y="367157"/>
                  <a:pt x="12389" y="375028"/>
                  <a:pt x="7537" y="383769"/>
                </a:cubicBezTo>
                <a:lnTo>
                  <a:pt x="1043" y="408272"/>
                </a:lnTo>
                <a:lnTo>
                  <a:pt x="342824" y="605599"/>
                </a:lnTo>
                <a:lnTo>
                  <a:pt x="342108" y="603872"/>
                </a:lnTo>
                <a:lnTo>
                  <a:pt x="342108" y="412515"/>
                </a:lnTo>
                <a:cubicBezTo>
                  <a:pt x="342108" y="386093"/>
                  <a:pt x="363527" y="364674"/>
                  <a:pt x="389949" y="364674"/>
                </a:cubicBezTo>
                <a:lnTo>
                  <a:pt x="863386" y="364674"/>
                </a:lnTo>
                <a:cubicBezTo>
                  <a:pt x="889808" y="364674"/>
                  <a:pt x="911227" y="386093"/>
                  <a:pt x="911227" y="412515"/>
                </a:cubicBezTo>
                <a:lnTo>
                  <a:pt x="911227" y="603810"/>
                </a:lnTo>
                <a:lnTo>
                  <a:pt x="1249908" y="408272"/>
                </a:lnTo>
                <a:lnTo>
                  <a:pt x="1243414" y="383769"/>
                </a:lnTo>
                <a:cubicBezTo>
                  <a:pt x="1238561" y="375028"/>
                  <a:pt x="1231539" y="367157"/>
                  <a:pt x="1222862" y="360547"/>
                </a:cubicBezTo>
                <a:lnTo>
                  <a:pt x="1221361" y="359776"/>
                </a:lnTo>
                <a:lnTo>
                  <a:pt x="1222208" y="358393"/>
                </a:lnTo>
                <a:lnTo>
                  <a:pt x="737741" y="37558"/>
                </a:lnTo>
                <a:lnTo>
                  <a:pt x="734485" y="33878"/>
                </a:lnTo>
                <a:cubicBezTo>
                  <a:pt x="707008" y="12947"/>
                  <a:pt x="669051" y="0"/>
                  <a:pt x="627124" y="0"/>
                </a:cubicBezTo>
                <a:close/>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9554568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9" presetClass="entr" presetSubtype="0" decel="10000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 calcmode="lin" valueType="num">
                                      <p:cBhvr>
                                        <p:cTn id="31" dur="500" fill="hold"/>
                                        <p:tgtEl>
                                          <p:spTgt spid="14"/>
                                        </p:tgtEl>
                                        <p:attrNameLst>
                                          <p:attrName>style.rotation</p:attrName>
                                        </p:attrNameLst>
                                      </p:cBhvr>
                                      <p:tavLst>
                                        <p:tav tm="0">
                                          <p:val>
                                            <p:fltVal val="360"/>
                                          </p:val>
                                        </p:tav>
                                        <p:tav tm="100000">
                                          <p:val>
                                            <p:fltVal val="0"/>
                                          </p:val>
                                        </p:tav>
                                      </p:tavLst>
                                    </p:anim>
                                    <p:animEffect transition="in" filter="fade">
                                      <p:cBhvr>
                                        <p:cTn id="32" dur="500"/>
                                        <p:tgtEl>
                                          <p:spTgt spid="14"/>
                                        </p:tgtEl>
                                      </p:cBhvr>
                                    </p:animEffect>
                                  </p:childTnLst>
                                </p:cTn>
                              </p:par>
                              <p:par>
                                <p:cTn id="33" presetID="49" presetClass="entr" presetSubtype="0" decel="100000"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 calcmode="lin" valueType="num">
                                      <p:cBhvr>
                                        <p:cTn id="37" dur="500" fill="hold"/>
                                        <p:tgtEl>
                                          <p:spTgt spid="15"/>
                                        </p:tgtEl>
                                        <p:attrNameLst>
                                          <p:attrName>style.rotation</p:attrName>
                                        </p:attrNameLst>
                                      </p:cBhvr>
                                      <p:tavLst>
                                        <p:tav tm="0">
                                          <p:val>
                                            <p:fltVal val="360"/>
                                          </p:val>
                                        </p:tav>
                                        <p:tav tm="100000">
                                          <p:val>
                                            <p:fltVal val="0"/>
                                          </p:val>
                                        </p:tav>
                                      </p:tavLst>
                                    </p:anim>
                                    <p:animEffect transition="in" filter="fade">
                                      <p:cBhvr>
                                        <p:cTn id="38" dur="500"/>
                                        <p:tgtEl>
                                          <p:spTgt spid="15"/>
                                        </p:tgtEl>
                                      </p:cBhvr>
                                    </p:animEffect>
                                  </p:childTnLst>
                                </p:cTn>
                              </p:par>
                              <p:par>
                                <p:cTn id="39" presetID="49" presetClass="entr" presetSubtype="0" decel="100000" fill="hold" nodeType="withEffect">
                                  <p:stCondLst>
                                    <p:cond delay="50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 calcmode="lin" valueType="num">
                                      <p:cBhvr>
                                        <p:cTn id="43" dur="500" fill="hold"/>
                                        <p:tgtEl>
                                          <p:spTgt spid="16"/>
                                        </p:tgtEl>
                                        <p:attrNameLst>
                                          <p:attrName>style.rotation</p:attrName>
                                        </p:attrNameLst>
                                      </p:cBhvr>
                                      <p:tavLst>
                                        <p:tav tm="0">
                                          <p:val>
                                            <p:fltVal val="360"/>
                                          </p:val>
                                        </p:tav>
                                        <p:tav tm="100000">
                                          <p:val>
                                            <p:fltVal val="0"/>
                                          </p:val>
                                        </p:tav>
                                      </p:tavLst>
                                    </p:anim>
                                    <p:animEffect transition="in" filter="fade">
                                      <p:cBhvr>
                                        <p:cTn id="44" dur="500"/>
                                        <p:tgtEl>
                                          <p:spTgt spid="16"/>
                                        </p:tgtEl>
                                      </p:cBhvr>
                                    </p:animEffect>
                                  </p:childTnLst>
                                </p:cTn>
                              </p:par>
                              <p:par>
                                <p:cTn id="45" presetID="49" presetClass="entr" presetSubtype="0" decel="10000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 calcmode="lin" valueType="num">
                                      <p:cBhvr>
                                        <p:cTn id="49" dur="500" fill="hold"/>
                                        <p:tgtEl>
                                          <p:spTgt spid="19"/>
                                        </p:tgtEl>
                                        <p:attrNameLst>
                                          <p:attrName>style.rotation</p:attrName>
                                        </p:attrNameLst>
                                      </p:cBhvr>
                                      <p:tavLst>
                                        <p:tav tm="0">
                                          <p:val>
                                            <p:fltVal val="360"/>
                                          </p:val>
                                        </p:tav>
                                        <p:tav tm="100000">
                                          <p:val>
                                            <p:fltVal val="0"/>
                                          </p:val>
                                        </p:tav>
                                      </p:tavLst>
                                    </p:anim>
                                    <p:animEffect transition="in" filter="fade">
                                      <p:cBhvr>
                                        <p:cTn id="50" dur="500"/>
                                        <p:tgtEl>
                                          <p:spTgt spid="19"/>
                                        </p:tgtEl>
                                      </p:cBhvr>
                                    </p:animEffect>
                                  </p:childTnLst>
                                </p:cTn>
                              </p:par>
                              <p:par>
                                <p:cTn id="51" presetID="53" presetClass="entr" presetSubtype="16" fill="hold" grpId="0" nodeType="withEffect">
                                  <p:stCondLst>
                                    <p:cond delay="100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Effect transition="in" filter="fade">
                                      <p:cBhvr>
                                        <p:cTn id="55" dur="500"/>
                                        <p:tgtEl>
                                          <p:spTgt spid="13"/>
                                        </p:tgtEl>
                                      </p:cBhvr>
                                    </p:animEffect>
                                  </p:childTnLst>
                                </p:cTn>
                              </p:par>
                              <p:par>
                                <p:cTn id="56" presetID="53" presetClass="entr" presetSubtype="16" fill="hold" grpId="0" nodeType="withEffect">
                                  <p:stCondLst>
                                    <p:cond delay="100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2" grpId="0"/>
      <p:bldP spid="13" grpId="0"/>
      <p:bldP spid="14" grpId="0" animBg="1"/>
      <p:bldP spid="15"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286"/>
            <a:ext cx="9144000" cy="5138928"/>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7" y="0"/>
            <a:ext cx="9142649" cy="5143500"/>
          </a:xfrm>
          <a:prstGeom prst="rect">
            <a:avLst/>
          </a:prstGeom>
        </p:spPr>
      </p:pic>
      <p:sp>
        <p:nvSpPr>
          <p:cNvPr id="7" name="等腰三角形 6"/>
          <p:cNvSpPr>
            <a:spLocks noChangeArrowheads="1"/>
          </p:cNvSpPr>
          <p:nvPr/>
        </p:nvSpPr>
        <p:spPr bwMode="auto">
          <a:xfrm>
            <a:off x="2818212" y="706042"/>
            <a:ext cx="3507581" cy="30241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 name="等腰三角形 8"/>
          <p:cNvSpPr>
            <a:spLocks noChangeArrowheads="1"/>
          </p:cNvSpPr>
          <p:nvPr/>
        </p:nvSpPr>
        <p:spPr bwMode="auto">
          <a:xfrm rot="10800000">
            <a:off x="2693196" y="1370410"/>
            <a:ext cx="3757613" cy="3238500"/>
          </a:xfrm>
          <a:prstGeom prst="triangle">
            <a:avLst>
              <a:gd name="adj" fmla="val 50000"/>
            </a:avLst>
          </a:prstGeom>
          <a:noFill/>
          <a:ln w="317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9" name="文本框 9"/>
          <p:cNvSpPr txBox="1">
            <a:spLocks noChangeArrowheads="1"/>
          </p:cNvSpPr>
          <p:nvPr/>
        </p:nvSpPr>
        <p:spPr bwMode="auto">
          <a:xfrm>
            <a:off x="3887391" y="1874045"/>
            <a:ext cx="1415772"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8625" b="1" dirty="0" smtClean="0">
                <a:solidFill>
                  <a:schemeClr val="bg1"/>
                </a:solidFill>
                <a:latin typeface="Arial" pitchFamily="34" charset="0"/>
                <a:cs typeface="Arial" pitchFamily="34" charset="0"/>
              </a:rPr>
              <a:t>03</a:t>
            </a:r>
            <a:endParaRPr lang="zh-CN" altLang="en-US" sz="8625" b="1" dirty="0">
              <a:solidFill>
                <a:schemeClr val="bg1"/>
              </a:solidFill>
              <a:latin typeface="Arial" pitchFamily="34" charset="0"/>
              <a:cs typeface="Arial" pitchFamily="34" charset="0"/>
            </a:endParaRPr>
          </a:p>
        </p:txBody>
      </p:sp>
      <p:sp>
        <p:nvSpPr>
          <p:cNvPr id="10" name="文本框 10"/>
          <p:cNvSpPr txBox="1">
            <a:spLocks noChangeArrowheads="1"/>
          </p:cNvSpPr>
          <p:nvPr/>
        </p:nvSpPr>
        <p:spPr bwMode="auto">
          <a:xfrm>
            <a:off x="3573068" y="314087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smtClean="0">
                <a:solidFill>
                  <a:schemeClr val="bg1"/>
                </a:solidFill>
                <a:latin typeface="微软雅黑" pitchFamily="34" charset="-122"/>
                <a:ea typeface="微软雅黑" pitchFamily="34" charset="-122"/>
              </a:rPr>
              <a:t>单击添加标题</a:t>
            </a:r>
            <a:endParaRPr lang="zh-CN" altLang="en-US" sz="2400" b="1" dirty="0">
              <a:solidFill>
                <a:schemeClr val="bg1"/>
              </a:solidFill>
              <a:latin typeface="微软雅黑" pitchFamily="34" charset="-122"/>
              <a:ea typeface="微软雅黑" pitchFamily="34" charset="-122"/>
            </a:endParaRPr>
          </a:p>
        </p:txBody>
      </p:sp>
      <p:grpSp>
        <p:nvGrpSpPr>
          <p:cNvPr id="13" name="组合 12"/>
          <p:cNvGrpSpPr/>
          <p:nvPr/>
        </p:nvGrpSpPr>
        <p:grpSpPr>
          <a:xfrm>
            <a:off x="2818212" y="3954067"/>
            <a:ext cx="3507581" cy="477440"/>
            <a:chOff x="2818210" y="3954067"/>
            <a:chExt cx="3507581" cy="477440"/>
          </a:xfrm>
        </p:grpSpPr>
        <p:sp>
          <p:nvSpPr>
            <p:cNvPr id="11" name="矩形 7"/>
            <p:cNvSpPr>
              <a:spLocks noChangeArrowheads="1"/>
            </p:cNvSpPr>
            <p:nvPr/>
          </p:nvSpPr>
          <p:spPr bwMode="auto">
            <a:xfrm>
              <a:off x="2818210" y="3954067"/>
              <a:ext cx="3507581" cy="477440"/>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 name="文本框 11"/>
            <p:cNvSpPr txBox="1">
              <a:spLocks noChangeArrowheads="1"/>
            </p:cNvSpPr>
            <p:nvPr/>
          </p:nvSpPr>
          <p:spPr bwMode="auto">
            <a:xfrm>
              <a:off x="3573066" y="4042173"/>
              <a:ext cx="210211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500">
                  <a:solidFill>
                    <a:schemeClr val="bg1"/>
                  </a:solidFill>
                  <a:latin typeface="Arial" pitchFamily="34" charset="0"/>
                  <a:ea typeface="微软雅黑" pitchFamily="34" charset="-122"/>
                </a:rPr>
                <a:t>CULTURE LOCATION</a:t>
              </a:r>
              <a:endParaRPr lang="zh-CN" altLang="en-US" sz="1500">
                <a:solidFill>
                  <a:schemeClr val="bg1"/>
                </a:solidFill>
                <a:latin typeface="Arial" pitchFamily="34" charset="0"/>
                <a:ea typeface="微软雅黑" pitchFamily="34" charset="-122"/>
              </a:endParaRPr>
            </a:p>
          </p:txBody>
        </p:sp>
      </p:grpSp>
    </p:spTree>
    <p:extLst>
      <p:ext uri="{BB962C8B-B14F-4D97-AF65-F5344CB8AC3E}">
        <p14:creationId xmlns:p14="http://schemas.microsoft.com/office/powerpoint/2010/main" val="352267320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Straight Connector 47"/>
          <p:cNvCxnSpPr/>
          <p:nvPr/>
        </p:nvCxnSpPr>
        <p:spPr>
          <a:xfrm>
            <a:off x="428596" y="2307959"/>
            <a:ext cx="8286808" cy="1588"/>
          </a:xfrm>
          <a:prstGeom prst="line">
            <a:avLst/>
          </a:prstGeom>
          <a:ln>
            <a:solidFill>
              <a:srgbClr val="D2000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Group 71"/>
          <p:cNvGrpSpPr/>
          <p:nvPr/>
        </p:nvGrpSpPr>
        <p:grpSpPr>
          <a:xfrm>
            <a:off x="7000892" y="1730046"/>
            <a:ext cx="1643074" cy="2840980"/>
            <a:chOff x="7000892" y="1730046"/>
            <a:chExt cx="1643074" cy="2840980"/>
          </a:xfrm>
        </p:grpSpPr>
        <p:sp>
          <p:nvSpPr>
            <p:cNvPr id="9" name="Oval 65"/>
            <p:cNvSpPr/>
            <p:nvPr/>
          </p:nvSpPr>
          <p:spPr>
            <a:xfrm>
              <a:off x="7215206" y="1730046"/>
              <a:ext cx="1155824" cy="1155824"/>
            </a:xfrm>
            <a:prstGeom prst="ellipse">
              <a:avLst/>
            </a:prstGeom>
            <a:solidFill>
              <a:schemeClr val="bg1"/>
            </a:solidFill>
            <a:ln w="3175">
              <a:solidFill>
                <a:srgbClr val="4B525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Oval 51"/>
            <p:cNvSpPr/>
            <p:nvPr/>
          </p:nvSpPr>
          <p:spPr>
            <a:xfrm>
              <a:off x="7293469" y="1800797"/>
              <a:ext cx="1014322" cy="1014322"/>
            </a:xfrm>
            <a:prstGeom prst="ellipse">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 name="Group 67"/>
            <p:cNvGrpSpPr/>
            <p:nvPr/>
          </p:nvGrpSpPr>
          <p:grpSpPr>
            <a:xfrm>
              <a:off x="7000892" y="3429006"/>
              <a:ext cx="1643074" cy="1142020"/>
              <a:chOff x="7000892" y="3429006"/>
              <a:chExt cx="1643074" cy="1142020"/>
            </a:xfrm>
          </p:grpSpPr>
          <p:sp>
            <p:nvSpPr>
              <p:cNvPr id="15" name="Rectangle 61"/>
              <p:cNvSpPr/>
              <p:nvPr/>
            </p:nvSpPr>
            <p:spPr>
              <a:xfrm>
                <a:off x="7000892" y="3786196"/>
                <a:ext cx="1643074" cy="784830"/>
              </a:xfrm>
              <a:prstGeom prst="rect">
                <a:avLst/>
              </a:prstGeom>
            </p:spPr>
            <p:txBody>
              <a:bodyPr wrap="square">
                <a:spAutoFit/>
              </a:bodyPr>
              <a:lstStyle/>
              <a:p>
                <a:pPr algn="ct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16" name="Rectangle 62"/>
              <p:cNvSpPr/>
              <p:nvPr/>
            </p:nvSpPr>
            <p:spPr>
              <a:xfrm>
                <a:off x="7450359" y="3429006"/>
                <a:ext cx="776175" cy="338554"/>
              </a:xfrm>
              <a:prstGeom prst="rect">
                <a:avLst/>
              </a:prstGeom>
            </p:spPr>
            <p:txBody>
              <a:bodyPr wrap="none">
                <a:spAutoFit/>
              </a:bodyPr>
              <a:lstStyle/>
              <a:p>
                <a:pPr algn="ct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步骤</a:t>
                </a:r>
                <a:r>
                  <a:rPr lang="en-US" sz="1600" dirty="0" smtClean="0">
                    <a:solidFill>
                      <a:schemeClr val="bg1">
                        <a:lumMod val="50000"/>
                      </a:schemeClr>
                    </a:solidFill>
                    <a:latin typeface="微软雅黑" panose="020B0503020204020204" pitchFamily="34" charset="-122"/>
                    <a:ea typeface="微软雅黑" panose="020B0503020204020204" pitchFamily="34" charset="-122"/>
                    <a:cs typeface="Open Sans" pitchFamily="34" charset="0"/>
                  </a:rPr>
                  <a:t> 4</a:t>
                </a:r>
                <a:endParaRPr lang="en-US" sz="16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12" name="Group 43"/>
            <p:cNvGrpSpPr/>
            <p:nvPr/>
          </p:nvGrpSpPr>
          <p:grpSpPr>
            <a:xfrm>
              <a:off x="7650675" y="1977754"/>
              <a:ext cx="381362" cy="554536"/>
              <a:chOff x="4593571" y="3077031"/>
              <a:chExt cx="252168" cy="366676"/>
            </a:xfrm>
            <a:solidFill>
              <a:schemeClr val="bg1"/>
            </a:solidFill>
          </p:grpSpPr>
          <p:sp>
            <p:nvSpPr>
              <p:cNvPr id="13" name="AutoShape 30"/>
              <p:cNvSpPr>
                <a:spLocks/>
              </p:cNvSpPr>
              <p:nvPr/>
            </p:nvSpPr>
            <p:spPr bwMode="auto">
              <a:xfrm>
                <a:off x="4593571" y="3077031"/>
                <a:ext cx="252168" cy="366676"/>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4" name="AutoShape 31"/>
              <p:cNvSpPr>
                <a:spLocks/>
              </p:cNvSpPr>
              <p:nvPr/>
            </p:nvSpPr>
            <p:spPr bwMode="auto">
              <a:xfrm>
                <a:off x="4639875" y="3237219"/>
                <a:ext cx="162063" cy="131403"/>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17" name="Group 69"/>
          <p:cNvGrpSpPr/>
          <p:nvPr/>
        </p:nvGrpSpPr>
        <p:grpSpPr>
          <a:xfrm>
            <a:off x="2428860" y="1730046"/>
            <a:ext cx="1643074" cy="2840980"/>
            <a:chOff x="2428860" y="1730046"/>
            <a:chExt cx="1643074" cy="2840980"/>
          </a:xfrm>
        </p:grpSpPr>
        <p:sp>
          <p:nvSpPr>
            <p:cNvPr id="18" name="Oval 64"/>
            <p:cNvSpPr/>
            <p:nvPr/>
          </p:nvSpPr>
          <p:spPr>
            <a:xfrm>
              <a:off x="2643174" y="1730046"/>
              <a:ext cx="1155824" cy="1155824"/>
            </a:xfrm>
            <a:prstGeom prst="ellipse">
              <a:avLst/>
            </a:prstGeom>
            <a:solidFill>
              <a:schemeClr val="bg1"/>
            </a:solidFill>
            <a:ln w="3175">
              <a:solidFill>
                <a:srgbClr val="4B525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Oval 49"/>
            <p:cNvSpPr/>
            <p:nvPr/>
          </p:nvSpPr>
          <p:spPr>
            <a:xfrm>
              <a:off x="2721437" y="1800797"/>
              <a:ext cx="1014322" cy="1014322"/>
            </a:xfrm>
            <a:prstGeom prst="ellipse">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0" name="Group 53"/>
            <p:cNvGrpSpPr/>
            <p:nvPr/>
          </p:nvGrpSpPr>
          <p:grpSpPr>
            <a:xfrm>
              <a:off x="2428860" y="3429006"/>
              <a:ext cx="1643074" cy="1142020"/>
              <a:chOff x="2428860" y="3429006"/>
              <a:chExt cx="1643074" cy="1142020"/>
            </a:xfrm>
          </p:grpSpPr>
          <p:sp>
            <p:nvSpPr>
              <p:cNvPr id="26" name="Rectangle 57"/>
              <p:cNvSpPr/>
              <p:nvPr/>
            </p:nvSpPr>
            <p:spPr>
              <a:xfrm>
                <a:off x="2428860" y="3786196"/>
                <a:ext cx="1643074" cy="784830"/>
              </a:xfrm>
              <a:prstGeom prst="rect">
                <a:avLst/>
              </a:prstGeom>
            </p:spPr>
            <p:txBody>
              <a:bodyPr wrap="square">
                <a:spAutoFit/>
              </a:bodyPr>
              <a:lstStyle/>
              <a:p>
                <a:pPr algn="ct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27" name="Rectangle 58"/>
              <p:cNvSpPr/>
              <p:nvPr/>
            </p:nvSpPr>
            <p:spPr>
              <a:xfrm>
                <a:off x="2878327" y="3429006"/>
                <a:ext cx="776175" cy="338554"/>
              </a:xfrm>
              <a:prstGeom prst="rect">
                <a:avLst/>
              </a:prstGeom>
            </p:spPr>
            <p:txBody>
              <a:bodyPr wrap="none">
                <a:spAutoFit/>
              </a:bodyPr>
              <a:lstStyle/>
              <a:p>
                <a:pPr algn="ct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步骤</a:t>
                </a:r>
                <a:r>
                  <a:rPr lang="en-US" sz="1600" dirty="0" smtClean="0">
                    <a:solidFill>
                      <a:schemeClr val="bg1">
                        <a:lumMod val="50000"/>
                      </a:schemeClr>
                    </a:solidFill>
                    <a:latin typeface="微软雅黑" panose="020B0503020204020204" pitchFamily="34" charset="-122"/>
                    <a:ea typeface="微软雅黑" panose="020B0503020204020204" pitchFamily="34" charset="-122"/>
                    <a:cs typeface="Open Sans" pitchFamily="34" charset="0"/>
                  </a:rPr>
                  <a:t> 2</a:t>
                </a:r>
                <a:endParaRPr lang="en-US" sz="16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21" name="Group 45"/>
            <p:cNvGrpSpPr/>
            <p:nvPr/>
          </p:nvGrpSpPr>
          <p:grpSpPr>
            <a:xfrm>
              <a:off x="2978032" y="1977753"/>
              <a:ext cx="553590" cy="554540"/>
              <a:chOff x="3071802" y="3077031"/>
              <a:chExt cx="366050" cy="366677"/>
            </a:xfrm>
            <a:solidFill>
              <a:schemeClr val="bg1"/>
            </a:solidFill>
          </p:grpSpPr>
          <p:sp>
            <p:nvSpPr>
              <p:cNvPr id="22" name="AutoShape 33"/>
              <p:cNvSpPr>
                <a:spLocks/>
              </p:cNvSpPr>
              <p:nvPr/>
            </p:nvSpPr>
            <p:spPr bwMode="auto">
              <a:xfrm>
                <a:off x="3071802" y="3214692"/>
                <a:ext cx="366050" cy="229016"/>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3" name="AutoShape 34"/>
              <p:cNvSpPr>
                <a:spLocks/>
              </p:cNvSpPr>
              <p:nvPr/>
            </p:nvSpPr>
            <p:spPr bwMode="auto">
              <a:xfrm>
                <a:off x="3163160" y="3123336"/>
                <a:ext cx="26281"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4" name="AutoShape 35"/>
              <p:cNvSpPr>
                <a:spLocks/>
              </p:cNvSpPr>
              <p:nvPr/>
            </p:nvSpPr>
            <p:spPr bwMode="auto">
              <a:xfrm>
                <a:off x="3300820" y="3123336"/>
                <a:ext cx="25655"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5" name="AutoShape 36"/>
              <p:cNvSpPr>
                <a:spLocks/>
              </p:cNvSpPr>
              <p:nvPr/>
            </p:nvSpPr>
            <p:spPr bwMode="auto">
              <a:xfrm>
                <a:off x="3243253" y="3077031"/>
                <a:ext cx="26281" cy="8635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8" name="Group 68"/>
          <p:cNvGrpSpPr/>
          <p:nvPr/>
        </p:nvGrpSpPr>
        <p:grpSpPr>
          <a:xfrm>
            <a:off x="642910" y="1730046"/>
            <a:ext cx="1643074" cy="2840980"/>
            <a:chOff x="642910" y="1730046"/>
            <a:chExt cx="1643074" cy="2840980"/>
          </a:xfrm>
        </p:grpSpPr>
        <p:sp>
          <p:nvSpPr>
            <p:cNvPr id="29" name="Oval 63"/>
            <p:cNvSpPr/>
            <p:nvPr/>
          </p:nvSpPr>
          <p:spPr>
            <a:xfrm>
              <a:off x="857911" y="1730046"/>
              <a:ext cx="1155824" cy="1155824"/>
            </a:xfrm>
            <a:prstGeom prst="ellipse">
              <a:avLst/>
            </a:prstGeom>
            <a:solidFill>
              <a:schemeClr val="bg1"/>
            </a:solidFill>
            <a:ln w="3175">
              <a:solidFill>
                <a:srgbClr val="D2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Oval 48"/>
            <p:cNvSpPr/>
            <p:nvPr/>
          </p:nvSpPr>
          <p:spPr>
            <a:xfrm>
              <a:off x="935487" y="1800797"/>
              <a:ext cx="1014322" cy="1014322"/>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1" name="Group 52"/>
            <p:cNvGrpSpPr/>
            <p:nvPr/>
          </p:nvGrpSpPr>
          <p:grpSpPr>
            <a:xfrm>
              <a:off x="642910" y="3429006"/>
              <a:ext cx="1643074" cy="1142020"/>
              <a:chOff x="642910" y="3429006"/>
              <a:chExt cx="1643074" cy="1142020"/>
            </a:xfrm>
          </p:grpSpPr>
          <p:sp>
            <p:nvSpPr>
              <p:cNvPr id="39" name="Rectangle 55"/>
              <p:cNvSpPr/>
              <p:nvPr/>
            </p:nvSpPr>
            <p:spPr>
              <a:xfrm>
                <a:off x="642910" y="3786196"/>
                <a:ext cx="1643074" cy="784830"/>
              </a:xfrm>
              <a:prstGeom prst="rect">
                <a:avLst/>
              </a:prstGeom>
            </p:spPr>
            <p:txBody>
              <a:bodyPr wrap="square">
                <a:spAutoFit/>
              </a:bodyPr>
              <a:lstStyle/>
              <a:p>
                <a:pPr algn="ct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生动尽量</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将每页幻灯片的字数控制在</a:t>
                </a:r>
                <a:r>
                  <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以内。</a:t>
                </a:r>
                <a:endParaRPr lang="en-US" sz="900" dirty="0" smtClean="0">
                  <a:solidFill>
                    <a:schemeClr val="bg1">
                      <a:lumMod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0" name="Rectangle 56"/>
              <p:cNvSpPr/>
              <p:nvPr/>
            </p:nvSpPr>
            <p:spPr>
              <a:xfrm>
                <a:off x="1098789" y="3429006"/>
                <a:ext cx="776175" cy="338554"/>
              </a:xfrm>
              <a:prstGeom prst="rect">
                <a:avLst/>
              </a:prstGeom>
            </p:spPr>
            <p:txBody>
              <a:bodyPr wrap="none">
                <a:spAutoFit/>
              </a:bodyPr>
              <a:lstStyle/>
              <a:p>
                <a:pPr algn="ct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步骤</a:t>
                </a:r>
                <a:r>
                  <a:rPr lang="en-US" sz="1600" dirty="0" smtClean="0">
                    <a:solidFill>
                      <a:schemeClr val="bg1">
                        <a:lumMod val="50000"/>
                      </a:schemeClr>
                    </a:solidFill>
                    <a:latin typeface="微软雅黑" panose="020B0503020204020204" pitchFamily="34" charset="-122"/>
                    <a:ea typeface="微软雅黑" panose="020B0503020204020204" pitchFamily="34" charset="-122"/>
                    <a:cs typeface="Open Sans" pitchFamily="34" charset="0"/>
                  </a:rPr>
                  <a:t> 1</a:t>
                </a:r>
                <a:endParaRPr lang="en-US" sz="16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32" name="Group 46"/>
            <p:cNvGrpSpPr/>
            <p:nvPr/>
          </p:nvGrpSpPr>
          <p:grpSpPr>
            <a:xfrm>
              <a:off x="1192082" y="2049192"/>
              <a:ext cx="553592" cy="554536"/>
              <a:chOff x="2339702" y="3077032"/>
              <a:chExt cx="366051" cy="366676"/>
            </a:xfrm>
            <a:solidFill>
              <a:schemeClr val="bg1"/>
            </a:solidFill>
          </p:grpSpPr>
          <p:sp>
            <p:nvSpPr>
              <p:cNvPr id="33" name="AutoShape 37"/>
              <p:cNvSpPr>
                <a:spLocks/>
              </p:cNvSpPr>
              <p:nvPr/>
            </p:nvSpPr>
            <p:spPr bwMode="auto">
              <a:xfrm>
                <a:off x="2339702" y="3111446"/>
                <a:ext cx="333513" cy="33226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4" name="AutoShape 38"/>
              <p:cNvSpPr>
                <a:spLocks/>
              </p:cNvSpPr>
              <p:nvPr/>
            </p:nvSpPr>
            <p:spPr bwMode="auto">
              <a:xfrm>
                <a:off x="2499888" y="3260370"/>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5" name="AutoShape 39"/>
              <p:cNvSpPr>
                <a:spLocks/>
              </p:cNvSpPr>
              <p:nvPr/>
            </p:nvSpPr>
            <p:spPr bwMode="auto">
              <a:xfrm>
                <a:off x="2648812" y="3077032"/>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6" name="AutoShape 40"/>
              <p:cNvSpPr>
                <a:spLocks/>
              </p:cNvSpPr>
              <p:nvPr/>
            </p:nvSpPr>
            <p:spPr bwMode="auto">
              <a:xfrm>
                <a:off x="2431056" y="3249107"/>
                <a:ext cx="45678" cy="456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7" name="AutoShape 41"/>
              <p:cNvSpPr>
                <a:spLocks/>
              </p:cNvSpPr>
              <p:nvPr/>
            </p:nvSpPr>
            <p:spPr bwMode="auto">
              <a:xfrm>
                <a:off x="2476734" y="3329200"/>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8" name="AutoShape 42"/>
              <p:cNvSpPr>
                <a:spLocks/>
              </p:cNvSpPr>
              <p:nvPr/>
            </p:nvSpPr>
            <p:spPr bwMode="auto">
              <a:xfrm>
                <a:off x="2660073" y="3157125"/>
                <a:ext cx="22526"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41" name="Group 70"/>
          <p:cNvGrpSpPr/>
          <p:nvPr/>
        </p:nvGrpSpPr>
        <p:grpSpPr>
          <a:xfrm>
            <a:off x="4483768" y="1272386"/>
            <a:ext cx="2071144" cy="3298641"/>
            <a:chOff x="4483768" y="1272386"/>
            <a:chExt cx="2071144" cy="3298640"/>
          </a:xfrm>
        </p:grpSpPr>
        <p:sp>
          <p:nvSpPr>
            <p:cNvPr id="42" name="Oval 66"/>
            <p:cNvSpPr/>
            <p:nvPr/>
          </p:nvSpPr>
          <p:spPr>
            <a:xfrm>
              <a:off x="4483768" y="1272386"/>
              <a:ext cx="2071144" cy="2071144"/>
            </a:xfrm>
            <a:prstGeom prst="ellipse">
              <a:avLst/>
            </a:prstGeom>
            <a:solidFill>
              <a:schemeClr val="bg1"/>
            </a:solidFill>
            <a:ln w="3175">
              <a:solidFill>
                <a:srgbClr val="D2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Oval 50"/>
            <p:cNvSpPr/>
            <p:nvPr/>
          </p:nvSpPr>
          <p:spPr>
            <a:xfrm>
              <a:off x="4575314" y="1360618"/>
              <a:ext cx="1894680" cy="1894680"/>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4" name="Group 54"/>
            <p:cNvGrpSpPr/>
            <p:nvPr/>
          </p:nvGrpSpPr>
          <p:grpSpPr>
            <a:xfrm>
              <a:off x="4714876" y="3429006"/>
              <a:ext cx="1643074" cy="1142020"/>
              <a:chOff x="4714876" y="3429006"/>
              <a:chExt cx="1643074" cy="1142020"/>
            </a:xfrm>
          </p:grpSpPr>
          <p:sp>
            <p:nvSpPr>
              <p:cNvPr id="50" name="Rectangle 59"/>
              <p:cNvSpPr/>
              <p:nvPr/>
            </p:nvSpPr>
            <p:spPr>
              <a:xfrm>
                <a:off x="4714876" y="3786196"/>
                <a:ext cx="1643074" cy="784830"/>
              </a:xfrm>
              <a:prstGeom prst="rect">
                <a:avLst/>
              </a:prstGeom>
            </p:spPr>
            <p:txBody>
              <a:bodyPr wrap="square">
                <a:spAutoFit/>
              </a:bodyPr>
              <a:lstStyle/>
              <a:p>
                <a:pPr algn="ct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51" name="Rectangle 60"/>
              <p:cNvSpPr/>
              <p:nvPr/>
            </p:nvSpPr>
            <p:spPr>
              <a:xfrm>
                <a:off x="5164343" y="3429006"/>
                <a:ext cx="776175" cy="338554"/>
              </a:xfrm>
              <a:prstGeom prst="rect">
                <a:avLst/>
              </a:prstGeom>
            </p:spPr>
            <p:txBody>
              <a:bodyPr wrap="none">
                <a:spAutoFit/>
              </a:bodyPr>
              <a:lstStyle/>
              <a:p>
                <a:pPr algn="ct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步骤</a:t>
                </a:r>
                <a:r>
                  <a:rPr lang="en-US" sz="1600" dirty="0" smtClean="0">
                    <a:solidFill>
                      <a:schemeClr val="bg1">
                        <a:lumMod val="50000"/>
                      </a:schemeClr>
                    </a:solidFill>
                    <a:latin typeface="微软雅黑" panose="020B0503020204020204" pitchFamily="34" charset="-122"/>
                    <a:ea typeface="微软雅黑" panose="020B0503020204020204" pitchFamily="34" charset="-122"/>
                    <a:cs typeface="Open Sans" pitchFamily="34" charset="0"/>
                  </a:rPr>
                  <a:t> 3</a:t>
                </a:r>
                <a:endParaRPr lang="en-US" sz="16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45" name="Group 44"/>
            <p:cNvGrpSpPr/>
            <p:nvPr/>
          </p:nvGrpSpPr>
          <p:grpSpPr>
            <a:xfrm>
              <a:off x="5102801" y="1851747"/>
              <a:ext cx="830408" cy="948800"/>
              <a:chOff x="3827057" y="2344930"/>
              <a:chExt cx="320373" cy="366050"/>
            </a:xfrm>
            <a:solidFill>
              <a:schemeClr val="bg1"/>
            </a:solidFill>
          </p:grpSpPr>
          <p:sp>
            <p:nvSpPr>
              <p:cNvPr id="46" name="AutoShape 48"/>
              <p:cNvSpPr>
                <a:spLocks/>
              </p:cNvSpPr>
              <p:nvPr/>
            </p:nvSpPr>
            <p:spPr bwMode="auto">
              <a:xfrm>
                <a:off x="3827057" y="2344930"/>
                <a:ext cx="320373"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47" name="AutoShape 49"/>
              <p:cNvSpPr>
                <a:spLocks/>
              </p:cNvSpPr>
              <p:nvPr/>
            </p:nvSpPr>
            <p:spPr bwMode="auto">
              <a:xfrm>
                <a:off x="4078597" y="2630889"/>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48" name="AutoShape 50"/>
              <p:cNvSpPr>
                <a:spLocks/>
              </p:cNvSpPr>
              <p:nvPr/>
            </p:nvSpPr>
            <p:spPr bwMode="auto">
              <a:xfrm>
                <a:off x="4078597" y="256205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49" name="AutoShape 51"/>
              <p:cNvSpPr>
                <a:spLocks/>
              </p:cNvSpPr>
              <p:nvPr/>
            </p:nvSpPr>
            <p:spPr bwMode="auto">
              <a:xfrm>
                <a:off x="4078597" y="249322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78027772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Left)">
                                      <p:cBhvr>
                                        <p:cTn id="23" dur="500"/>
                                        <p:tgtEl>
                                          <p:spTgt spid="7"/>
                                        </p:tgtEl>
                                      </p:cBhvr>
                                    </p:animEffect>
                                  </p:childTnLst>
                                </p:cTn>
                              </p:par>
                            </p:childTnLst>
                          </p:cTn>
                        </p:par>
                        <p:par>
                          <p:cTn id="24" fill="hold">
                            <p:stCondLst>
                              <p:cond delay="1500"/>
                            </p:stCondLst>
                            <p:childTnLst>
                              <p:par>
                                <p:cTn id="25" presetID="12" presetClass="entr" presetSubtype="1"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slide(fromTop)">
                                      <p:cBhvr>
                                        <p:cTn id="27" dur="500"/>
                                        <p:tgtEl>
                                          <p:spTgt spid="28"/>
                                        </p:tgtEl>
                                      </p:cBhvr>
                                    </p:animEffect>
                                  </p:childTnLst>
                                </p:cTn>
                              </p:par>
                            </p:childTnLst>
                          </p:cTn>
                        </p:par>
                        <p:par>
                          <p:cTn id="28" fill="hold">
                            <p:stCondLst>
                              <p:cond delay="2000"/>
                            </p:stCondLst>
                            <p:childTnLst>
                              <p:par>
                                <p:cTn id="29" presetID="12" presetClass="entr" presetSubtype="1"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slide(fromTop)">
                                      <p:cBhvr>
                                        <p:cTn id="31" dur="500"/>
                                        <p:tgtEl>
                                          <p:spTgt spid="17"/>
                                        </p:tgtEl>
                                      </p:cBhvr>
                                    </p:animEffect>
                                  </p:childTnLst>
                                </p:cTn>
                              </p:par>
                            </p:childTnLst>
                          </p:cTn>
                        </p:par>
                        <p:par>
                          <p:cTn id="32" fill="hold">
                            <p:stCondLst>
                              <p:cond delay="2500"/>
                            </p:stCondLst>
                            <p:childTnLst>
                              <p:par>
                                <p:cTn id="33" presetID="12" presetClass="entr" presetSubtype="1"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slide(fromTop)">
                                      <p:cBhvr>
                                        <p:cTn id="35" dur="500"/>
                                        <p:tgtEl>
                                          <p:spTgt spid="41"/>
                                        </p:tgtEl>
                                      </p:cBhvr>
                                    </p:animEffect>
                                  </p:childTnLst>
                                </p:cTn>
                              </p:par>
                            </p:childTnLst>
                          </p:cTn>
                        </p:par>
                        <p:par>
                          <p:cTn id="36" fill="hold">
                            <p:stCondLst>
                              <p:cond delay="3000"/>
                            </p:stCondLst>
                            <p:childTnLst>
                              <p:par>
                                <p:cTn id="37" presetID="12" presetClass="entr" presetSubtype="1"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Top)">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2923287" y="1240994"/>
            <a:ext cx="1583687" cy="1583687"/>
          </a:xfrm>
          <a:prstGeom prst="roundRect">
            <a:avLst>
              <a:gd name="adj" fmla="val 9051"/>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8" name="圆角矩形 7"/>
          <p:cNvSpPr/>
          <p:nvPr/>
        </p:nvSpPr>
        <p:spPr>
          <a:xfrm>
            <a:off x="4650945" y="1240994"/>
            <a:ext cx="1583687" cy="1583687"/>
          </a:xfrm>
          <a:prstGeom prst="roundRect">
            <a:avLst>
              <a:gd name="adj" fmla="val 9051"/>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9" name="圆角矩形 8"/>
          <p:cNvSpPr/>
          <p:nvPr/>
        </p:nvSpPr>
        <p:spPr>
          <a:xfrm>
            <a:off x="2923287" y="2968653"/>
            <a:ext cx="1583687" cy="1583687"/>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0" name="圆角矩形 9"/>
          <p:cNvSpPr/>
          <p:nvPr/>
        </p:nvSpPr>
        <p:spPr>
          <a:xfrm>
            <a:off x="4650945" y="2968653"/>
            <a:ext cx="1583687" cy="1583687"/>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1" name="圆角矩形 10"/>
          <p:cNvSpPr/>
          <p:nvPr/>
        </p:nvSpPr>
        <p:spPr>
          <a:xfrm>
            <a:off x="4075059" y="2392766"/>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1</a:t>
            </a:r>
            <a:endParaRPr lang="zh-CN" altLang="en-US" sz="1799" b="0" kern="0">
              <a:solidFill>
                <a:sysClr val="window" lastClr="FFFFFF"/>
              </a:solidFill>
              <a:latin typeface="Calibri"/>
              <a:ea typeface="宋体"/>
            </a:endParaRPr>
          </a:p>
        </p:txBody>
      </p:sp>
      <p:sp>
        <p:nvSpPr>
          <p:cNvPr id="12" name="圆角矩形 11"/>
          <p:cNvSpPr/>
          <p:nvPr/>
        </p:nvSpPr>
        <p:spPr>
          <a:xfrm>
            <a:off x="4650945" y="2392766"/>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2</a:t>
            </a:r>
            <a:endParaRPr lang="zh-CN" altLang="en-US" sz="1799" b="0" kern="0">
              <a:solidFill>
                <a:sysClr val="window" lastClr="FFFFFF"/>
              </a:solidFill>
              <a:latin typeface="Calibri"/>
              <a:ea typeface="宋体"/>
            </a:endParaRPr>
          </a:p>
        </p:txBody>
      </p:sp>
      <p:sp>
        <p:nvSpPr>
          <p:cNvPr id="13" name="圆角矩形 12"/>
          <p:cNvSpPr/>
          <p:nvPr/>
        </p:nvSpPr>
        <p:spPr>
          <a:xfrm>
            <a:off x="4075059" y="2968652"/>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3</a:t>
            </a:r>
            <a:endParaRPr lang="zh-CN" altLang="en-US" sz="1799" b="0" kern="0">
              <a:solidFill>
                <a:sysClr val="window" lastClr="FFFFFF"/>
              </a:solidFill>
              <a:latin typeface="Calibri"/>
              <a:ea typeface="宋体"/>
            </a:endParaRPr>
          </a:p>
        </p:txBody>
      </p:sp>
      <p:sp>
        <p:nvSpPr>
          <p:cNvPr id="14" name="圆角矩形 13"/>
          <p:cNvSpPr/>
          <p:nvPr/>
        </p:nvSpPr>
        <p:spPr>
          <a:xfrm>
            <a:off x="4650945" y="2968652"/>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4</a:t>
            </a:r>
            <a:endParaRPr lang="zh-CN" altLang="en-US" sz="1799" b="0" kern="0">
              <a:solidFill>
                <a:sysClr val="window" lastClr="FFFFFF"/>
              </a:solidFill>
              <a:latin typeface="Calibri"/>
              <a:ea typeface="宋体"/>
            </a:endParaRPr>
          </a:p>
        </p:txBody>
      </p:sp>
      <p:sp>
        <p:nvSpPr>
          <p:cNvPr id="15" name="TextBox 37"/>
          <p:cNvSpPr txBox="1"/>
          <p:nvPr/>
        </p:nvSpPr>
        <p:spPr>
          <a:xfrm>
            <a:off x="458472" y="1774502"/>
            <a:ext cx="2231559" cy="812530"/>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ysClr val="windowText" lastClr="000000">
                    <a:lumMod val="75000"/>
                    <a:lumOff val="25000"/>
                  </a:sysClr>
                </a:solidFill>
                <a:latin typeface="微软雅黑" pitchFamily="34" charset="-122"/>
                <a:ea typeface="微软雅黑" pitchFamily="34" charset="-122"/>
              </a:rPr>
              <a:t>文字。</a:t>
            </a:r>
          </a:p>
        </p:txBody>
      </p:sp>
      <p:sp>
        <p:nvSpPr>
          <p:cNvPr id="16" name="TextBox 38"/>
          <p:cNvSpPr txBox="1"/>
          <p:nvPr/>
        </p:nvSpPr>
        <p:spPr>
          <a:xfrm>
            <a:off x="947986" y="1312981"/>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dirty="0">
                <a:solidFill>
                  <a:srgbClr val="4B525A"/>
                </a:solidFill>
                <a:latin typeface="微软雅黑" pitchFamily="34" charset="-122"/>
                <a:ea typeface="微软雅黑" pitchFamily="34" charset="-122"/>
                <a:cs typeface="华文黑体" pitchFamily="2" charset="-122"/>
              </a:rPr>
              <a:t>点击添加标题</a:t>
            </a:r>
          </a:p>
        </p:txBody>
      </p:sp>
      <p:sp>
        <p:nvSpPr>
          <p:cNvPr id="17" name="TextBox 39"/>
          <p:cNvSpPr txBox="1"/>
          <p:nvPr/>
        </p:nvSpPr>
        <p:spPr>
          <a:xfrm>
            <a:off x="6433292" y="1774502"/>
            <a:ext cx="2231559" cy="812530"/>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ysClr val="windowText" lastClr="000000">
                    <a:lumMod val="75000"/>
                    <a:lumOff val="25000"/>
                  </a:sysClr>
                </a:solidFill>
                <a:latin typeface="微软雅黑" pitchFamily="34" charset="-122"/>
                <a:ea typeface="微软雅黑" pitchFamily="34" charset="-122"/>
              </a:rPr>
              <a:t>文字。</a:t>
            </a:r>
          </a:p>
        </p:txBody>
      </p:sp>
      <p:sp>
        <p:nvSpPr>
          <p:cNvPr id="18" name="TextBox 40"/>
          <p:cNvSpPr txBox="1"/>
          <p:nvPr/>
        </p:nvSpPr>
        <p:spPr>
          <a:xfrm>
            <a:off x="6433291" y="1312981"/>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dirty="0">
                <a:solidFill>
                  <a:srgbClr val="D20000"/>
                </a:solidFill>
                <a:latin typeface="微软雅黑" pitchFamily="34" charset="-122"/>
                <a:ea typeface="微软雅黑" pitchFamily="34" charset="-122"/>
                <a:cs typeface="华文黑体" pitchFamily="2" charset="-122"/>
              </a:rPr>
              <a:t>点击添加标题</a:t>
            </a:r>
          </a:p>
        </p:txBody>
      </p:sp>
      <p:sp>
        <p:nvSpPr>
          <p:cNvPr id="19" name="TextBox 41"/>
          <p:cNvSpPr txBox="1"/>
          <p:nvPr/>
        </p:nvSpPr>
        <p:spPr>
          <a:xfrm>
            <a:off x="458472" y="3630879"/>
            <a:ext cx="2231559" cy="812530"/>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ysClr val="windowText" lastClr="000000">
                    <a:lumMod val="75000"/>
                    <a:lumOff val="25000"/>
                  </a:sysClr>
                </a:solidFill>
                <a:latin typeface="微软雅黑" pitchFamily="34" charset="-122"/>
                <a:ea typeface="微软雅黑" pitchFamily="34" charset="-122"/>
              </a:rPr>
              <a:t>文字。</a:t>
            </a:r>
          </a:p>
        </p:txBody>
      </p:sp>
      <p:sp>
        <p:nvSpPr>
          <p:cNvPr id="20" name="TextBox 42"/>
          <p:cNvSpPr txBox="1"/>
          <p:nvPr/>
        </p:nvSpPr>
        <p:spPr>
          <a:xfrm>
            <a:off x="947986" y="3169358"/>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a:solidFill>
                  <a:srgbClr val="4B525A"/>
                </a:solidFill>
                <a:latin typeface="微软雅黑" pitchFamily="34" charset="-122"/>
                <a:ea typeface="微软雅黑" pitchFamily="34" charset="-122"/>
                <a:cs typeface="华文黑体" pitchFamily="2" charset="-122"/>
              </a:rPr>
              <a:t>点击添加标题</a:t>
            </a:r>
          </a:p>
        </p:txBody>
      </p:sp>
      <p:sp>
        <p:nvSpPr>
          <p:cNvPr id="21" name="TextBox 43"/>
          <p:cNvSpPr txBox="1"/>
          <p:nvPr/>
        </p:nvSpPr>
        <p:spPr>
          <a:xfrm>
            <a:off x="6433292" y="3630879"/>
            <a:ext cx="2231559" cy="812530"/>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ysClr val="windowText" lastClr="000000">
                    <a:lumMod val="75000"/>
                    <a:lumOff val="25000"/>
                  </a:sysClr>
                </a:solidFill>
                <a:latin typeface="微软雅黑" pitchFamily="34" charset="-122"/>
                <a:ea typeface="微软雅黑" pitchFamily="34" charset="-122"/>
              </a:rPr>
              <a:t>文字。</a:t>
            </a:r>
          </a:p>
        </p:txBody>
      </p:sp>
      <p:sp>
        <p:nvSpPr>
          <p:cNvPr id="22" name="TextBox 44"/>
          <p:cNvSpPr txBox="1"/>
          <p:nvPr/>
        </p:nvSpPr>
        <p:spPr>
          <a:xfrm>
            <a:off x="6433291" y="3169358"/>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a:solidFill>
                  <a:srgbClr val="D20000"/>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102166778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9" presetClass="entr" presetSubtype="0" de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49" presetClass="entr" presetSubtype="0" decel="100000"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 calcmode="lin" valueType="num">
                                      <p:cBhvr>
                                        <p:cTn id="31" dur="500" fill="hold"/>
                                        <p:tgtEl>
                                          <p:spTgt spid="8"/>
                                        </p:tgtEl>
                                        <p:attrNameLst>
                                          <p:attrName>style.rotation</p:attrName>
                                        </p:attrNameLst>
                                      </p:cBhvr>
                                      <p:tavLst>
                                        <p:tav tm="0">
                                          <p:val>
                                            <p:fltVal val="360"/>
                                          </p:val>
                                        </p:tav>
                                        <p:tav tm="100000">
                                          <p:val>
                                            <p:fltVal val="0"/>
                                          </p:val>
                                        </p:tav>
                                      </p:tavLst>
                                    </p:anim>
                                    <p:animEffect transition="in" filter="fade">
                                      <p:cBhvr>
                                        <p:cTn id="32" dur="500"/>
                                        <p:tgtEl>
                                          <p:spTgt spid="8"/>
                                        </p:tgtEl>
                                      </p:cBhvr>
                                    </p:animEffect>
                                  </p:childTnLst>
                                </p:cTn>
                              </p:par>
                              <p:par>
                                <p:cTn id="33" presetID="49" presetClass="entr" presetSubtype="0" decel="100000" fill="hold" grpId="0" nodeType="withEffect">
                                  <p:stCondLst>
                                    <p:cond delay="4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 calcmode="lin" valueType="num">
                                      <p:cBhvr>
                                        <p:cTn id="37" dur="500" fill="hold"/>
                                        <p:tgtEl>
                                          <p:spTgt spid="9"/>
                                        </p:tgtEl>
                                        <p:attrNameLst>
                                          <p:attrName>style.rotation</p:attrName>
                                        </p:attrNameLst>
                                      </p:cBhvr>
                                      <p:tavLst>
                                        <p:tav tm="0">
                                          <p:val>
                                            <p:fltVal val="360"/>
                                          </p:val>
                                        </p:tav>
                                        <p:tav tm="100000">
                                          <p:val>
                                            <p:fltVal val="0"/>
                                          </p:val>
                                        </p:tav>
                                      </p:tavLst>
                                    </p:anim>
                                    <p:animEffect transition="in" filter="fade">
                                      <p:cBhvr>
                                        <p:cTn id="38" dur="500"/>
                                        <p:tgtEl>
                                          <p:spTgt spid="9"/>
                                        </p:tgtEl>
                                      </p:cBhvr>
                                    </p:animEffect>
                                  </p:childTnLst>
                                </p:cTn>
                              </p:par>
                              <p:par>
                                <p:cTn id="39" presetID="49" presetClass="entr" presetSubtype="0" decel="100000" fill="hold" grpId="0" nodeType="withEffect">
                                  <p:stCondLst>
                                    <p:cond delay="6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 calcmode="lin" valueType="num">
                                      <p:cBhvr>
                                        <p:cTn id="43" dur="500" fill="hold"/>
                                        <p:tgtEl>
                                          <p:spTgt spid="10"/>
                                        </p:tgtEl>
                                        <p:attrNameLst>
                                          <p:attrName>style.rotation</p:attrName>
                                        </p:attrNameLst>
                                      </p:cBhvr>
                                      <p:tavLst>
                                        <p:tav tm="0">
                                          <p:val>
                                            <p:fltVal val="360"/>
                                          </p:val>
                                        </p:tav>
                                        <p:tav tm="100000">
                                          <p:val>
                                            <p:fltVal val="0"/>
                                          </p:val>
                                        </p:tav>
                                      </p:tavLst>
                                    </p:anim>
                                    <p:animEffect transition="in" filter="fade">
                                      <p:cBhvr>
                                        <p:cTn id="44" dur="500"/>
                                        <p:tgtEl>
                                          <p:spTgt spid="10"/>
                                        </p:tgtEl>
                                      </p:cBhvr>
                                    </p:animEffect>
                                  </p:childTnLst>
                                </p:cTn>
                              </p:par>
                            </p:childTnLst>
                          </p:cTn>
                        </p:par>
                        <p:par>
                          <p:cTn id="45" fill="hold">
                            <p:stCondLst>
                              <p:cond delay="2100"/>
                            </p:stCondLst>
                            <p:childTnLst>
                              <p:par>
                                <p:cTn id="46" presetID="23" presetClass="entr" presetSubtype="16"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childTnLst>
                                </p:cTn>
                              </p:par>
                            </p:childTnLst>
                          </p:cTn>
                        </p:par>
                        <p:par>
                          <p:cTn id="62" fill="hold">
                            <p:stCondLst>
                              <p:cond delay="2600"/>
                            </p:stCondLst>
                            <p:childTnLst>
                              <p:par>
                                <p:cTn id="63" presetID="12" presetClass="entr" presetSubtype="2"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p:tgtEl>
                                          <p:spTgt spid="16"/>
                                        </p:tgtEl>
                                        <p:attrNameLst>
                                          <p:attrName>ppt_x</p:attrName>
                                        </p:attrNameLst>
                                      </p:cBhvr>
                                      <p:tavLst>
                                        <p:tav tm="0">
                                          <p:val>
                                            <p:strVal val="#ppt_x+#ppt_w*1.125000"/>
                                          </p:val>
                                        </p:tav>
                                        <p:tav tm="100000">
                                          <p:val>
                                            <p:strVal val="#ppt_x"/>
                                          </p:val>
                                        </p:tav>
                                      </p:tavLst>
                                    </p:anim>
                                    <p:animEffect transition="in" filter="wipe(left)">
                                      <p:cBhvr>
                                        <p:cTn id="66" dur="500"/>
                                        <p:tgtEl>
                                          <p:spTgt spid="16"/>
                                        </p:tgtEl>
                                      </p:cBhvr>
                                    </p:animEffect>
                                  </p:childTnLst>
                                </p:cTn>
                              </p:par>
                              <p:par>
                                <p:cTn id="67" presetID="12" presetClass="entr" presetSubtype="2"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p:tgtEl>
                                          <p:spTgt spid="15"/>
                                        </p:tgtEl>
                                        <p:attrNameLst>
                                          <p:attrName>ppt_x</p:attrName>
                                        </p:attrNameLst>
                                      </p:cBhvr>
                                      <p:tavLst>
                                        <p:tav tm="0">
                                          <p:val>
                                            <p:strVal val="#ppt_x+#ppt_w*1.125000"/>
                                          </p:val>
                                        </p:tav>
                                        <p:tav tm="100000">
                                          <p:val>
                                            <p:strVal val="#ppt_x"/>
                                          </p:val>
                                        </p:tav>
                                      </p:tavLst>
                                    </p:anim>
                                    <p:animEffect transition="in" filter="wipe(left)">
                                      <p:cBhvr>
                                        <p:cTn id="70" dur="500"/>
                                        <p:tgtEl>
                                          <p:spTgt spid="15"/>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p:tgtEl>
                                          <p:spTgt spid="18"/>
                                        </p:tgtEl>
                                        <p:attrNameLst>
                                          <p:attrName>ppt_x</p:attrName>
                                        </p:attrNameLst>
                                      </p:cBhvr>
                                      <p:tavLst>
                                        <p:tav tm="0">
                                          <p:val>
                                            <p:strVal val="#ppt_x-#ppt_w*1.125000"/>
                                          </p:val>
                                        </p:tav>
                                        <p:tav tm="100000">
                                          <p:val>
                                            <p:strVal val="#ppt_x"/>
                                          </p:val>
                                        </p:tav>
                                      </p:tavLst>
                                    </p:anim>
                                    <p:animEffect transition="in" filter="wipe(right)">
                                      <p:cBhvr>
                                        <p:cTn id="74" dur="500"/>
                                        <p:tgtEl>
                                          <p:spTgt spid="18"/>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p:tgtEl>
                                          <p:spTgt spid="17"/>
                                        </p:tgtEl>
                                        <p:attrNameLst>
                                          <p:attrName>ppt_x</p:attrName>
                                        </p:attrNameLst>
                                      </p:cBhvr>
                                      <p:tavLst>
                                        <p:tav tm="0">
                                          <p:val>
                                            <p:strVal val="#ppt_x-#ppt_w*1.125000"/>
                                          </p:val>
                                        </p:tav>
                                        <p:tav tm="100000">
                                          <p:val>
                                            <p:strVal val="#ppt_x"/>
                                          </p:val>
                                        </p:tav>
                                      </p:tavLst>
                                    </p:anim>
                                    <p:animEffect transition="in" filter="wipe(right)">
                                      <p:cBhvr>
                                        <p:cTn id="78" dur="500"/>
                                        <p:tgtEl>
                                          <p:spTgt spid="17"/>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p:tgtEl>
                                          <p:spTgt spid="20"/>
                                        </p:tgtEl>
                                        <p:attrNameLst>
                                          <p:attrName>ppt_x</p:attrName>
                                        </p:attrNameLst>
                                      </p:cBhvr>
                                      <p:tavLst>
                                        <p:tav tm="0">
                                          <p:val>
                                            <p:strVal val="#ppt_x+#ppt_w*1.125000"/>
                                          </p:val>
                                        </p:tav>
                                        <p:tav tm="100000">
                                          <p:val>
                                            <p:strVal val="#ppt_x"/>
                                          </p:val>
                                        </p:tav>
                                      </p:tavLst>
                                    </p:anim>
                                    <p:animEffect transition="in" filter="wipe(left)">
                                      <p:cBhvr>
                                        <p:cTn id="82" dur="500"/>
                                        <p:tgtEl>
                                          <p:spTgt spid="20"/>
                                        </p:tgtEl>
                                      </p:cBhvr>
                                    </p:animEffect>
                                  </p:childTnLst>
                                </p:cTn>
                              </p:par>
                              <p:par>
                                <p:cTn id="83" presetID="12" presetClass="entr" presetSubtype="2"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p:tgtEl>
                                          <p:spTgt spid="19"/>
                                        </p:tgtEl>
                                        <p:attrNameLst>
                                          <p:attrName>ppt_x</p:attrName>
                                        </p:attrNameLst>
                                      </p:cBhvr>
                                      <p:tavLst>
                                        <p:tav tm="0">
                                          <p:val>
                                            <p:strVal val="#ppt_x+#ppt_w*1.125000"/>
                                          </p:val>
                                        </p:tav>
                                        <p:tav tm="100000">
                                          <p:val>
                                            <p:strVal val="#ppt_x"/>
                                          </p:val>
                                        </p:tav>
                                      </p:tavLst>
                                    </p:anim>
                                    <p:animEffect transition="in" filter="wipe(left)">
                                      <p:cBhvr>
                                        <p:cTn id="86" dur="500"/>
                                        <p:tgtEl>
                                          <p:spTgt spid="19"/>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additive="base">
                                        <p:cTn id="89" dur="500"/>
                                        <p:tgtEl>
                                          <p:spTgt spid="22"/>
                                        </p:tgtEl>
                                        <p:attrNameLst>
                                          <p:attrName>ppt_x</p:attrName>
                                        </p:attrNameLst>
                                      </p:cBhvr>
                                      <p:tavLst>
                                        <p:tav tm="0">
                                          <p:val>
                                            <p:strVal val="#ppt_x-#ppt_w*1.125000"/>
                                          </p:val>
                                        </p:tav>
                                        <p:tav tm="100000">
                                          <p:val>
                                            <p:strVal val="#ppt_x"/>
                                          </p:val>
                                        </p:tav>
                                      </p:tavLst>
                                    </p:anim>
                                    <p:animEffect transition="in" filter="wipe(right)">
                                      <p:cBhvr>
                                        <p:cTn id="90" dur="500"/>
                                        <p:tgtEl>
                                          <p:spTgt spid="22"/>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p:tgtEl>
                                          <p:spTgt spid="21"/>
                                        </p:tgtEl>
                                        <p:attrNameLst>
                                          <p:attrName>ppt_x</p:attrName>
                                        </p:attrNameLst>
                                      </p:cBhvr>
                                      <p:tavLst>
                                        <p:tav tm="0">
                                          <p:val>
                                            <p:strVal val="#ppt_x-#ppt_w*1.125000"/>
                                          </p:val>
                                        </p:tav>
                                        <p:tav tm="100000">
                                          <p:val>
                                            <p:strVal val="#ppt_x"/>
                                          </p:val>
                                        </p:tav>
                                      </p:tavLst>
                                    </p:anim>
                                    <p:animEffect transition="in" filter="wipe(right)">
                                      <p:cBhvr>
                                        <p:cTn id="9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8"/>
          <p:cNvSpPr txBox="1">
            <a:spLocks noChangeArrowheads="1"/>
          </p:cNvSpPr>
          <p:nvPr/>
        </p:nvSpPr>
        <p:spPr bwMode="auto">
          <a:xfrm>
            <a:off x="7635478" y="2494361"/>
            <a:ext cx="1089422"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8" name="燕尾形箭头 23"/>
          <p:cNvSpPr>
            <a:spLocks noChangeArrowheads="1"/>
          </p:cNvSpPr>
          <p:nvPr/>
        </p:nvSpPr>
        <p:spPr bwMode="auto">
          <a:xfrm rot="16200000">
            <a:off x="5907881" y="1487091"/>
            <a:ext cx="944166" cy="979884"/>
          </a:xfrm>
          <a:prstGeom prst="notchedRightArrow">
            <a:avLst>
              <a:gd name="adj1" fmla="val 60009"/>
              <a:gd name="adj2" fmla="val 36500"/>
            </a:avLst>
          </a:prstGeom>
          <a:solidFill>
            <a:srgbClr val="D20000"/>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9" name="燕尾形箭头 24"/>
          <p:cNvSpPr>
            <a:spLocks noChangeArrowheads="1"/>
          </p:cNvSpPr>
          <p:nvPr/>
        </p:nvSpPr>
        <p:spPr bwMode="auto">
          <a:xfrm>
            <a:off x="6672263" y="2250283"/>
            <a:ext cx="944166" cy="979885"/>
          </a:xfrm>
          <a:prstGeom prst="notchedRightArrow">
            <a:avLst>
              <a:gd name="adj1" fmla="val 60009"/>
              <a:gd name="adj2" fmla="val 36500"/>
            </a:avLst>
          </a:prstGeom>
          <a:solidFill>
            <a:srgbClr val="4B525A"/>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10" name="燕尾形箭头 25"/>
          <p:cNvSpPr>
            <a:spLocks noChangeArrowheads="1"/>
          </p:cNvSpPr>
          <p:nvPr/>
        </p:nvSpPr>
        <p:spPr bwMode="auto">
          <a:xfrm flipH="1">
            <a:off x="5143501" y="2250283"/>
            <a:ext cx="944166" cy="979885"/>
          </a:xfrm>
          <a:prstGeom prst="notchedRightArrow">
            <a:avLst>
              <a:gd name="adj1" fmla="val 60009"/>
              <a:gd name="adj2" fmla="val 36500"/>
            </a:avLst>
          </a:prstGeom>
          <a:solidFill>
            <a:srgbClr val="4B525A"/>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11" name="TextBox 7"/>
          <p:cNvSpPr txBox="1">
            <a:spLocks noChangeArrowheads="1"/>
          </p:cNvSpPr>
          <p:nvPr/>
        </p:nvSpPr>
        <p:spPr bwMode="auto">
          <a:xfrm>
            <a:off x="5913837" y="2607469"/>
            <a:ext cx="93225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800" kern="0" dirty="0">
                <a:latin typeface="微软雅黑" pitchFamily="34" charset="-122"/>
                <a:ea typeface="微软雅黑" pitchFamily="34" charset="-122"/>
              </a:rPr>
              <a:t>标题</a:t>
            </a:r>
          </a:p>
        </p:txBody>
      </p:sp>
      <p:sp>
        <p:nvSpPr>
          <p:cNvPr id="12" name="TextBox 8"/>
          <p:cNvSpPr txBox="1">
            <a:spLocks noChangeArrowheads="1"/>
          </p:cNvSpPr>
          <p:nvPr/>
        </p:nvSpPr>
        <p:spPr bwMode="auto">
          <a:xfrm>
            <a:off x="4080273" y="2499124"/>
            <a:ext cx="1063228"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13" name="TextBox 10"/>
          <p:cNvSpPr txBox="1">
            <a:spLocks noChangeArrowheads="1"/>
          </p:cNvSpPr>
          <p:nvPr/>
        </p:nvSpPr>
        <p:spPr bwMode="auto">
          <a:xfrm>
            <a:off x="5829302" y="1022749"/>
            <a:ext cx="111323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14" name="燕尾形箭头 29"/>
          <p:cNvSpPr>
            <a:spLocks noChangeArrowheads="1"/>
          </p:cNvSpPr>
          <p:nvPr/>
        </p:nvSpPr>
        <p:spPr bwMode="auto">
          <a:xfrm rot="5400000" flipV="1">
            <a:off x="5905503" y="3019426"/>
            <a:ext cx="944165" cy="979884"/>
          </a:xfrm>
          <a:prstGeom prst="notchedRightArrow">
            <a:avLst>
              <a:gd name="adj1" fmla="val 60009"/>
              <a:gd name="adj2" fmla="val 36500"/>
            </a:avLst>
          </a:prstGeom>
          <a:solidFill>
            <a:srgbClr val="D20000"/>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15" name="TextBox 8"/>
          <p:cNvSpPr txBox="1">
            <a:spLocks noChangeArrowheads="1"/>
          </p:cNvSpPr>
          <p:nvPr/>
        </p:nvSpPr>
        <p:spPr bwMode="auto">
          <a:xfrm>
            <a:off x="5810252" y="3988595"/>
            <a:ext cx="113228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16" name="矩形 15"/>
          <p:cNvSpPr>
            <a:spLocks noChangeArrowheads="1"/>
          </p:cNvSpPr>
          <p:nvPr/>
        </p:nvSpPr>
        <p:spPr bwMode="auto">
          <a:xfrm>
            <a:off x="593182" y="1500055"/>
            <a:ext cx="53579" cy="620316"/>
          </a:xfrm>
          <a:prstGeom prst="rect">
            <a:avLst/>
          </a:prstGeom>
          <a:solidFill>
            <a:srgbClr val="D20000"/>
          </a:solidFill>
          <a:ln w="9525">
            <a:noFill/>
            <a:miter lim="800000"/>
            <a:headEnd/>
            <a:tailEnd/>
          </a:ln>
        </p:spPr>
        <p:txBody>
          <a:bodyPr lIns="68580" tIns="34290" rIns="68580" bIns="34290" anchor="ctr"/>
          <a:lstStyle/>
          <a:p>
            <a:pPr algn="ctr">
              <a:defRPr/>
            </a:pPr>
            <a:endParaRPr lang="zh-CN" altLang="en-US" kern="0"/>
          </a:p>
        </p:txBody>
      </p:sp>
      <p:sp>
        <p:nvSpPr>
          <p:cNvPr id="17" name="矩形 70"/>
          <p:cNvSpPr>
            <a:spLocks noChangeArrowheads="1"/>
          </p:cNvSpPr>
          <p:nvPr/>
        </p:nvSpPr>
        <p:spPr bwMode="auto">
          <a:xfrm>
            <a:off x="593182" y="2418028"/>
            <a:ext cx="53579" cy="619125"/>
          </a:xfrm>
          <a:prstGeom prst="rect">
            <a:avLst/>
          </a:prstGeom>
          <a:solidFill>
            <a:srgbClr val="4B525A"/>
          </a:solidFill>
          <a:ln w="9525">
            <a:noFill/>
            <a:miter lim="800000"/>
            <a:headEnd/>
            <a:tailEnd/>
          </a:ln>
        </p:spPr>
        <p:txBody>
          <a:bodyPr lIns="68580" tIns="34290" rIns="68580" bIns="34290" anchor="ctr"/>
          <a:lstStyle/>
          <a:p>
            <a:pPr algn="ctr">
              <a:defRPr/>
            </a:pPr>
            <a:endParaRPr lang="zh-CN" altLang="en-US" kern="0"/>
          </a:p>
        </p:txBody>
      </p:sp>
      <p:sp>
        <p:nvSpPr>
          <p:cNvPr id="18" name="矩形 75"/>
          <p:cNvSpPr>
            <a:spLocks noChangeArrowheads="1"/>
          </p:cNvSpPr>
          <p:nvPr/>
        </p:nvSpPr>
        <p:spPr bwMode="auto">
          <a:xfrm>
            <a:off x="593182" y="3335999"/>
            <a:ext cx="53579" cy="619125"/>
          </a:xfrm>
          <a:prstGeom prst="rect">
            <a:avLst/>
          </a:prstGeom>
          <a:solidFill>
            <a:srgbClr val="D20000"/>
          </a:solidFill>
          <a:ln w="9525">
            <a:noFill/>
            <a:miter lim="800000"/>
            <a:headEnd/>
            <a:tailEnd/>
          </a:ln>
        </p:spPr>
        <p:txBody>
          <a:bodyPr lIns="68580" tIns="34290" rIns="68580" bIns="34290" anchor="ctr"/>
          <a:lstStyle/>
          <a:p>
            <a:pPr algn="ctr">
              <a:defRPr/>
            </a:pPr>
            <a:endParaRPr lang="zh-CN" altLang="en-US" kern="0"/>
          </a:p>
        </p:txBody>
      </p:sp>
      <p:grpSp>
        <p:nvGrpSpPr>
          <p:cNvPr id="19" name="Group 18"/>
          <p:cNvGrpSpPr>
            <a:grpSpLocks/>
          </p:cNvGrpSpPr>
          <p:nvPr/>
        </p:nvGrpSpPr>
        <p:grpSpPr bwMode="auto">
          <a:xfrm>
            <a:off x="755576" y="1417399"/>
            <a:ext cx="2887266" cy="680016"/>
            <a:chOff x="0" y="0"/>
            <a:chExt cx="3850501" cy="907993"/>
          </a:xfrm>
        </p:grpSpPr>
        <p:sp>
          <p:nvSpPr>
            <p:cNvPr id="20" name="文本框 44"/>
            <p:cNvSpPr txBox="1">
              <a:spLocks noChangeArrowheads="1"/>
            </p:cNvSpPr>
            <p:nvPr/>
          </p:nvSpPr>
          <p:spPr bwMode="auto">
            <a:xfrm>
              <a:off x="0" y="0"/>
              <a:ext cx="2674843" cy="34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latin typeface="微软雅黑" pitchFamily="34" charset="-122"/>
                  <a:ea typeface="微软雅黑" pitchFamily="34" charset="-122"/>
                </a:rPr>
                <a:t>添加标题</a:t>
              </a:r>
              <a:endParaRPr lang="zh-CN" altLang="en-US" sz="1100" b="1" kern="0" dirty="0">
                <a:latin typeface="微软雅黑" pitchFamily="34" charset="-122"/>
                <a:ea typeface="微软雅黑" pitchFamily="34" charset="-122"/>
              </a:endParaRPr>
            </a:p>
          </p:txBody>
        </p:sp>
        <p:sp>
          <p:nvSpPr>
            <p:cNvPr id="21" name="文本框 14"/>
            <p:cNvSpPr txBox="1">
              <a:spLocks noChangeArrowheads="1"/>
            </p:cNvSpPr>
            <p:nvPr/>
          </p:nvSpPr>
          <p:spPr bwMode="auto">
            <a:xfrm>
              <a:off x="0" y="353199"/>
              <a:ext cx="3850501" cy="55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2" name="Group 21"/>
          <p:cNvGrpSpPr>
            <a:grpSpLocks/>
          </p:cNvGrpSpPr>
          <p:nvPr/>
        </p:nvGrpSpPr>
        <p:grpSpPr bwMode="auto">
          <a:xfrm>
            <a:off x="755576" y="2379543"/>
            <a:ext cx="2887266" cy="680464"/>
            <a:chOff x="0" y="0"/>
            <a:chExt cx="3850501" cy="907055"/>
          </a:xfrm>
        </p:grpSpPr>
        <p:sp>
          <p:nvSpPr>
            <p:cNvPr id="23" name="文本框 47"/>
            <p:cNvSpPr txBox="1">
              <a:spLocks noChangeArrowheads="1"/>
            </p:cNvSpPr>
            <p:nvPr/>
          </p:nvSpPr>
          <p:spPr bwMode="auto">
            <a:xfrm>
              <a:off x="0" y="0"/>
              <a:ext cx="2674843" cy="34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4" name="文本框 14"/>
            <p:cNvSpPr txBox="1">
              <a:spLocks noChangeArrowheads="1"/>
            </p:cNvSpPr>
            <p:nvPr/>
          </p:nvSpPr>
          <p:spPr bwMode="auto">
            <a:xfrm>
              <a:off x="0" y="353199"/>
              <a:ext cx="3850501" cy="55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5" name="Group 24"/>
          <p:cNvGrpSpPr>
            <a:grpSpLocks/>
          </p:cNvGrpSpPr>
          <p:nvPr/>
        </p:nvGrpSpPr>
        <p:grpSpPr bwMode="auto">
          <a:xfrm>
            <a:off x="755576" y="3309652"/>
            <a:ext cx="2887266" cy="680464"/>
            <a:chOff x="0" y="0"/>
            <a:chExt cx="3850501" cy="907055"/>
          </a:xfrm>
        </p:grpSpPr>
        <p:sp>
          <p:nvSpPr>
            <p:cNvPr id="26" name="文本框 50"/>
            <p:cNvSpPr txBox="1">
              <a:spLocks noChangeArrowheads="1"/>
            </p:cNvSpPr>
            <p:nvPr/>
          </p:nvSpPr>
          <p:spPr bwMode="auto">
            <a:xfrm>
              <a:off x="0" y="0"/>
              <a:ext cx="2674843" cy="34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7" name="文本框 14"/>
            <p:cNvSpPr txBox="1">
              <a:spLocks noChangeArrowheads="1"/>
            </p:cNvSpPr>
            <p:nvPr/>
          </p:nvSpPr>
          <p:spPr bwMode="auto">
            <a:xfrm>
              <a:off x="0" y="353199"/>
              <a:ext cx="3850501" cy="55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23978581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12" presetClass="entr" presetSubtype="2"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p:tgtEl>
                                          <p:spTgt spid="12"/>
                                        </p:tgtEl>
                                        <p:attrNameLst>
                                          <p:attrName>ppt_x</p:attrName>
                                        </p:attrNameLst>
                                      </p:cBhvr>
                                      <p:tavLst>
                                        <p:tav tm="0">
                                          <p:val>
                                            <p:strVal val="#ppt_x+#ppt_w*1.125000"/>
                                          </p:val>
                                        </p:tav>
                                        <p:tav tm="100000">
                                          <p:val>
                                            <p:strVal val="#ppt_x"/>
                                          </p:val>
                                        </p:tav>
                                      </p:tavLst>
                                    </p:anim>
                                    <p:animEffect transition="in" filter="wipe(left)">
                                      <p:cBhvr>
                                        <p:cTn id="41" dur="500"/>
                                        <p:tgtEl>
                                          <p:spTgt spid="12"/>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ppt_y</p:attrName>
                                        </p:attrNameLst>
                                      </p:cBhvr>
                                      <p:tavLst>
                                        <p:tav tm="0">
                                          <p:val>
                                            <p:strVal val="#ppt_y+#ppt_h*1.125000"/>
                                          </p:val>
                                        </p:tav>
                                        <p:tav tm="100000">
                                          <p:val>
                                            <p:strVal val="#ppt_y"/>
                                          </p:val>
                                        </p:tav>
                                      </p:tavLst>
                                    </p:anim>
                                    <p:animEffect transition="in" filter="wipe(up)">
                                      <p:cBhvr>
                                        <p:cTn id="45" dur="500"/>
                                        <p:tgtEl>
                                          <p:spTgt spid="13"/>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p:tgtEl>
                                          <p:spTgt spid="7"/>
                                        </p:tgtEl>
                                        <p:attrNameLst>
                                          <p:attrName>ppt_x</p:attrName>
                                        </p:attrNameLst>
                                      </p:cBhvr>
                                      <p:tavLst>
                                        <p:tav tm="0">
                                          <p:val>
                                            <p:strVal val="#ppt_x-#ppt_w*1.125000"/>
                                          </p:val>
                                        </p:tav>
                                        <p:tav tm="100000">
                                          <p:val>
                                            <p:strVal val="#ppt_x"/>
                                          </p:val>
                                        </p:tav>
                                      </p:tavLst>
                                    </p:anim>
                                    <p:animEffect transition="in" filter="wipe(right)">
                                      <p:cBhvr>
                                        <p:cTn id="49" dur="500"/>
                                        <p:tgtEl>
                                          <p:spTgt spid="7"/>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p:tgtEl>
                                          <p:spTgt spid="15"/>
                                        </p:tgtEl>
                                        <p:attrNameLst>
                                          <p:attrName>ppt_y</p:attrName>
                                        </p:attrNameLst>
                                      </p:cBhvr>
                                      <p:tavLst>
                                        <p:tav tm="0">
                                          <p:val>
                                            <p:strVal val="#ppt_y-#ppt_h*1.125000"/>
                                          </p:val>
                                        </p:tav>
                                        <p:tav tm="100000">
                                          <p:val>
                                            <p:strVal val="#ppt_y"/>
                                          </p:val>
                                        </p:tav>
                                      </p:tavLst>
                                    </p:anim>
                                    <p:animEffect transition="in" filter="wipe(down)">
                                      <p:cBhvr>
                                        <p:cTn id="53" dur="500"/>
                                        <p:tgtEl>
                                          <p:spTgt spid="15"/>
                                        </p:tgtEl>
                                      </p:cBhvr>
                                    </p:animEffect>
                                  </p:childTnLst>
                                </p:cTn>
                              </p:par>
                            </p:childTnLst>
                          </p:cTn>
                        </p:par>
                        <p:par>
                          <p:cTn id="54" fill="hold">
                            <p:stCondLst>
                              <p:cond delay="2000"/>
                            </p:stCondLst>
                            <p:childTnLst>
                              <p:par>
                                <p:cTn id="55" presetID="53" presetClass="entr" presetSubtype="16"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childTnLst>
                          </p:cTn>
                        </p:par>
                        <p:par>
                          <p:cTn id="60" fill="hold">
                            <p:stCondLst>
                              <p:cond delay="2500"/>
                            </p:stCondLst>
                            <p:childTnLst>
                              <p:par>
                                <p:cTn id="61" presetID="2" presetClass="entr" presetSubtype="4"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ppt_x"/>
                                          </p:val>
                                        </p:tav>
                                        <p:tav tm="100000">
                                          <p:val>
                                            <p:strVal val="#ppt_x"/>
                                          </p:val>
                                        </p:tav>
                                      </p:tavLst>
                                    </p:anim>
                                    <p:anim calcmode="lin" valueType="num">
                                      <p:cBhvr additive="base">
                                        <p:cTn id="64" dur="500" fill="hold"/>
                                        <p:tgtEl>
                                          <p:spTgt spid="1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0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20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ppt_x"/>
                                          </p:val>
                                        </p:tav>
                                        <p:tav tm="100000">
                                          <p:val>
                                            <p:strVal val="#ppt_x"/>
                                          </p:val>
                                        </p:tav>
                                      </p:tavLst>
                                    </p:anim>
                                    <p:anim calcmode="lin" valueType="num">
                                      <p:cBhvr additive="base">
                                        <p:cTn id="72" dur="500" fill="hold"/>
                                        <p:tgtEl>
                                          <p:spTgt spid="18"/>
                                        </p:tgtEl>
                                        <p:attrNameLst>
                                          <p:attrName>ppt_y</p:attrName>
                                        </p:attrNameLst>
                                      </p:cBhvr>
                                      <p:tavLst>
                                        <p:tav tm="0">
                                          <p:val>
                                            <p:strVal val="1+#ppt_h/2"/>
                                          </p:val>
                                        </p:tav>
                                        <p:tav tm="100000">
                                          <p:val>
                                            <p:strVal val="#ppt_y"/>
                                          </p:val>
                                        </p:tav>
                                      </p:tavLst>
                                    </p:anim>
                                  </p:childTnLst>
                                </p:cTn>
                              </p:par>
                            </p:childTnLst>
                          </p:cTn>
                        </p:par>
                        <p:par>
                          <p:cTn id="73" fill="hold">
                            <p:stCondLst>
                              <p:cond delay="3200"/>
                            </p:stCondLst>
                            <p:childTnLst>
                              <p:par>
                                <p:cTn id="74" presetID="22" presetClass="entr" presetSubtype="8" fill="hold"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childTnLst>
                          </p:cTn>
                        </p:par>
                        <p:par>
                          <p:cTn id="77" fill="hold">
                            <p:stCondLst>
                              <p:cond delay="3700"/>
                            </p:stCondLst>
                            <p:childTnLst>
                              <p:par>
                                <p:cTn id="78" presetID="22" presetClass="entr" presetSubtype="8" fill="hold"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4200"/>
                            </p:stCondLst>
                            <p:childTnLst>
                              <p:par>
                                <p:cTn id="82" presetID="22" presetClass="entr" presetSubtype="8" fill="hold" nodeType="after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animBg="1"/>
      <p:bldP spid="9" grpId="0" animBg="1"/>
      <p:bldP spid="10" grpId="0" animBg="1"/>
      <p:bldP spid="11" grpId="0"/>
      <p:bldP spid="12" grpId="0"/>
      <p:bldP spid="13" grpId="0"/>
      <p:bldP spid="14" grpId="0" animBg="1"/>
      <p:bldP spid="15" grpId="0"/>
      <p:bldP spid="16" grpId="0" animBg="1"/>
      <p:bldP spid="17" grpId="0" animBg="1"/>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19"/>
          <p:cNvSpPr>
            <a:spLocks noChangeArrowheads="1"/>
          </p:cNvSpPr>
          <p:nvPr/>
        </p:nvSpPr>
        <p:spPr bwMode="auto">
          <a:xfrm>
            <a:off x="1096218" y="1313161"/>
            <a:ext cx="1556147" cy="1554956"/>
          </a:xfrm>
          <a:prstGeom prst="ellipse">
            <a:avLst/>
          </a:prstGeom>
          <a:solidFill>
            <a:srgbClr val="4B525A"/>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8" name="椭圆 20"/>
          <p:cNvSpPr>
            <a:spLocks noChangeArrowheads="1"/>
          </p:cNvSpPr>
          <p:nvPr/>
        </p:nvSpPr>
        <p:spPr bwMode="auto">
          <a:xfrm>
            <a:off x="2938113" y="1313161"/>
            <a:ext cx="1554956" cy="1554956"/>
          </a:xfrm>
          <a:prstGeom prst="ellipse">
            <a:avLst/>
          </a:prstGeom>
          <a:solidFill>
            <a:srgbClr val="D20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9" name="椭圆 21"/>
          <p:cNvSpPr>
            <a:spLocks noChangeArrowheads="1"/>
          </p:cNvSpPr>
          <p:nvPr/>
        </p:nvSpPr>
        <p:spPr bwMode="auto">
          <a:xfrm>
            <a:off x="4778820" y="1313161"/>
            <a:ext cx="1554956" cy="1554956"/>
          </a:xfrm>
          <a:prstGeom prst="ellipse">
            <a:avLst/>
          </a:prstGeom>
          <a:solidFill>
            <a:srgbClr val="4B525A"/>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0" name="椭圆 22"/>
          <p:cNvSpPr>
            <a:spLocks noChangeArrowheads="1"/>
          </p:cNvSpPr>
          <p:nvPr/>
        </p:nvSpPr>
        <p:spPr bwMode="auto">
          <a:xfrm>
            <a:off x="6619528" y="1313161"/>
            <a:ext cx="1556147" cy="1554956"/>
          </a:xfrm>
          <a:prstGeom prst="ellipse">
            <a:avLst/>
          </a:prstGeom>
          <a:solidFill>
            <a:srgbClr val="D20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1" name="Group 4"/>
          <p:cNvGrpSpPr>
            <a:grpSpLocks/>
          </p:cNvGrpSpPr>
          <p:nvPr/>
        </p:nvGrpSpPr>
        <p:grpSpPr bwMode="auto">
          <a:xfrm>
            <a:off x="1521271" y="1759645"/>
            <a:ext cx="706041" cy="661988"/>
            <a:chOff x="0" y="0"/>
            <a:chExt cx="796" cy="747"/>
          </a:xfrm>
        </p:grpSpPr>
        <p:sp>
          <p:nvSpPr>
            <p:cNvPr id="12" name="Line 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4" name="Group 9"/>
          <p:cNvGrpSpPr>
            <a:grpSpLocks/>
          </p:cNvGrpSpPr>
          <p:nvPr/>
        </p:nvGrpSpPr>
        <p:grpSpPr bwMode="auto">
          <a:xfrm>
            <a:off x="3392932" y="1652489"/>
            <a:ext cx="803672" cy="711994"/>
            <a:chOff x="0" y="0"/>
            <a:chExt cx="741" cy="656"/>
          </a:xfrm>
        </p:grpSpPr>
        <p:sp>
          <p:nvSpPr>
            <p:cNvPr id="15"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 name="Group 14"/>
          <p:cNvGrpSpPr>
            <a:grpSpLocks/>
          </p:cNvGrpSpPr>
          <p:nvPr/>
        </p:nvGrpSpPr>
        <p:grpSpPr bwMode="auto">
          <a:xfrm>
            <a:off x="5258643" y="1773933"/>
            <a:ext cx="595313" cy="634604"/>
            <a:chOff x="0" y="0"/>
            <a:chExt cx="550" cy="587"/>
          </a:xfrm>
        </p:grpSpPr>
        <p:sp>
          <p:nvSpPr>
            <p:cNvPr id="18"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20" name="Group 1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018386" y="1709639"/>
            <a:ext cx="64889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文本框 44"/>
          <p:cNvSpPr txBox="1">
            <a:spLocks noChangeArrowheads="1"/>
          </p:cNvSpPr>
          <p:nvPr/>
        </p:nvSpPr>
        <p:spPr bwMode="auto">
          <a:xfrm>
            <a:off x="1442688" y="2930030"/>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标题内容</a:t>
            </a:r>
          </a:p>
        </p:txBody>
      </p:sp>
      <p:sp>
        <p:nvSpPr>
          <p:cNvPr id="22" name="文本框 45"/>
          <p:cNvSpPr txBox="1">
            <a:spLocks noChangeArrowheads="1"/>
          </p:cNvSpPr>
          <p:nvPr/>
        </p:nvSpPr>
        <p:spPr bwMode="auto">
          <a:xfrm>
            <a:off x="1199803" y="3207445"/>
            <a:ext cx="1350169"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dirty="0">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dirty="0">
                <a:solidFill>
                  <a:srgbClr val="5F6D78"/>
                </a:solidFill>
                <a:latin typeface="微软雅黑" panose="020B0503020204020204" pitchFamily="34" charset="-122"/>
                <a:ea typeface="微软雅黑" panose="020B0503020204020204" pitchFamily="34" charset="-122"/>
              </a:rPr>
              <a:t>这里填具体描述</a:t>
            </a:r>
          </a:p>
        </p:txBody>
      </p:sp>
      <p:sp>
        <p:nvSpPr>
          <p:cNvPr id="23" name="文本框 46"/>
          <p:cNvSpPr txBox="1">
            <a:spLocks noChangeArrowheads="1"/>
          </p:cNvSpPr>
          <p:nvPr/>
        </p:nvSpPr>
        <p:spPr bwMode="auto">
          <a:xfrm>
            <a:off x="3266728" y="2930030"/>
            <a:ext cx="88463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标题内容</a:t>
            </a:r>
          </a:p>
        </p:txBody>
      </p:sp>
      <p:sp>
        <p:nvSpPr>
          <p:cNvPr id="24" name="文本框 47"/>
          <p:cNvSpPr txBox="1">
            <a:spLocks noChangeArrowheads="1"/>
          </p:cNvSpPr>
          <p:nvPr/>
        </p:nvSpPr>
        <p:spPr bwMode="auto">
          <a:xfrm>
            <a:off x="3025029" y="3207445"/>
            <a:ext cx="1348978"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p:txBody>
      </p:sp>
      <p:sp>
        <p:nvSpPr>
          <p:cNvPr id="25" name="文本框 48"/>
          <p:cNvSpPr txBox="1">
            <a:spLocks noChangeArrowheads="1"/>
          </p:cNvSpPr>
          <p:nvPr/>
        </p:nvSpPr>
        <p:spPr bwMode="auto">
          <a:xfrm>
            <a:off x="5232448" y="2930030"/>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标题内容</a:t>
            </a:r>
          </a:p>
        </p:txBody>
      </p:sp>
      <p:sp>
        <p:nvSpPr>
          <p:cNvPr id="26" name="文本框 49"/>
          <p:cNvSpPr txBox="1">
            <a:spLocks noChangeArrowheads="1"/>
          </p:cNvSpPr>
          <p:nvPr/>
        </p:nvSpPr>
        <p:spPr bwMode="auto">
          <a:xfrm>
            <a:off x="4989560" y="3207445"/>
            <a:ext cx="1348978"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p:txBody>
      </p:sp>
      <p:sp>
        <p:nvSpPr>
          <p:cNvPr id="27" name="文本框 50"/>
          <p:cNvSpPr txBox="1">
            <a:spLocks noChangeArrowheads="1"/>
          </p:cNvSpPr>
          <p:nvPr/>
        </p:nvSpPr>
        <p:spPr bwMode="auto">
          <a:xfrm>
            <a:off x="6973142" y="2930030"/>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标题内容</a:t>
            </a:r>
          </a:p>
        </p:txBody>
      </p:sp>
      <p:sp>
        <p:nvSpPr>
          <p:cNvPr id="28" name="文本框 51"/>
          <p:cNvSpPr txBox="1">
            <a:spLocks noChangeArrowheads="1"/>
          </p:cNvSpPr>
          <p:nvPr/>
        </p:nvSpPr>
        <p:spPr bwMode="auto">
          <a:xfrm>
            <a:off x="6730256" y="3207445"/>
            <a:ext cx="1350169"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p:txBody>
      </p:sp>
    </p:spTree>
    <p:extLst>
      <p:ext uri="{BB962C8B-B14F-4D97-AF65-F5344CB8AC3E}">
        <p14:creationId xmlns:p14="http://schemas.microsoft.com/office/powerpoint/2010/main" val="227922593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2"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1000" fill="hold"/>
                                        <p:tgtEl>
                                          <p:spTgt spid="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2000"/>
                            </p:stCondLst>
                            <p:childTnLst>
                              <p:par>
                                <p:cTn id="62" presetID="42" presetClass="entr" presetSubtype="0" fill="hold"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fade">
                                      <p:cBhvr>
                                        <p:cTn id="69" dur="1000"/>
                                        <p:tgtEl>
                                          <p:spTgt spid="9"/>
                                        </p:tgtEl>
                                      </p:cBhvr>
                                    </p:animEffect>
                                    <p:anim calcmode="lin" valueType="num">
                                      <p:cBhvr>
                                        <p:cTn id="70" dur="1000" fill="hold"/>
                                        <p:tgtEl>
                                          <p:spTgt spid="9"/>
                                        </p:tgtEl>
                                        <p:attrNameLst>
                                          <p:attrName>ppt_x</p:attrName>
                                        </p:attrNameLst>
                                      </p:cBhvr>
                                      <p:tavLst>
                                        <p:tav tm="0">
                                          <p:val>
                                            <p:strVal val="#ppt_x"/>
                                          </p:val>
                                        </p:tav>
                                        <p:tav tm="100000">
                                          <p:val>
                                            <p:strVal val="#ppt_x"/>
                                          </p:val>
                                        </p:tav>
                                      </p:tavLst>
                                    </p:anim>
                                    <p:anim calcmode="lin" valueType="num">
                                      <p:cBhvr>
                                        <p:cTn id="71" dur="1000" fill="hold"/>
                                        <p:tgtEl>
                                          <p:spTgt spid="9"/>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1000"/>
                                        <p:tgtEl>
                                          <p:spTgt spid="25"/>
                                        </p:tgtEl>
                                      </p:cBhvr>
                                    </p:animEffect>
                                    <p:anim calcmode="lin" valueType="num">
                                      <p:cBhvr>
                                        <p:cTn id="75" dur="1000" fill="hold"/>
                                        <p:tgtEl>
                                          <p:spTgt spid="25"/>
                                        </p:tgtEl>
                                        <p:attrNameLst>
                                          <p:attrName>ppt_x</p:attrName>
                                        </p:attrNameLst>
                                      </p:cBhvr>
                                      <p:tavLst>
                                        <p:tav tm="0">
                                          <p:val>
                                            <p:strVal val="#ppt_x"/>
                                          </p:val>
                                        </p:tav>
                                        <p:tav tm="100000">
                                          <p:val>
                                            <p:strVal val="#ppt_x"/>
                                          </p:val>
                                        </p:tav>
                                      </p:tavLst>
                                    </p:anim>
                                    <p:anim calcmode="lin" valueType="num">
                                      <p:cBhvr>
                                        <p:cTn id="76" dur="1000" fill="hold"/>
                                        <p:tgtEl>
                                          <p:spTgt spid="25"/>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1000"/>
                                        <p:tgtEl>
                                          <p:spTgt spid="26"/>
                                        </p:tgtEl>
                                      </p:cBhvr>
                                    </p:animEffect>
                                    <p:anim calcmode="lin" valueType="num">
                                      <p:cBhvr>
                                        <p:cTn id="80" dur="1000" fill="hold"/>
                                        <p:tgtEl>
                                          <p:spTgt spid="26"/>
                                        </p:tgtEl>
                                        <p:attrNameLst>
                                          <p:attrName>ppt_x</p:attrName>
                                        </p:attrNameLst>
                                      </p:cBhvr>
                                      <p:tavLst>
                                        <p:tav tm="0">
                                          <p:val>
                                            <p:strVal val="#ppt_x"/>
                                          </p:val>
                                        </p:tav>
                                        <p:tav tm="100000">
                                          <p:val>
                                            <p:strVal val="#ppt_x"/>
                                          </p:val>
                                        </p:tav>
                                      </p:tavLst>
                                    </p:anim>
                                    <p:anim calcmode="lin" valueType="num">
                                      <p:cBhvr>
                                        <p:cTn id="81" dur="1000" fill="hold"/>
                                        <p:tgtEl>
                                          <p:spTgt spid="26"/>
                                        </p:tgtEl>
                                        <p:attrNameLst>
                                          <p:attrName>ppt_y</p:attrName>
                                        </p:attrNameLst>
                                      </p:cBhvr>
                                      <p:tavLst>
                                        <p:tav tm="0">
                                          <p:val>
                                            <p:strVal val="#ppt_y+.1"/>
                                          </p:val>
                                        </p:tav>
                                        <p:tav tm="100000">
                                          <p:val>
                                            <p:strVal val="#ppt_y"/>
                                          </p:val>
                                        </p:tav>
                                      </p:tavLst>
                                    </p:anim>
                                  </p:childTnLst>
                                </p:cTn>
                              </p:par>
                            </p:childTnLst>
                          </p:cTn>
                        </p:par>
                        <p:par>
                          <p:cTn id="82" fill="hold">
                            <p:stCondLst>
                              <p:cond delay="3000"/>
                            </p:stCondLst>
                            <p:childTnLst>
                              <p:par>
                                <p:cTn id="83" presetID="42" presetClass="entr" presetSubtype="0" fill="hold"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1000"/>
                                        <p:tgtEl>
                                          <p:spTgt spid="20"/>
                                        </p:tgtEl>
                                      </p:cBhvr>
                                    </p:animEffect>
                                    <p:anim calcmode="lin" valueType="num">
                                      <p:cBhvr>
                                        <p:cTn id="86" dur="1000" fill="hold"/>
                                        <p:tgtEl>
                                          <p:spTgt spid="20"/>
                                        </p:tgtEl>
                                        <p:attrNameLst>
                                          <p:attrName>ppt_x</p:attrName>
                                        </p:attrNameLst>
                                      </p:cBhvr>
                                      <p:tavLst>
                                        <p:tav tm="0">
                                          <p:val>
                                            <p:strVal val="#ppt_x"/>
                                          </p:val>
                                        </p:tav>
                                        <p:tav tm="100000">
                                          <p:val>
                                            <p:strVal val="#ppt_x"/>
                                          </p:val>
                                        </p:tav>
                                      </p:tavLst>
                                    </p:anim>
                                    <p:anim calcmode="lin" valueType="num">
                                      <p:cBhvr>
                                        <p:cTn id="87" dur="1000" fill="hold"/>
                                        <p:tgtEl>
                                          <p:spTgt spid="2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fade">
                                      <p:cBhvr>
                                        <p:cTn id="90" dur="1000"/>
                                        <p:tgtEl>
                                          <p:spTgt spid="10"/>
                                        </p:tgtEl>
                                      </p:cBhvr>
                                    </p:animEffect>
                                    <p:anim calcmode="lin" valueType="num">
                                      <p:cBhvr>
                                        <p:cTn id="91" dur="1000" fill="hold"/>
                                        <p:tgtEl>
                                          <p:spTgt spid="10"/>
                                        </p:tgtEl>
                                        <p:attrNameLst>
                                          <p:attrName>ppt_x</p:attrName>
                                        </p:attrNameLst>
                                      </p:cBhvr>
                                      <p:tavLst>
                                        <p:tav tm="0">
                                          <p:val>
                                            <p:strVal val="#ppt_x"/>
                                          </p:val>
                                        </p:tav>
                                        <p:tav tm="100000">
                                          <p:val>
                                            <p:strVal val="#ppt_x"/>
                                          </p:val>
                                        </p:tav>
                                      </p:tavLst>
                                    </p:anim>
                                    <p:anim calcmode="lin" valueType="num">
                                      <p:cBhvr>
                                        <p:cTn id="92" dur="1000" fill="hold"/>
                                        <p:tgtEl>
                                          <p:spTgt spid="10"/>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1000"/>
                                        <p:tgtEl>
                                          <p:spTgt spid="27"/>
                                        </p:tgtEl>
                                      </p:cBhvr>
                                    </p:animEffect>
                                    <p:anim calcmode="lin" valueType="num">
                                      <p:cBhvr>
                                        <p:cTn id="96" dur="1000" fill="hold"/>
                                        <p:tgtEl>
                                          <p:spTgt spid="27"/>
                                        </p:tgtEl>
                                        <p:attrNameLst>
                                          <p:attrName>ppt_x</p:attrName>
                                        </p:attrNameLst>
                                      </p:cBhvr>
                                      <p:tavLst>
                                        <p:tav tm="0">
                                          <p:val>
                                            <p:strVal val="#ppt_x"/>
                                          </p:val>
                                        </p:tav>
                                        <p:tav tm="100000">
                                          <p:val>
                                            <p:strVal val="#ppt_x"/>
                                          </p:val>
                                        </p:tav>
                                      </p:tavLst>
                                    </p:anim>
                                    <p:anim calcmode="lin" valueType="num">
                                      <p:cBhvr>
                                        <p:cTn id="97" dur="1000" fill="hold"/>
                                        <p:tgtEl>
                                          <p:spTgt spid="2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fade">
                                      <p:cBhvr>
                                        <p:cTn id="100" dur="1000"/>
                                        <p:tgtEl>
                                          <p:spTgt spid="28"/>
                                        </p:tgtEl>
                                      </p:cBhvr>
                                    </p:animEffect>
                                    <p:anim calcmode="lin" valueType="num">
                                      <p:cBhvr>
                                        <p:cTn id="101" dur="1000" fill="hold"/>
                                        <p:tgtEl>
                                          <p:spTgt spid="28"/>
                                        </p:tgtEl>
                                        <p:attrNameLst>
                                          <p:attrName>ppt_x</p:attrName>
                                        </p:attrNameLst>
                                      </p:cBhvr>
                                      <p:tavLst>
                                        <p:tav tm="0">
                                          <p:val>
                                            <p:strVal val="#ppt_x"/>
                                          </p:val>
                                        </p:tav>
                                        <p:tav tm="100000">
                                          <p:val>
                                            <p:strVal val="#ppt_x"/>
                                          </p:val>
                                        </p:tav>
                                      </p:tavLst>
                                    </p:anim>
                                    <p:anim calcmode="lin" valueType="num">
                                      <p:cBhvr>
                                        <p:cTn id="10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autoUpdateAnimBg="0"/>
      <p:bldP spid="8" grpId="0" animBg="1" autoUpdateAnimBg="0"/>
      <p:bldP spid="9" grpId="0" animBg="1" autoUpdateAnimBg="0"/>
      <p:bldP spid="10" grpId="0" animBg="1"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1"/>
          <p:cNvSpPr>
            <a:spLocks/>
          </p:cNvSpPr>
          <p:nvPr/>
        </p:nvSpPr>
        <p:spPr bwMode="auto">
          <a:xfrm>
            <a:off x="-20241" y="-28574"/>
            <a:ext cx="9180910" cy="5172075"/>
          </a:xfrm>
          <a:custGeom>
            <a:avLst/>
            <a:gdLst>
              <a:gd name="T0" fmla="*/ 0 w 4862867"/>
              <a:gd name="T1" fmla="*/ 0 h 6896142"/>
              <a:gd name="T2" fmla="*/ 1237327808 w 4862867"/>
              <a:gd name="T3" fmla="*/ 13601 h 6896142"/>
              <a:gd name="T4" fmla="*/ 1237327808 w 4862867"/>
              <a:gd name="T5" fmla="*/ 6895890 h 6896142"/>
              <a:gd name="T6" fmla="*/ 269448643 w 4862867"/>
              <a:gd name="T7" fmla="*/ 6895890 h 6896142"/>
              <a:gd name="T8" fmla="*/ 0 w 4862867"/>
              <a:gd name="T9" fmla="*/ 0 h 68961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2867" h="6896142">
                <a:moveTo>
                  <a:pt x="0" y="0"/>
                </a:moveTo>
                <a:lnTo>
                  <a:pt x="4862867" y="13601"/>
                </a:lnTo>
                <a:lnTo>
                  <a:pt x="4862867" y="6896142"/>
                </a:lnTo>
                <a:lnTo>
                  <a:pt x="1058970" y="6896142"/>
                </a:lnTo>
                <a:lnTo>
                  <a:pt x="0" y="0"/>
                </a:lnTo>
                <a:close/>
              </a:path>
            </a:pathLst>
          </a:custGeom>
          <a:solidFill>
            <a:srgbClr val="0A1E2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 name="任意多边形 2"/>
          <p:cNvSpPr>
            <a:spLocks/>
          </p:cNvSpPr>
          <p:nvPr/>
        </p:nvSpPr>
        <p:spPr bwMode="auto">
          <a:xfrm>
            <a:off x="-40560" y="-56038"/>
            <a:ext cx="2306241" cy="5196998"/>
          </a:xfrm>
          <a:custGeom>
            <a:avLst/>
            <a:gdLst>
              <a:gd name="T0" fmla="*/ 16002817 w 1945179"/>
              <a:gd name="T1" fmla="*/ 0 h 6905486"/>
              <a:gd name="T2" fmla="*/ 30357268 w 1945179"/>
              <a:gd name="T3" fmla="*/ 6906320 h 6905486"/>
              <a:gd name="T4" fmla="*/ 26484970 w 1945179"/>
              <a:gd name="T5" fmla="*/ 6906320 h 6905486"/>
              <a:gd name="T6" fmla="*/ 0 w 1945179"/>
              <a:gd name="T7" fmla="*/ 33413 h 6905486"/>
              <a:gd name="T8" fmla="*/ 16002817 w 1945179"/>
              <a:gd name="T9" fmla="*/ 0 h 69054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45179" h="6905486">
                <a:moveTo>
                  <a:pt x="1025400" y="0"/>
                </a:moveTo>
                <a:lnTo>
                  <a:pt x="1945179" y="6905486"/>
                </a:lnTo>
                <a:lnTo>
                  <a:pt x="1697057" y="6905486"/>
                </a:lnTo>
                <a:lnTo>
                  <a:pt x="0" y="33407"/>
                </a:lnTo>
                <a:lnTo>
                  <a:pt x="1025400" y="0"/>
                </a:lnTo>
                <a:close/>
              </a:path>
            </a:pathLst>
          </a:cu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7" name="直接连接符 4"/>
          <p:cNvCxnSpPr>
            <a:cxnSpLocks noChangeShapeType="1"/>
          </p:cNvCxnSpPr>
          <p:nvPr/>
        </p:nvCxnSpPr>
        <p:spPr bwMode="auto">
          <a:xfrm>
            <a:off x="3489723" y="722710"/>
            <a:ext cx="0" cy="3399234"/>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cxnSp>
      <p:sp>
        <p:nvSpPr>
          <p:cNvPr id="8" name="椭圆 5"/>
          <p:cNvSpPr>
            <a:spLocks noChangeArrowheads="1"/>
          </p:cNvSpPr>
          <p:nvPr/>
        </p:nvSpPr>
        <p:spPr bwMode="auto">
          <a:xfrm>
            <a:off x="3290890" y="979916"/>
            <a:ext cx="397669" cy="398151"/>
          </a:xfrm>
          <a:prstGeom prst="ellipse">
            <a:avLst/>
          </a:pr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9" name="椭圆 6"/>
          <p:cNvSpPr>
            <a:spLocks noChangeArrowheads="1"/>
          </p:cNvSpPr>
          <p:nvPr/>
        </p:nvSpPr>
        <p:spPr bwMode="auto">
          <a:xfrm>
            <a:off x="3290890" y="1789790"/>
            <a:ext cx="397669" cy="398151"/>
          </a:xfrm>
          <a:prstGeom prst="ellipse">
            <a:avLst/>
          </a:pr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 name="椭圆 7"/>
          <p:cNvSpPr>
            <a:spLocks noChangeArrowheads="1"/>
          </p:cNvSpPr>
          <p:nvPr/>
        </p:nvSpPr>
        <p:spPr bwMode="auto">
          <a:xfrm>
            <a:off x="3290890" y="2613239"/>
            <a:ext cx="397669" cy="398151"/>
          </a:xfrm>
          <a:prstGeom prst="ellipse">
            <a:avLst/>
          </a:pr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1" name="椭圆 8"/>
          <p:cNvSpPr>
            <a:spLocks noChangeArrowheads="1"/>
          </p:cNvSpPr>
          <p:nvPr/>
        </p:nvSpPr>
        <p:spPr bwMode="auto">
          <a:xfrm>
            <a:off x="3290890" y="3509078"/>
            <a:ext cx="397669" cy="398151"/>
          </a:xfrm>
          <a:prstGeom prst="ellipse">
            <a:avLst/>
          </a:pr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2" name="文本框 12"/>
          <p:cNvSpPr txBox="1">
            <a:spLocks noChangeArrowheads="1"/>
          </p:cNvSpPr>
          <p:nvPr/>
        </p:nvSpPr>
        <p:spPr bwMode="auto">
          <a:xfrm>
            <a:off x="3721895" y="942976"/>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smtClean="0">
                <a:solidFill>
                  <a:schemeClr val="bg1"/>
                </a:solidFill>
                <a:latin typeface="微软雅黑" pitchFamily="34" charset="-122"/>
                <a:ea typeface="微软雅黑" pitchFamily="34" charset="-122"/>
              </a:rPr>
              <a:t>单击添加标题</a:t>
            </a:r>
            <a:endParaRPr lang="zh-CN" altLang="en-US" sz="2400" b="1" dirty="0">
              <a:solidFill>
                <a:schemeClr val="bg1"/>
              </a:solidFill>
              <a:latin typeface="微软雅黑" pitchFamily="34" charset="-122"/>
              <a:ea typeface="微软雅黑" pitchFamily="34" charset="-122"/>
            </a:endParaRPr>
          </a:p>
        </p:txBody>
      </p:sp>
      <p:sp>
        <p:nvSpPr>
          <p:cNvPr id="13" name="文本框 13"/>
          <p:cNvSpPr txBox="1">
            <a:spLocks noChangeArrowheads="1"/>
          </p:cNvSpPr>
          <p:nvPr/>
        </p:nvSpPr>
        <p:spPr bwMode="auto">
          <a:xfrm>
            <a:off x="3737375" y="175141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400" b="1" dirty="0">
                <a:solidFill>
                  <a:schemeClr val="bg1"/>
                </a:solidFill>
                <a:latin typeface="微软雅黑" pitchFamily="34" charset="-122"/>
                <a:ea typeface="微软雅黑" pitchFamily="34" charset="-122"/>
              </a:rPr>
              <a:t>单击添加标题</a:t>
            </a:r>
          </a:p>
        </p:txBody>
      </p:sp>
      <p:sp>
        <p:nvSpPr>
          <p:cNvPr id="14" name="文本框 14"/>
          <p:cNvSpPr txBox="1">
            <a:spLocks noChangeArrowheads="1"/>
          </p:cNvSpPr>
          <p:nvPr/>
        </p:nvSpPr>
        <p:spPr bwMode="auto">
          <a:xfrm>
            <a:off x="3742137" y="2565799"/>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400" b="1" dirty="0">
                <a:solidFill>
                  <a:schemeClr val="bg1"/>
                </a:solidFill>
                <a:latin typeface="微软雅黑" pitchFamily="34" charset="-122"/>
                <a:ea typeface="微软雅黑" pitchFamily="34" charset="-122"/>
              </a:rPr>
              <a:t>单击添加标题</a:t>
            </a:r>
          </a:p>
        </p:txBody>
      </p:sp>
      <p:sp>
        <p:nvSpPr>
          <p:cNvPr id="15" name="文本框 15"/>
          <p:cNvSpPr txBox="1">
            <a:spLocks noChangeArrowheads="1"/>
          </p:cNvSpPr>
          <p:nvPr/>
        </p:nvSpPr>
        <p:spPr bwMode="auto">
          <a:xfrm>
            <a:off x="3738565" y="3468292"/>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400" b="1" dirty="0">
                <a:solidFill>
                  <a:schemeClr val="bg1"/>
                </a:solidFill>
                <a:latin typeface="微软雅黑" pitchFamily="34" charset="-122"/>
                <a:ea typeface="微软雅黑" pitchFamily="34" charset="-122"/>
              </a:rPr>
              <a:t>单击添加标题</a:t>
            </a:r>
          </a:p>
        </p:txBody>
      </p:sp>
      <p:sp>
        <p:nvSpPr>
          <p:cNvPr id="16" name="文本框 16"/>
          <p:cNvSpPr txBox="1">
            <a:spLocks noChangeArrowheads="1"/>
          </p:cNvSpPr>
          <p:nvPr/>
        </p:nvSpPr>
        <p:spPr bwMode="auto">
          <a:xfrm>
            <a:off x="5779295" y="988220"/>
            <a:ext cx="202651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500" dirty="0">
                <a:solidFill>
                  <a:schemeClr val="bg1"/>
                </a:solidFill>
                <a:latin typeface="Arial" pitchFamily="34" charset="0"/>
                <a:ea typeface="微软雅黑" pitchFamily="34" charset="-122"/>
              </a:rPr>
              <a:t>Click to add a caption</a:t>
            </a:r>
            <a:endParaRPr lang="zh-CN" altLang="en-US" sz="1500" dirty="0">
              <a:solidFill>
                <a:schemeClr val="bg1"/>
              </a:solidFill>
              <a:latin typeface="Arial" pitchFamily="34" charset="0"/>
              <a:ea typeface="微软雅黑" pitchFamily="34" charset="-122"/>
            </a:endParaRPr>
          </a:p>
        </p:txBody>
      </p:sp>
      <p:sp>
        <p:nvSpPr>
          <p:cNvPr id="17" name="文本框 17"/>
          <p:cNvSpPr txBox="1">
            <a:spLocks noChangeArrowheads="1"/>
          </p:cNvSpPr>
          <p:nvPr/>
        </p:nvSpPr>
        <p:spPr bwMode="auto">
          <a:xfrm>
            <a:off x="5779296" y="1821658"/>
            <a:ext cx="202651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500" dirty="0">
                <a:solidFill>
                  <a:schemeClr val="bg1"/>
                </a:solidFill>
                <a:latin typeface="Arial" pitchFamily="34" charset="0"/>
                <a:ea typeface="微软雅黑" pitchFamily="34" charset="-122"/>
              </a:rPr>
              <a:t>Click to add a caption</a:t>
            </a:r>
            <a:endParaRPr lang="zh-CN" altLang="en-US" sz="1500" dirty="0">
              <a:solidFill>
                <a:schemeClr val="bg1"/>
              </a:solidFill>
              <a:latin typeface="Arial" pitchFamily="34" charset="0"/>
              <a:ea typeface="微软雅黑" pitchFamily="34" charset="-122"/>
            </a:endParaRPr>
          </a:p>
        </p:txBody>
      </p:sp>
      <p:sp>
        <p:nvSpPr>
          <p:cNvPr id="18" name="文本框 18"/>
          <p:cNvSpPr txBox="1">
            <a:spLocks noChangeArrowheads="1"/>
          </p:cNvSpPr>
          <p:nvPr/>
        </p:nvSpPr>
        <p:spPr bwMode="auto">
          <a:xfrm>
            <a:off x="5827040" y="2680098"/>
            <a:ext cx="202651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500" dirty="0">
                <a:solidFill>
                  <a:schemeClr val="bg1"/>
                </a:solidFill>
                <a:latin typeface="Arial" pitchFamily="34" charset="0"/>
                <a:ea typeface="微软雅黑" pitchFamily="34" charset="-122"/>
              </a:rPr>
              <a:t>Click to add a caption</a:t>
            </a:r>
            <a:endParaRPr lang="zh-CN" altLang="en-US" sz="1500" dirty="0">
              <a:solidFill>
                <a:schemeClr val="bg1"/>
              </a:solidFill>
              <a:latin typeface="Arial" pitchFamily="34" charset="0"/>
              <a:ea typeface="微软雅黑" pitchFamily="34" charset="-122"/>
            </a:endParaRPr>
          </a:p>
        </p:txBody>
      </p:sp>
      <p:sp>
        <p:nvSpPr>
          <p:cNvPr id="19" name="文本框 19"/>
          <p:cNvSpPr txBox="1">
            <a:spLocks noChangeArrowheads="1"/>
          </p:cNvSpPr>
          <p:nvPr/>
        </p:nvSpPr>
        <p:spPr bwMode="auto">
          <a:xfrm>
            <a:off x="5725718" y="3538539"/>
            <a:ext cx="202651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500" dirty="0">
                <a:solidFill>
                  <a:schemeClr val="bg1"/>
                </a:solidFill>
                <a:latin typeface="Arial" pitchFamily="34" charset="0"/>
                <a:ea typeface="微软雅黑" pitchFamily="34" charset="-122"/>
              </a:rPr>
              <a:t>Click to add a caption</a:t>
            </a:r>
            <a:endParaRPr lang="zh-CN" altLang="en-US" sz="1500" dirty="0">
              <a:solidFill>
                <a:schemeClr val="bg1"/>
              </a:solidFill>
              <a:latin typeface="Arial" pitchFamily="34" charset="0"/>
              <a:ea typeface="微软雅黑" pitchFamily="34" charset="-122"/>
            </a:endParaRPr>
          </a:p>
        </p:txBody>
      </p:sp>
      <p:sp>
        <p:nvSpPr>
          <p:cNvPr id="20" name="文本框 20"/>
          <p:cNvSpPr txBox="1">
            <a:spLocks noChangeArrowheads="1"/>
          </p:cNvSpPr>
          <p:nvPr/>
        </p:nvSpPr>
        <p:spPr bwMode="auto">
          <a:xfrm>
            <a:off x="6069808" y="4187428"/>
            <a:ext cx="30908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5400" dirty="0">
                <a:solidFill>
                  <a:srgbClr val="BF2121"/>
                </a:solidFill>
                <a:latin typeface="Impact" pitchFamily="34" charset="0"/>
                <a:ea typeface="张海山锐谐体"/>
                <a:cs typeface="张海山锐谐体"/>
              </a:rPr>
              <a:t>CONTENTS</a:t>
            </a:r>
            <a:endParaRPr lang="zh-CN" altLang="en-US" sz="5400" dirty="0">
              <a:solidFill>
                <a:srgbClr val="BF2121"/>
              </a:solidFill>
              <a:latin typeface="Impact" pitchFamily="34" charset="0"/>
              <a:ea typeface="张海山锐谐体"/>
              <a:cs typeface="张海山锐谐体"/>
            </a:endParaRPr>
          </a:p>
        </p:txBody>
      </p:sp>
    </p:spTree>
    <p:extLst>
      <p:ext uri="{BB962C8B-B14F-4D97-AF65-F5344CB8AC3E}">
        <p14:creationId xmlns:p14="http://schemas.microsoft.com/office/powerpoint/2010/main" val="268039271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0"/>
                                        </p:tgtEl>
                                        <p:attrNameLst>
                                          <p:attrName>ppt_y</p:attrName>
                                        </p:attrNameLst>
                                      </p:cBhvr>
                                      <p:tavLst>
                                        <p:tav tm="0">
                                          <p:val>
                                            <p:strVal val="#ppt_y"/>
                                          </p:val>
                                        </p:tav>
                                        <p:tav tm="100000">
                                          <p:val>
                                            <p:strVal val="#ppt_y"/>
                                          </p:val>
                                        </p:tav>
                                      </p:tavLst>
                                    </p:anim>
                                    <p:anim calcmode="lin" valueType="num">
                                      <p:cBhvr>
                                        <p:cTn id="1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6"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arn(inHorizont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50" presetClass="entr" presetSubtype="0" decel="10000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strVal val="#ppt_w+.3"/>
                                          </p:val>
                                        </p:tav>
                                        <p:tav tm="100000">
                                          <p:val>
                                            <p:strVal val="#ppt_w"/>
                                          </p:val>
                                        </p:tav>
                                      </p:tavLst>
                                    </p:anim>
                                    <p:anim calcmode="lin" valueType="num">
                                      <p:cBhvr>
                                        <p:cTn id="32" dur="1000" fill="hold"/>
                                        <p:tgtEl>
                                          <p:spTgt spid="8"/>
                                        </p:tgtEl>
                                        <p:attrNameLst>
                                          <p:attrName>ppt_h</p:attrName>
                                        </p:attrNameLst>
                                      </p:cBhvr>
                                      <p:tavLst>
                                        <p:tav tm="0">
                                          <p:val>
                                            <p:strVal val="#ppt_h"/>
                                          </p:val>
                                        </p:tav>
                                        <p:tav tm="100000">
                                          <p:val>
                                            <p:strVal val="#ppt_h"/>
                                          </p:val>
                                        </p:tav>
                                      </p:tavLst>
                                    </p:anim>
                                    <p:animEffect transition="in" filter="fade">
                                      <p:cBhvr>
                                        <p:cTn id="33" dur="10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50" presetClass="entr" presetSubtype="0" decel="10000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1000" fill="hold"/>
                                        <p:tgtEl>
                                          <p:spTgt spid="9"/>
                                        </p:tgtEl>
                                        <p:attrNameLst>
                                          <p:attrName>ppt_w</p:attrName>
                                        </p:attrNameLst>
                                      </p:cBhvr>
                                      <p:tavLst>
                                        <p:tav tm="0">
                                          <p:val>
                                            <p:strVal val="#ppt_w+.3"/>
                                          </p:val>
                                        </p:tav>
                                        <p:tav tm="100000">
                                          <p:val>
                                            <p:strVal val="#ppt_w"/>
                                          </p:val>
                                        </p:tav>
                                      </p:tavLst>
                                    </p:anim>
                                    <p:anim calcmode="lin" valueType="num">
                                      <p:cBhvr>
                                        <p:cTn id="47" dur="1000" fill="hold"/>
                                        <p:tgtEl>
                                          <p:spTgt spid="9"/>
                                        </p:tgtEl>
                                        <p:attrNameLst>
                                          <p:attrName>ppt_h</p:attrName>
                                        </p:attrNameLst>
                                      </p:cBhvr>
                                      <p:tavLst>
                                        <p:tav tm="0">
                                          <p:val>
                                            <p:strVal val="#ppt_h"/>
                                          </p:val>
                                        </p:tav>
                                        <p:tav tm="100000">
                                          <p:val>
                                            <p:strVal val="#ppt_h"/>
                                          </p:val>
                                        </p:tav>
                                      </p:tavLst>
                                    </p:anim>
                                    <p:animEffect transition="in" filter="fade">
                                      <p:cBhvr>
                                        <p:cTn id="48" dur="10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50" presetClass="entr" presetSubtype="0" decel="100000"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1000" fill="hold"/>
                                        <p:tgtEl>
                                          <p:spTgt spid="10"/>
                                        </p:tgtEl>
                                        <p:attrNameLst>
                                          <p:attrName>ppt_w</p:attrName>
                                        </p:attrNameLst>
                                      </p:cBhvr>
                                      <p:tavLst>
                                        <p:tav tm="0">
                                          <p:val>
                                            <p:strVal val="#ppt_w+.3"/>
                                          </p:val>
                                        </p:tav>
                                        <p:tav tm="100000">
                                          <p:val>
                                            <p:strVal val="#ppt_w"/>
                                          </p:val>
                                        </p:tav>
                                      </p:tavLst>
                                    </p:anim>
                                    <p:anim calcmode="lin" valueType="num">
                                      <p:cBhvr>
                                        <p:cTn id="62" dur="1000" fill="hold"/>
                                        <p:tgtEl>
                                          <p:spTgt spid="10"/>
                                        </p:tgtEl>
                                        <p:attrNameLst>
                                          <p:attrName>ppt_h</p:attrName>
                                        </p:attrNameLst>
                                      </p:cBhvr>
                                      <p:tavLst>
                                        <p:tav tm="0">
                                          <p:val>
                                            <p:strVal val="#ppt_h"/>
                                          </p:val>
                                        </p:tav>
                                        <p:tav tm="100000">
                                          <p:val>
                                            <p:strVal val="#ppt_h"/>
                                          </p:val>
                                        </p:tav>
                                      </p:tavLst>
                                    </p:anim>
                                    <p:animEffect transition="in" filter="fade">
                                      <p:cBhvr>
                                        <p:cTn id="63" dur="10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left)">
                                      <p:cBhvr>
                                        <p:cTn id="68" dur="500"/>
                                        <p:tgtEl>
                                          <p:spTgt spid="1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wipe(left)">
                                      <p:cBhvr>
                                        <p:cTn id="71" dur="5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50" presetClass="entr" presetSubtype="0" decel="100000" fill="hold" grpId="0" nodeType="click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p:cTn id="76" dur="1000" fill="hold"/>
                                        <p:tgtEl>
                                          <p:spTgt spid="11"/>
                                        </p:tgtEl>
                                        <p:attrNameLst>
                                          <p:attrName>ppt_w</p:attrName>
                                        </p:attrNameLst>
                                      </p:cBhvr>
                                      <p:tavLst>
                                        <p:tav tm="0">
                                          <p:val>
                                            <p:strVal val="#ppt_w+.3"/>
                                          </p:val>
                                        </p:tav>
                                        <p:tav tm="100000">
                                          <p:val>
                                            <p:strVal val="#ppt_w"/>
                                          </p:val>
                                        </p:tav>
                                      </p:tavLst>
                                    </p:anim>
                                    <p:anim calcmode="lin" valueType="num">
                                      <p:cBhvr>
                                        <p:cTn id="77" dur="1000" fill="hold"/>
                                        <p:tgtEl>
                                          <p:spTgt spid="11"/>
                                        </p:tgtEl>
                                        <p:attrNameLst>
                                          <p:attrName>ppt_h</p:attrName>
                                        </p:attrNameLst>
                                      </p:cBhvr>
                                      <p:tavLst>
                                        <p:tav tm="0">
                                          <p:val>
                                            <p:strVal val="#ppt_h"/>
                                          </p:val>
                                        </p:tav>
                                        <p:tav tm="100000">
                                          <p:val>
                                            <p:strVal val="#ppt_h"/>
                                          </p:val>
                                        </p:tav>
                                      </p:tavLst>
                                    </p:anim>
                                    <p:animEffect transition="in" filter="fade">
                                      <p:cBhvr>
                                        <p:cTn id="78" dur="1000"/>
                                        <p:tgtEl>
                                          <p:spTgt spid="11"/>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left)">
                                      <p:cBhvr>
                                        <p:cTn id="83" dur="500"/>
                                        <p:tgtEl>
                                          <p:spTgt spid="1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2"/>
          <p:cNvSpPr txBox="1"/>
          <p:nvPr/>
        </p:nvSpPr>
        <p:spPr>
          <a:xfrm>
            <a:off x="5148064" y="2013658"/>
            <a:ext cx="3096344" cy="830997"/>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输入你的文字 输入你的文字 输入你的文字 输入你的文字 输入你的</a:t>
            </a:r>
            <a:r>
              <a:rPr lang="zh-CN" altLang="en-US" sz="1200" dirty="0" smtClean="0">
                <a:solidFill>
                  <a:schemeClr val="tx1">
                    <a:lumMod val="75000"/>
                    <a:lumOff val="25000"/>
                  </a:schemeClr>
                </a:solidFill>
                <a:latin typeface="微软雅黑" pitchFamily="34" charset="-122"/>
                <a:ea typeface="微软雅黑" pitchFamily="34" charset="-122"/>
              </a:rPr>
              <a:t>文字</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8" name="TextBox 33"/>
          <p:cNvSpPr txBox="1"/>
          <p:nvPr/>
        </p:nvSpPr>
        <p:spPr>
          <a:xfrm>
            <a:off x="5148064" y="3424450"/>
            <a:ext cx="3096344" cy="830997"/>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输入你的文字 输入你的文字 输入你的文字 输入你的文字 输入你的</a:t>
            </a:r>
            <a:r>
              <a:rPr lang="zh-CN" altLang="en-US" sz="1200" dirty="0" smtClean="0">
                <a:solidFill>
                  <a:schemeClr val="tx1">
                    <a:lumMod val="75000"/>
                    <a:lumOff val="25000"/>
                  </a:schemeClr>
                </a:solidFill>
                <a:latin typeface="微软雅黑" pitchFamily="34" charset="-122"/>
                <a:ea typeface="微软雅黑" pitchFamily="34" charset="-122"/>
              </a:rPr>
              <a:t>文字</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9" name="矩形 8"/>
          <p:cNvSpPr/>
          <p:nvPr/>
        </p:nvSpPr>
        <p:spPr>
          <a:xfrm>
            <a:off x="5076056" y="1737393"/>
            <a:ext cx="72008" cy="1065511"/>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076056" y="3117928"/>
            <a:ext cx="72008" cy="1065511"/>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148064" y="1724555"/>
            <a:ext cx="1343678" cy="338554"/>
          </a:xfrm>
          <a:prstGeom prst="rect">
            <a:avLst/>
          </a:prstGeom>
          <a:noFill/>
          <a:ln>
            <a:noFill/>
          </a:ln>
        </p:spPr>
        <p:txBody>
          <a:bodyPr wrap="square">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tx1">
                  <a:lumMod val="85000"/>
                  <a:lumOff val="15000"/>
                </a:schemeClr>
              </a:solidFill>
              <a:latin typeface="微软雅黑" pitchFamily="34" charset="-122"/>
              <a:ea typeface="微软雅黑" panose="020B0503020204020204" pitchFamily="34" charset="-122"/>
            </a:endParaRPr>
          </a:p>
        </p:txBody>
      </p:sp>
      <p:sp>
        <p:nvSpPr>
          <p:cNvPr id="12" name="矩形 11"/>
          <p:cNvSpPr/>
          <p:nvPr/>
        </p:nvSpPr>
        <p:spPr>
          <a:xfrm>
            <a:off x="5148064" y="3120529"/>
            <a:ext cx="1343678" cy="338554"/>
          </a:xfrm>
          <a:prstGeom prst="rect">
            <a:avLst/>
          </a:prstGeom>
          <a:noFill/>
          <a:ln>
            <a:noFill/>
          </a:ln>
        </p:spPr>
        <p:txBody>
          <a:bodyPr wrap="square">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添加小标题</a:t>
            </a:r>
            <a:endParaRPr lang="zh-CN" altLang="en-US" sz="1600" dirty="0">
              <a:solidFill>
                <a:schemeClr val="tx1">
                  <a:lumMod val="85000"/>
                  <a:lumOff val="15000"/>
                </a:schemeClr>
              </a:solidFill>
              <a:latin typeface="微软雅黑" pitchFamily="34" charset="-122"/>
              <a:ea typeface="微软雅黑" panose="020B0503020204020204" pitchFamily="34" charset="-122"/>
            </a:endParaRPr>
          </a:p>
        </p:txBody>
      </p:sp>
      <p:grpSp>
        <p:nvGrpSpPr>
          <p:cNvPr id="13" name="组合 12"/>
          <p:cNvGrpSpPr/>
          <p:nvPr/>
        </p:nvGrpSpPr>
        <p:grpSpPr>
          <a:xfrm>
            <a:off x="1253082" y="1388421"/>
            <a:ext cx="3102894" cy="2867026"/>
            <a:chOff x="1179513" y="1211262"/>
            <a:chExt cx="2860675" cy="2867026"/>
          </a:xfrm>
        </p:grpSpPr>
        <p:sp>
          <p:nvSpPr>
            <p:cNvPr id="14" name="Freeform 6"/>
            <p:cNvSpPr>
              <a:spLocks/>
            </p:cNvSpPr>
            <p:nvPr/>
          </p:nvSpPr>
          <p:spPr bwMode="auto">
            <a:xfrm>
              <a:off x="1706563" y="2568575"/>
              <a:ext cx="1806575" cy="455613"/>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a:solidFill>
                  <a:prstClr val="black"/>
                </a:solidFill>
              </a:endParaRPr>
            </a:p>
          </p:txBody>
        </p:sp>
        <p:sp>
          <p:nvSpPr>
            <p:cNvPr id="15" name="Freeform 7"/>
            <p:cNvSpPr>
              <a:spLocks/>
            </p:cNvSpPr>
            <p:nvPr/>
          </p:nvSpPr>
          <p:spPr bwMode="auto">
            <a:xfrm>
              <a:off x="2233613" y="1211262"/>
              <a:ext cx="752475" cy="758825"/>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a:solidFill>
                  <a:prstClr val="black"/>
                </a:solidFill>
              </a:endParaRPr>
            </a:p>
          </p:txBody>
        </p:sp>
        <p:sp>
          <p:nvSpPr>
            <p:cNvPr id="16" name="Freeform 8"/>
            <p:cNvSpPr>
              <a:spLocks/>
            </p:cNvSpPr>
            <p:nvPr/>
          </p:nvSpPr>
          <p:spPr bwMode="auto">
            <a:xfrm>
              <a:off x="1970088" y="2041525"/>
              <a:ext cx="1279525" cy="455613"/>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a:solidFill>
                  <a:prstClr val="black"/>
                </a:solidFill>
              </a:endParaRPr>
            </a:p>
          </p:txBody>
        </p:sp>
        <p:sp>
          <p:nvSpPr>
            <p:cNvPr id="17" name="Freeform 9"/>
            <p:cNvSpPr>
              <a:spLocks/>
            </p:cNvSpPr>
            <p:nvPr/>
          </p:nvSpPr>
          <p:spPr bwMode="auto">
            <a:xfrm>
              <a:off x="1179513" y="3622675"/>
              <a:ext cx="2860675" cy="455613"/>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a:solidFill>
                  <a:prstClr val="black"/>
                </a:solidFill>
              </a:endParaRPr>
            </a:p>
          </p:txBody>
        </p:sp>
        <p:sp>
          <p:nvSpPr>
            <p:cNvPr id="18" name="Freeform 10"/>
            <p:cNvSpPr>
              <a:spLocks/>
            </p:cNvSpPr>
            <p:nvPr/>
          </p:nvSpPr>
          <p:spPr bwMode="auto">
            <a:xfrm>
              <a:off x="1443038" y="3095625"/>
              <a:ext cx="2333625" cy="455613"/>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
          <p:cNvSpPr>
            <a:spLocks noChangeArrowheads="1"/>
          </p:cNvSpPr>
          <p:nvPr/>
        </p:nvSpPr>
        <p:spPr bwMode="auto">
          <a:xfrm>
            <a:off x="2123730" y="3769028"/>
            <a:ext cx="215893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400" dirty="0" smtClean="0">
                <a:solidFill>
                  <a:prstClr val="white"/>
                </a:solidFill>
                <a:latin typeface="微软雅黑" pitchFamily="34" charset="-122"/>
                <a:ea typeface="微软雅黑" pitchFamily="34" charset="-122"/>
              </a:rPr>
              <a:t>添加你的标题</a:t>
            </a:r>
            <a:endParaRPr lang="zh-CN" altLang="zh-CN" sz="1400" dirty="0">
              <a:solidFill>
                <a:prstClr val="white"/>
              </a:solidFill>
              <a:latin typeface="微软雅黑" pitchFamily="34" charset="-122"/>
              <a:ea typeface="微软雅黑" pitchFamily="34" charset="-122"/>
            </a:endParaRPr>
          </a:p>
        </p:txBody>
      </p:sp>
      <p:sp>
        <p:nvSpPr>
          <p:cNvPr id="20" name="矩形 1"/>
          <p:cNvSpPr>
            <a:spLocks noChangeArrowheads="1"/>
          </p:cNvSpPr>
          <p:nvPr/>
        </p:nvSpPr>
        <p:spPr bwMode="auto">
          <a:xfrm>
            <a:off x="2263331" y="3320790"/>
            <a:ext cx="166059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100" dirty="0">
                <a:solidFill>
                  <a:prstClr val="white"/>
                </a:solidFill>
                <a:latin typeface="微软雅黑" pitchFamily="34" charset="-122"/>
                <a:ea typeface="微软雅黑" pitchFamily="34" charset="-122"/>
              </a:rPr>
              <a:t>添加你的标题</a:t>
            </a:r>
            <a:endParaRPr lang="zh-CN" altLang="zh-CN" sz="1100" dirty="0">
              <a:solidFill>
                <a:prstClr val="white"/>
              </a:solidFill>
              <a:latin typeface="微软雅黑" pitchFamily="34" charset="-122"/>
              <a:ea typeface="微软雅黑" pitchFamily="34" charset="-122"/>
            </a:endParaRPr>
          </a:p>
        </p:txBody>
      </p:sp>
      <p:sp>
        <p:nvSpPr>
          <p:cNvPr id="21" name="矩形 1"/>
          <p:cNvSpPr>
            <a:spLocks noChangeArrowheads="1"/>
          </p:cNvSpPr>
          <p:nvPr/>
        </p:nvSpPr>
        <p:spPr bwMode="auto">
          <a:xfrm>
            <a:off x="2350901" y="2815644"/>
            <a:ext cx="98451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100" dirty="0">
                <a:solidFill>
                  <a:prstClr val="white"/>
                </a:solidFill>
                <a:latin typeface="微软雅黑" pitchFamily="34" charset="-122"/>
                <a:ea typeface="微软雅黑" pitchFamily="34" charset="-122"/>
              </a:rPr>
              <a:t>添加你的标题</a:t>
            </a:r>
            <a:endParaRPr lang="zh-CN" altLang="zh-CN" sz="1100" dirty="0">
              <a:solidFill>
                <a:prstClr val="white"/>
              </a:solidFill>
              <a:latin typeface="微软雅黑" pitchFamily="34" charset="-122"/>
              <a:ea typeface="微软雅黑" pitchFamily="34" charset="-122"/>
            </a:endParaRPr>
          </a:p>
        </p:txBody>
      </p:sp>
      <p:sp>
        <p:nvSpPr>
          <p:cNvPr id="22" name="矩形 1"/>
          <p:cNvSpPr>
            <a:spLocks noChangeArrowheads="1"/>
          </p:cNvSpPr>
          <p:nvPr/>
        </p:nvSpPr>
        <p:spPr bwMode="auto">
          <a:xfrm>
            <a:off x="2480765" y="2310500"/>
            <a:ext cx="72478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800" dirty="0" smtClean="0">
                <a:solidFill>
                  <a:prstClr val="white"/>
                </a:solidFill>
                <a:latin typeface="微软雅黑" pitchFamily="34" charset="-122"/>
                <a:ea typeface="微软雅黑" pitchFamily="34" charset="-122"/>
              </a:rPr>
              <a:t>添加标题</a:t>
            </a:r>
            <a:endParaRPr lang="zh-CN" altLang="zh-CN" sz="800" dirty="0">
              <a:solidFill>
                <a:prstClr val="white"/>
              </a:solidFill>
              <a:latin typeface="微软雅黑" pitchFamily="34" charset="-122"/>
              <a:ea typeface="微软雅黑" pitchFamily="34" charset="-122"/>
            </a:endParaRPr>
          </a:p>
        </p:txBody>
      </p:sp>
      <p:sp>
        <p:nvSpPr>
          <p:cNvPr id="23" name="矩形 1"/>
          <p:cNvSpPr>
            <a:spLocks noChangeArrowheads="1"/>
          </p:cNvSpPr>
          <p:nvPr/>
        </p:nvSpPr>
        <p:spPr bwMode="auto">
          <a:xfrm>
            <a:off x="2598056" y="1775474"/>
            <a:ext cx="49020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100" dirty="0" smtClean="0">
                <a:solidFill>
                  <a:prstClr val="white"/>
                </a:solidFill>
                <a:latin typeface="微软雅黑" pitchFamily="34" charset="-122"/>
                <a:ea typeface="微软雅黑" pitchFamily="34" charset="-122"/>
              </a:rPr>
              <a:t>标题</a:t>
            </a:r>
            <a:endParaRPr lang="zh-CN" altLang="zh-CN" sz="1100" dirty="0">
              <a:solidFill>
                <a:prstClr val="white"/>
              </a:solidFill>
              <a:latin typeface="微软雅黑" pitchFamily="34" charset="-122"/>
              <a:ea typeface="微软雅黑" pitchFamily="34" charset="-122"/>
            </a:endParaRPr>
          </a:p>
        </p:txBody>
      </p:sp>
      <p:pic>
        <p:nvPicPr>
          <p:cNvPr id="24" name="图片 23"/>
          <p:cNvPicPr>
            <a:picLocks noChangeAspect="1"/>
          </p:cNvPicPr>
          <p:nvPr/>
        </p:nvPicPr>
        <p:blipFill rotWithShape="1">
          <a:blip r:embed="rId2" cstate="screen">
            <a:grayscl/>
            <a:extLst>
              <a:ext uri="{BEBA8EAE-BF5A-486C-A8C5-ECC9F3942E4B}">
                <a14:imgProps xmlns:a14="http://schemas.microsoft.com/office/drawing/2010/main">
                  <a14:imgLayer r:embed="rId3">
                    <a14:imgEffect>
                      <a14:backgroundRemoval t="0" b="100000" l="0" r="100000">
                        <a14:foregroundMark x1="16240" y1="2973" x2="15614" y2="13362"/>
                        <a14:foregroundMark x1="2559" y1="99798" x2="2559" y2="99971"/>
                        <a14:backgroundMark x1="20574" y1="20433" x2="27102" y2="14921"/>
                      </a14:backgroundRemoval>
                    </a14:imgEffect>
                  </a14:imgLayer>
                </a14:imgProps>
              </a:ext>
              <a:ext uri="{28A0092B-C50C-407E-A947-70E740481C1C}">
                <a14:useLocalDpi xmlns:a14="http://schemas.microsoft.com/office/drawing/2010/main"/>
              </a:ext>
            </a:extLst>
          </a:blip>
          <a:srcRect/>
          <a:stretch/>
        </p:blipFill>
        <p:spPr>
          <a:xfrm rot="1741537" flipH="1">
            <a:off x="690300" y="1570949"/>
            <a:ext cx="1407894" cy="2547412"/>
          </a:xfrm>
          <a:prstGeom prst="rect">
            <a:avLst/>
          </a:prstGeom>
        </p:spPr>
      </p:pic>
    </p:spTree>
    <p:extLst>
      <p:ext uri="{BB962C8B-B14F-4D97-AF65-F5344CB8AC3E}">
        <p14:creationId xmlns:p14="http://schemas.microsoft.com/office/powerpoint/2010/main" val="340786272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16" presetClass="entr" presetSubtype="42" fill="hold" nodeType="withEffect">
                                  <p:stCondLst>
                                    <p:cond delay="1750"/>
                                  </p:stCondLst>
                                  <p:childTnLst>
                                    <p:set>
                                      <p:cBhvr>
                                        <p:cTn id="51" dur="1" fill="hold">
                                          <p:stCondLst>
                                            <p:cond delay="0"/>
                                          </p:stCondLst>
                                        </p:cTn>
                                        <p:tgtEl>
                                          <p:spTgt spid="24"/>
                                        </p:tgtEl>
                                        <p:attrNameLst>
                                          <p:attrName>style.visibility</p:attrName>
                                        </p:attrNameLst>
                                      </p:cBhvr>
                                      <p:to>
                                        <p:strVal val="visible"/>
                                      </p:to>
                                    </p:set>
                                    <p:animEffect transition="in" filter="barn(outHorizontal)">
                                      <p:cBhvr>
                                        <p:cTn id="52" dur="750"/>
                                        <p:tgtEl>
                                          <p:spTgt spid="24"/>
                                        </p:tgtEl>
                                      </p:cBhvr>
                                    </p:animEffect>
                                  </p:childTnLst>
                                </p:cTn>
                              </p:par>
                              <p:par>
                                <p:cTn id="53" presetID="22" presetClass="entr" presetSubtype="4" fill="hold" grpId="0" nodeType="withEffect">
                                  <p:stCondLst>
                                    <p:cond delay="2500"/>
                                  </p:stCondLst>
                                  <p:childTnLst>
                                    <p:set>
                                      <p:cBhvr>
                                        <p:cTn id="54" dur="1" fill="hold">
                                          <p:stCondLst>
                                            <p:cond delay="0"/>
                                          </p:stCondLst>
                                        </p:cTn>
                                        <p:tgtEl>
                                          <p:spTgt spid="9"/>
                                        </p:tgtEl>
                                        <p:attrNameLst>
                                          <p:attrName>style.visibility</p:attrName>
                                        </p:attrNameLst>
                                      </p:cBhvr>
                                      <p:to>
                                        <p:strVal val="visible"/>
                                      </p:to>
                                    </p:set>
                                    <p:animEffect transition="in" filter="wipe(down)">
                                      <p:cBhvr>
                                        <p:cTn id="55" dur="500"/>
                                        <p:tgtEl>
                                          <p:spTgt spid="9"/>
                                        </p:tgtEl>
                                      </p:cBhvr>
                                    </p:animEffect>
                                  </p:childTnLst>
                                </p:cTn>
                              </p:par>
                              <p:par>
                                <p:cTn id="56" presetID="22" presetClass="entr" presetSubtype="4" fill="hold" grpId="0" nodeType="withEffect">
                                  <p:stCondLst>
                                    <p:cond delay="2500"/>
                                  </p:stCondLst>
                                  <p:childTnLst>
                                    <p:set>
                                      <p:cBhvr>
                                        <p:cTn id="57" dur="1" fill="hold">
                                          <p:stCondLst>
                                            <p:cond delay="0"/>
                                          </p:stCondLst>
                                        </p:cTn>
                                        <p:tgtEl>
                                          <p:spTgt spid="10"/>
                                        </p:tgtEl>
                                        <p:attrNameLst>
                                          <p:attrName>style.visibility</p:attrName>
                                        </p:attrNameLst>
                                      </p:cBhvr>
                                      <p:to>
                                        <p:strVal val="visible"/>
                                      </p:to>
                                    </p:set>
                                    <p:animEffect transition="in" filter="wipe(down)">
                                      <p:cBhvr>
                                        <p:cTn id="58" dur="500"/>
                                        <p:tgtEl>
                                          <p:spTgt spid="10"/>
                                        </p:tgtEl>
                                      </p:cBhvr>
                                    </p:animEffect>
                                  </p:childTnLst>
                                </p:cTn>
                              </p:par>
                              <p:par>
                                <p:cTn id="59" presetID="22" presetClass="entr" presetSubtype="8" fill="hold" grpId="0" nodeType="withEffect">
                                  <p:stCondLst>
                                    <p:cond delay="2750"/>
                                  </p:stCondLst>
                                  <p:childTnLst>
                                    <p:set>
                                      <p:cBhvr>
                                        <p:cTn id="60" dur="1" fill="hold">
                                          <p:stCondLst>
                                            <p:cond delay="0"/>
                                          </p:stCondLst>
                                        </p:cTn>
                                        <p:tgtEl>
                                          <p:spTgt spid="11"/>
                                        </p:tgtEl>
                                        <p:attrNameLst>
                                          <p:attrName>style.visibility</p:attrName>
                                        </p:attrNameLst>
                                      </p:cBhvr>
                                      <p:to>
                                        <p:strVal val="visible"/>
                                      </p:to>
                                    </p:set>
                                    <p:animEffect transition="in" filter="wipe(left)">
                                      <p:cBhvr>
                                        <p:cTn id="61" dur="500"/>
                                        <p:tgtEl>
                                          <p:spTgt spid="11"/>
                                        </p:tgtEl>
                                      </p:cBhvr>
                                    </p:animEffect>
                                  </p:childTnLst>
                                </p:cTn>
                              </p:par>
                              <p:par>
                                <p:cTn id="62" presetID="22" presetClass="entr" presetSubtype="8" fill="hold" grpId="0" nodeType="withEffect">
                                  <p:stCondLst>
                                    <p:cond delay="275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par>
                                <p:cTn id="65" presetID="22" presetClass="entr" presetSubtype="8" fill="hold" grpId="0" nodeType="withEffect">
                                  <p:stCondLst>
                                    <p:cond delay="275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par>
                                <p:cTn id="68" presetID="22" presetClass="entr" presetSubtype="8" fill="hold" grpId="0" nodeType="withEffect">
                                  <p:stCondLst>
                                    <p:cond delay="2750"/>
                                  </p:stCondLst>
                                  <p:childTnLst>
                                    <p:set>
                                      <p:cBhvr>
                                        <p:cTn id="69" dur="1" fill="hold">
                                          <p:stCondLst>
                                            <p:cond delay="0"/>
                                          </p:stCondLst>
                                        </p:cTn>
                                        <p:tgtEl>
                                          <p:spTgt spid="8"/>
                                        </p:tgtEl>
                                        <p:attrNameLst>
                                          <p:attrName>style.visibility</p:attrName>
                                        </p:attrNameLst>
                                      </p:cBhvr>
                                      <p:to>
                                        <p:strVal val="visible"/>
                                      </p:to>
                                    </p:set>
                                    <p:animEffect transition="in" filter="wipe(left)">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p:bldP spid="9" grpId="0" animBg="1"/>
      <p:bldP spid="10" grpId="0" animBg="1"/>
      <p:bldP spid="11" grpId="0"/>
      <p:bldP spid="12" grpId="0"/>
      <p:bldP spid="19" grpId="0"/>
      <p:bldP spid="20"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286"/>
            <a:ext cx="9144000" cy="5138928"/>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7" y="0"/>
            <a:ext cx="9142649" cy="5143500"/>
          </a:xfrm>
          <a:prstGeom prst="rect">
            <a:avLst/>
          </a:prstGeom>
        </p:spPr>
      </p:pic>
      <p:sp>
        <p:nvSpPr>
          <p:cNvPr id="7" name="等腰三角形 6"/>
          <p:cNvSpPr>
            <a:spLocks noChangeArrowheads="1"/>
          </p:cNvSpPr>
          <p:nvPr/>
        </p:nvSpPr>
        <p:spPr bwMode="auto">
          <a:xfrm>
            <a:off x="2818212" y="706042"/>
            <a:ext cx="3507581" cy="30241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 name="等腰三角形 8"/>
          <p:cNvSpPr>
            <a:spLocks noChangeArrowheads="1"/>
          </p:cNvSpPr>
          <p:nvPr/>
        </p:nvSpPr>
        <p:spPr bwMode="auto">
          <a:xfrm rot="10800000">
            <a:off x="2693196" y="1370410"/>
            <a:ext cx="3757613" cy="3238500"/>
          </a:xfrm>
          <a:prstGeom prst="triangle">
            <a:avLst>
              <a:gd name="adj" fmla="val 50000"/>
            </a:avLst>
          </a:prstGeom>
          <a:noFill/>
          <a:ln w="317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9" name="文本框 9"/>
          <p:cNvSpPr txBox="1">
            <a:spLocks noChangeArrowheads="1"/>
          </p:cNvSpPr>
          <p:nvPr/>
        </p:nvSpPr>
        <p:spPr bwMode="auto">
          <a:xfrm>
            <a:off x="3887391" y="1874045"/>
            <a:ext cx="1415772"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8625" b="1" dirty="0" smtClean="0">
                <a:solidFill>
                  <a:schemeClr val="bg1"/>
                </a:solidFill>
                <a:latin typeface="Arial" pitchFamily="34" charset="0"/>
                <a:cs typeface="Arial" pitchFamily="34" charset="0"/>
              </a:rPr>
              <a:t>04</a:t>
            </a:r>
            <a:endParaRPr lang="zh-CN" altLang="en-US" sz="8625" b="1" dirty="0">
              <a:solidFill>
                <a:schemeClr val="bg1"/>
              </a:solidFill>
              <a:latin typeface="Arial" pitchFamily="34" charset="0"/>
              <a:cs typeface="Arial" pitchFamily="34" charset="0"/>
            </a:endParaRPr>
          </a:p>
        </p:txBody>
      </p:sp>
      <p:sp>
        <p:nvSpPr>
          <p:cNvPr id="10" name="文本框 10"/>
          <p:cNvSpPr txBox="1">
            <a:spLocks noChangeArrowheads="1"/>
          </p:cNvSpPr>
          <p:nvPr/>
        </p:nvSpPr>
        <p:spPr bwMode="auto">
          <a:xfrm>
            <a:off x="3573068" y="314087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smtClean="0">
                <a:solidFill>
                  <a:schemeClr val="bg1"/>
                </a:solidFill>
                <a:latin typeface="微软雅黑" pitchFamily="34" charset="-122"/>
                <a:ea typeface="微软雅黑" pitchFamily="34" charset="-122"/>
              </a:rPr>
              <a:t>单击添加标题</a:t>
            </a:r>
            <a:endParaRPr lang="zh-CN" altLang="en-US" sz="2400" b="1" dirty="0">
              <a:solidFill>
                <a:schemeClr val="bg1"/>
              </a:solidFill>
              <a:latin typeface="微软雅黑" pitchFamily="34" charset="-122"/>
              <a:ea typeface="微软雅黑" pitchFamily="34" charset="-122"/>
            </a:endParaRPr>
          </a:p>
        </p:txBody>
      </p:sp>
      <p:grpSp>
        <p:nvGrpSpPr>
          <p:cNvPr id="13" name="组合 12"/>
          <p:cNvGrpSpPr/>
          <p:nvPr/>
        </p:nvGrpSpPr>
        <p:grpSpPr>
          <a:xfrm>
            <a:off x="2818212" y="3954067"/>
            <a:ext cx="3507581" cy="477440"/>
            <a:chOff x="2818210" y="3954067"/>
            <a:chExt cx="3507581" cy="477440"/>
          </a:xfrm>
        </p:grpSpPr>
        <p:sp>
          <p:nvSpPr>
            <p:cNvPr id="11" name="矩形 7"/>
            <p:cNvSpPr>
              <a:spLocks noChangeArrowheads="1"/>
            </p:cNvSpPr>
            <p:nvPr/>
          </p:nvSpPr>
          <p:spPr bwMode="auto">
            <a:xfrm>
              <a:off x="2818210" y="3954067"/>
              <a:ext cx="3507581" cy="477440"/>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 name="文本框 11"/>
            <p:cNvSpPr txBox="1">
              <a:spLocks noChangeArrowheads="1"/>
            </p:cNvSpPr>
            <p:nvPr/>
          </p:nvSpPr>
          <p:spPr bwMode="auto">
            <a:xfrm>
              <a:off x="3573066" y="4042173"/>
              <a:ext cx="210211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500">
                  <a:solidFill>
                    <a:schemeClr val="bg1"/>
                  </a:solidFill>
                  <a:latin typeface="Arial" pitchFamily="34" charset="0"/>
                  <a:ea typeface="微软雅黑" pitchFamily="34" charset="-122"/>
                </a:rPr>
                <a:t>CULTURE LOCATION</a:t>
              </a:r>
              <a:endParaRPr lang="zh-CN" altLang="en-US" sz="1500">
                <a:solidFill>
                  <a:schemeClr val="bg1"/>
                </a:solidFill>
                <a:latin typeface="Arial" pitchFamily="34" charset="0"/>
                <a:ea typeface="微软雅黑" pitchFamily="34" charset="-122"/>
              </a:endParaRPr>
            </a:p>
          </p:txBody>
        </p:sp>
      </p:grpSp>
    </p:spTree>
    <p:extLst>
      <p:ext uri="{BB962C8B-B14F-4D97-AF65-F5344CB8AC3E}">
        <p14:creationId xmlns:p14="http://schemas.microsoft.com/office/powerpoint/2010/main" val="250079379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67259" y="1176418"/>
            <a:ext cx="8016139" cy="646331"/>
          </a:xfrm>
          <a:prstGeom prst="rect">
            <a:avLst/>
          </a:prstGeom>
        </p:spPr>
        <p:txBody>
          <a:bodyPr wrap="square">
            <a:spAutoFit/>
          </a:bodyPr>
          <a:lstStyle/>
          <a:p>
            <a:pPr>
              <a:lnSpc>
                <a:spcPct val="150000"/>
              </a:lnSpc>
              <a:spcBef>
                <a:spcPts val="600"/>
              </a:spcBef>
              <a:spcAft>
                <a:spcPts val="600"/>
              </a:spcAft>
              <a:defRPr/>
            </a:pPr>
            <a:r>
              <a:rPr lang="zh-CN" altLang="en-US" sz="1200" dirty="0">
                <a:solidFill>
                  <a:schemeClr val="tx1">
                    <a:lumMod val="85000"/>
                    <a:lumOff val="1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7260" y="2106430"/>
            <a:ext cx="5486547" cy="2419988"/>
          </a:xfrm>
          <a:prstGeom prst="rect">
            <a:avLst/>
          </a:prstGeom>
        </p:spPr>
      </p:pic>
      <p:sp>
        <p:nvSpPr>
          <p:cNvPr id="9" name="Rectangle 12"/>
          <p:cNvSpPr/>
          <p:nvPr/>
        </p:nvSpPr>
        <p:spPr bwMode="auto">
          <a:xfrm>
            <a:off x="6130218" y="2106430"/>
            <a:ext cx="2453181" cy="2419987"/>
          </a:xfrm>
          <a:prstGeom prst="rect">
            <a:avLst/>
          </a:prstGeom>
          <a:solidFill>
            <a:srgbClr val="4B525A"/>
          </a:solidFill>
          <a:ln w="9525" cap="flat" cmpd="sng" algn="ctr">
            <a:noFill/>
            <a:prstDash val="solid"/>
            <a:headEnd type="none" w="med" len="med"/>
            <a:tailEnd type="none" w="med" len="med"/>
          </a:ln>
          <a:effectLst/>
        </p:spPr>
        <p:txBody>
          <a:bodyPr rot="0" spcFirstLastPara="0" vert="horz" wrap="square" lIns="137166" tIns="68583" rIns="34292" bIns="34292" numCol="1" spcCol="0" rtlCol="0" fromWordArt="0" anchor="t"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lvl="0" indent="0" algn="l" defTabSz="914363" rtl="0" eaLnBrk="1" fontAlgn="auto" latinLnBrk="0" hangingPunct="1">
              <a:lnSpc>
                <a:spcPct val="100000"/>
              </a:lnSpc>
              <a:spcBef>
                <a:spcPts val="0"/>
              </a:spcBef>
              <a:spcAft>
                <a:spcPts val="450"/>
              </a:spcAft>
              <a:buClrTx/>
              <a:buSzTx/>
              <a:buFontTx/>
              <a:buNone/>
              <a:tabLst/>
              <a:defRPr/>
            </a:pPr>
            <a:endParaRPr kumimoji="0" lang="en-US" sz="2700" b="0" i="0" u="none" strike="noStrike" kern="1200" cap="none" spc="0" normalizeH="0" baseline="0" noProof="0" dirty="0">
              <a:ln>
                <a:noFill/>
              </a:ln>
              <a:solidFill>
                <a:srgbClr val="FFFFFF">
                  <a:alpha val="99000"/>
                </a:srgbClr>
              </a:solidFill>
              <a:effectLst/>
              <a:uLnTx/>
              <a:uFillTx/>
              <a:latin typeface="Segoe UI Light" pitchFamily="34" charset="0"/>
              <a:ea typeface="+mn-ea"/>
              <a:cs typeface="+mn-cs"/>
            </a:endParaRPr>
          </a:p>
        </p:txBody>
      </p:sp>
      <p:sp>
        <p:nvSpPr>
          <p:cNvPr id="10" name="文本框 81"/>
          <p:cNvSpPr txBox="1">
            <a:spLocks noChangeArrowheads="1"/>
          </p:cNvSpPr>
          <p:nvPr/>
        </p:nvSpPr>
        <p:spPr bwMode="auto">
          <a:xfrm>
            <a:off x="6423157" y="2493444"/>
            <a:ext cx="1944216" cy="173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200" dirty="0" smtClean="0">
                <a:solidFill>
                  <a:schemeClr val="bg1"/>
                </a:solidFill>
                <a:latin typeface="微软雅黑" pitchFamily="34" charset="-122"/>
                <a:ea typeface="微软雅黑" pitchFamily="34" charset="-122"/>
              </a:rPr>
              <a:t>此处</a:t>
            </a:r>
            <a:r>
              <a:rPr lang="zh-CN" altLang="en-US" sz="1200" dirty="0">
                <a:solidFill>
                  <a:schemeClr val="bg1"/>
                </a:solidFill>
                <a:latin typeface="微软雅黑" pitchFamily="34" charset="-122"/>
                <a:ea typeface="微软雅黑" pitchFamily="34" charset="-122"/>
              </a:rPr>
              <a:t>输入您的文本请在此处输入您的文本此处输入您的文本此处输入您的文本此处输入您的文本请在此处输入您的文本此处输入您的</a:t>
            </a:r>
            <a:r>
              <a:rPr lang="zh-CN" altLang="en-US" sz="1200" dirty="0" smtClean="0">
                <a:solidFill>
                  <a:schemeClr val="bg1"/>
                </a:solidFill>
                <a:latin typeface="微软雅黑" pitchFamily="34" charset="-122"/>
                <a:ea typeface="微软雅黑" pitchFamily="34" charset="-122"/>
              </a:rPr>
              <a:t>文本。</a:t>
            </a: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89877715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iterate type="lt">
                                    <p:tmPct val="8000"/>
                                  </p:iterate>
                                  <p:childTnLst>
                                    <p:set>
                                      <p:cBhvr>
                                        <p:cTn id="22" dur="1" fill="hold">
                                          <p:stCondLst>
                                            <p:cond delay="0"/>
                                          </p:stCondLst>
                                        </p:cTn>
                                        <p:tgtEl>
                                          <p:spTgt spid="7"/>
                                        </p:tgtEl>
                                        <p:attrNameLst>
                                          <p:attrName>style.visibility</p:attrName>
                                        </p:attrNameLst>
                                      </p:cBhvr>
                                      <p:to>
                                        <p:strVal val="visible"/>
                                      </p:to>
                                    </p:set>
                                    <p:animEffect transition="in" filter="wipe(left)">
                                      <p:cBhvr>
                                        <p:cTn id="23" dur="300"/>
                                        <p:tgtEl>
                                          <p:spTgt spid="7"/>
                                        </p:tgtEl>
                                      </p:cBhvr>
                                    </p:animEffect>
                                  </p:childTnLst>
                                </p:cTn>
                              </p:par>
                            </p:childTnLst>
                          </p:cTn>
                        </p:par>
                        <p:par>
                          <p:cTn id="24" fill="hold">
                            <p:stCondLst>
                              <p:cond delay="3580"/>
                            </p:stCondLst>
                            <p:childTnLst>
                              <p:par>
                                <p:cTn id="25" presetID="22" presetClass="entr" presetSubtype="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par>
                          <p:cTn id="31" fill="hold">
                            <p:stCondLst>
                              <p:cond delay="4080"/>
                            </p:stCondLst>
                            <p:childTnLst>
                              <p:par>
                                <p:cTn id="32" presetID="22" presetClass="entr" presetSubtype="2"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right)">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9" grpId="0" animBg="1"/>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820902" y="1563638"/>
            <a:ext cx="3535074" cy="523220"/>
          </a:xfrm>
          <a:prstGeom prst="rect">
            <a:avLst/>
          </a:prstGeom>
          <a:noFill/>
        </p:spPr>
        <p:txBody>
          <a:bodyPr vert="horz" wrap="square"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输入你的文字输入你的文字 输入你的文字 输入你的文字 输入你的文字 </a:t>
            </a:r>
          </a:p>
        </p:txBody>
      </p:sp>
      <p:sp>
        <p:nvSpPr>
          <p:cNvPr id="8" name="Oval 9"/>
          <p:cNvSpPr>
            <a:spLocks noChangeArrowheads="1"/>
          </p:cNvSpPr>
          <p:nvPr/>
        </p:nvSpPr>
        <p:spPr bwMode="auto">
          <a:xfrm>
            <a:off x="892910" y="2548278"/>
            <a:ext cx="829062" cy="815560"/>
          </a:xfrm>
          <a:prstGeom prst="ellipse">
            <a:avLst/>
          </a:prstGeom>
          <a:noFill/>
          <a:ln w="19050">
            <a:solidFill>
              <a:schemeClr val="tx2">
                <a:lumMod val="50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Oval 9"/>
          <p:cNvSpPr>
            <a:spLocks noChangeArrowheads="1"/>
          </p:cNvSpPr>
          <p:nvPr/>
        </p:nvSpPr>
        <p:spPr bwMode="auto">
          <a:xfrm>
            <a:off x="7452320" y="2403681"/>
            <a:ext cx="829062" cy="815560"/>
          </a:xfrm>
          <a:prstGeom prst="ellipse">
            <a:avLst/>
          </a:prstGeom>
          <a:noFill/>
          <a:ln w="19050">
            <a:solidFill>
              <a:schemeClr val="tx2">
                <a:lumMod val="50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0" name="组合 9"/>
          <p:cNvGrpSpPr/>
          <p:nvPr/>
        </p:nvGrpSpPr>
        <p:grpSpPr>
          <a:xfrm>
            <a:off x="1829014" y="2536496"/>
            <a:ext cx="2526962" cy="1763447"/>
            <a:chOff x="4716016" y="3147815"/>
            <a:chExt cx="2358516" cy="1440160"/>
          </a:xfrm>
        </p:grpSpPr>
        <p:sp>
          <p:nvSpPr>
            <p:cNvPr id="11" name="圆角矩形 10"/>
            <p:cNvSpPr/>
            <p:nvPr/>
          </p:nvSpPr>
          <p:spPr>
            <a:xfrm>
              <a:off x="4716016" y="3147815"/>
              <a:ext cx="2358516" cy="1440160"/>
            </a:xfrm>
            <a:prstGeom prst="roundRect">
              <a:avLst>
                <a:gd name="adj" fmla="val 10409"/>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934858" y="3291830"/>
              <a:ext cx="1941399" cy="1152128"/>
            </a:xfrm>
            <a:prstGeom prst="rect">
              <a:avLst/>
            </a:prstGeom>
            <a:blipFill>
              <a:blip r:embed="rId2" cstate="screen">
                <a:extLst>
                  <a:ext uri="{28A0092B-C50C-407E-A947-70E740481C1C}">
                    <a14:useLocalDpi xmlns:a14="http://schemas.microsoft.com/office/drawing/2010/main"/>
                  </a:ext>
                </a:extLst>
              </a:blip>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0"/>
            <p:cNvSpPr>
              <a:spLocks/>
            </p:cNvSpPr>
            <p:nvPr/>
          </p:nvSpPr>
          <p:spPr bwMode="auto">
            <a:xfrm rot="5400000">
              <a:off x="4572198" y="3806276"/>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0"/>
            <p:cNvSpPr>
              <a:spLocks/>
            </p:cNvSpPr>
            <p:nvPr/>
          </p:nvSpPr>
          <p:spPr bwMode="auto">
            <a:xfrm rot="5400000">
              <a:off x="6663179" y="3806277"/>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下箭头 14"/>
          <p:cNvSpPr/>
          <p:nvPr/>
        </p:nvSpPr>
        <p:spPr>
          <a:xfrm>
            <a:off x="7624535" y="2623977"/>
            <a:ext cx="484632" cy="453133"/>
          </a:xfrm>
          <a:prstGeom prst="downArrow">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下箭头 15"/>
          <p:cNvSpPr/>
          <p:nvPr/>
        </p:nvSpPr>
        <p:spPr>
          <a:xfrm flipV="1">
            <a:off x="1065125" y="2713663"/>
            <a:ext cx="484632" cy="453133"/>
          </a:xfrm>
          <a:prstGeom prst="downArrow">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860034" y="1545054"/>
            <a:ext cx="2496111" cy="1728192"/>
            <a:chOff x="4716016" y="3147815"/>
            <a:chExt cx="2358516" cy="1440160"/>
          </a:xfrm>
        </p:grpSpPr>
        <p:sp>
          <p:nvSpPr>
            <p:cNvPr id="18" name="圆角矩形 17"/>
            <p:cNvSpPr/>
            <p:nvPr/>
          </p:nvSpPr>
          <p:spPr>
            <a:xfrm>
              <a:off x="4716016" y="3147815"/>
              <a:ext cx="2358516" cy="1440160"/>
            </a:xfrm>
            <a:prstGeom prst="roundRect">
              <a:avLst>
                <a:gd name="adj" fmla="val 8457"/>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934859" y="3291830"/>
              <a:ext cx="1941398" cy="1152128"/>
            </a:xfrm>
            <a:prstGeom prst="rect">
              <a:avLst/>
            </a:prstGeom>
            <a:blipFill>
              <a:blip r:embed="rId3" cstate="screen">
                <a:extLst>
                  <a:ext uri="{28A0092B-C50C-407E-A947-70E740481C1C}">
                    <a14:useLocalDpi xmlns:a14="http://schemas.microsoft.com/office/drawing/2010/main"/>
                  </a:ext>
                </a:extLst>
              </a:blip>
              <a:stretch>
                <a:fillRect/>
              </a:stretch>
            </a:bli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10"/>
            <p:cNvSpPr>
              <a:spLocks/>
            </p:cNvSpPr>
            <p:nvPr/>
          </p:nvSpPr>
          <p:spPr bwMode="auto">
            <a:xfrm rot="5400000">
              <a:off x="4572198" y="3806276"/>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10"/>
            <p:cNvSpPr>
              <a:spLocks/>
            </p:cNvSpPr>
            <p:nvPr/>
          </p:nvSpPr>
          <p:spPr bwMode="auto">
            <a:xfrm rot="5400000">
              <a:off x="6691422" y="3806277"/>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34"/>
          <p:cNvSpPr txBox="1"/>
          <p:nvPr/>
        </p:nvSpPr>
        <p:spPr>
          <a:xfrm>
            <a:off x="4788024" y="3417263"/>
            <a:ext cx="3628572" cy="954107"/>
          </a:xfrm>
          <a:prstGeom prst="rect">
            <a:avLst/>
          </a:prstGeom>
          <a:noFill/>
        </p:spPr>
        <p:txBody>
          <a:bodyPr vert="horz" wrap="square"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输入你的文字输入你的文字 输入你的文字 输入你的文字 输入你的文字输入你的文字输入你的文字 输入你的文字 输入你的文字 输入你的文字 </a:t>
            </a:r>
          </a:p>
        </p:txBody>
      </p:sp>
    </p:spTree>
    <p:extLst>
      <p:ext uri="{BB962C8B-B14F-4D97-AF65-F5344CB8AC3E}">
        <p14:creationId xmlns:p14="http://schemas.microsoft.com/office/powerpoint/2010/main" val="291845480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9" presetClass="entr" presetSubtype="0" decel="100000" fill="hold"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 calcmode="lin" valueType="num">
                                      <p:cBhvr>
                                        <p:cTn id="24" dur="500" fill="hold"/>
                                        <p:tgtEl>
                                          <p:spTgt spid="10"/>
                                        </p:tgtEl>
                                        <p:attrNameLst>
                                          <p:attrName>style.rotation</p:attrName>
                                        </p:attrNameLst>
                                      </p:cBhvr>
                                      <p:tavLst>
                                        <p:tav tm="0">
                                          <p:val>
                                            <p:fltVal val="360"/>
                                          </p:val>
                                        </p:tav>
                                        <p:tav tm="100000">
                                          <p:val>
                                            <p:fltVal val="0"/>
                                          </p:val>
                                        </p:tav>
                                      </p:tavLst>
                                    </p:anim>
                                    <p:animEffect transition="in" filter="fade">
                                      <p:cBhvr>
                                        <p:cTn id="25" dur="500"/>
                                        <p:tgtEl>
                                          <p:spTgt spid="10"/>
                                        </p:tgtEl>
                                      </p:cBhvr>
                                    </p:animEffect>
                                  </p:childTnLst>
                                </p:cTn>
                              </p:par>
                              <p:par>
                                <p:cTn id="26" presetID="49" presetClass="entr" presetSubtype="0" decel="100000" fill="hold"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 calcmode="lin" valueType="num">
                                      <p:cBhvr>
                                        <p:cTn id="30" dur="500" fill="hold"/>
                                        <p:tgtEl>
                                          <p:spTgt spid="17"/>
                                        </p:tgtEl>
                                        <p:attrNameLst>
                                          <p:attrName>style.rotation</p:attrName>
                                        </p:attrNameLst>
                                      </p:cBhvr>
                                      <p:tavLst>
                                        <p:tav tm="0">
                                          <p:val>
                                            <p:fltVal val="360"/>
                                          </p:val>
                                        </p:tav>
                                        <p:tav tm="100000">
                                          <p:val>
                                            <p:fltVal val="0"/>
                                          </p:val>
                                        </p:tav>
                                      </p:tavLst>
                                    </p:anim>
                                    <p:animEffect transition="in" filter="fade">
                                      <p:cBhvr>
                                        <p:cTn id="31" dur="500"/>
                                        <p:tgtEl>
                                          <p:spTgt spid="17"/>
                                        </p:tgtEl>
                                      </p:cBhvr>
                                    </p:animEffect>
                                  </p:childTnLst>
                                </p:cTn>
                              </p:par>
                              <p:par>
                                <p:cTn id="32" presetID="22" presetClass="entr" presetSubtype="4"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par>
                                <p:cTn id="35" presetID="22" presetClass="entr" presetSubtype="1" fill="hold" grpId="0" nodeType="withEffect">
                                  <p:stCondLst>
                                    <p:cond delay="100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par>
                                <p:cTn id="38" presetID="22" presetClass="entr" presetSubtype="1" fill="hold" grpId="0" nodeType="withEffect">
                                  <p:stCondLst>
                                    <p:cond delay="100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par>
                                <p:cTn id="41" presetID="22" presetClass="entr" presetSubtype="4" fill="hold" grpId="0" nodeType="withEffect">
                                  <p:stCondLst>
                                    <p:cond delay="100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500"/>
                                        <p:tgtEl>
                                          <p:spTgt spid="16"/>
                                        </p:tgtEl>
                                      </p:cBhvr>
                                    </p:animEffect>
                                  </p:childTnLst>
                                </p:cTn>
                              </p:par>
                              <p:par>
                                <p:cTn id="44" presetID="22" presetClass="entr" presetSubtype="2" fill="hold" grpId="0" nodeType="withEffect">
                                  <p:stCondLst>
                                    <p:cond delay="1500"/>
                                  </p:stCondLst>
                                  <p:childTnLst>
                                    <p:set>
                                      <p:cBhvr>
                                        <p:cTn id="45" dur="1" fill="hold">
                                          <p:stCondLst>
                                            <p:cond delay="0"/>
                                          </p:stCondLst>
                                        </p:cTn>
                                        <p:tgtEl>
                                          <p:spTgt spid="22"/>
                                        </p:tgtEl>
                                        <p:attrNameLst>
                                          <p:attrName>style.visibility</p:attrName>
                                        </p:attrNameLst>
                                      </p:cBhvr>
                                      <p:to>
                                        <p:strVal val="visible"/>
                                      </p:to>
                                    </p:set>
                                    <p:animEffect transition="in" filter="wipe(right)">
                                      <p:cBhvr>
                                        <p:cTn id="46" dur="500"/>
                                        <p:tgtEl>
                                          <p:spTgt spid="22"/>
                                        </p:tgtEl>
                                      </p:cBhvr>
                                    </p:animEffect>
                                  </p:childTnLst>
                                </p:cTn>
                              </p:par>
                              <p:par>
                                <p:cTn id="47" presetID="22" presetClass="entr" presetSubtype="8" fill="hold" grpId="0" nodeType="withEffect">
                                  <p:stCondLst>
                                    <p:cond delay="150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animBg="1"/>
      <p:bldP spid="9" grpId="0" animBg="1"/>
      <p:bldP spid="15" grpId="0" animBg="1"/>
      <p:bldP spid="16" grpId="0" animBg="1"/>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7"/>
          <p:cNvSpPr>
            <a:spLocks noEditPoints="1"/>
          </p:cNvSpPr>
          <p:nvPr/>
        </p:nvSpPr>
        <p:spPr bwMode="auto">
          <a:xfrm>
            <a:off x="3414127" y="1461589"/>
            <a:ext cx="438440"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D20000"/>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8" name="Freeform 22"/>
          <p:cNvSpPr>
            <a:spLocks noEditPoints="1"/>
          </p:cNvSpPr>
          <p:nvPr/>
        </p:nvSpPr>
        <p:spPr bwMode="auto">
          <a:xfrm>
            <a:off x="5225544" y="1452898"/>
            <a:ext cx="388755"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4B525A"/>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9" name="Freeform 27"/>
          <p:cNvSpPr>
            <a:spLocks noEditPoints="1"/>
          </p:cNvSpPr>
          <p:nvPr/>
        </p:nvSpPr>
        <p:spPr bwMode="auto">
          <a:xfrm>
            <a:off x="6947766" y="1462129"/>
            <a:ext cx="51745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D20000"/>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10" name="Freeform 62"/>
          <p:cNvSpPr>
            <a:spLocks noEditPoints="1"/>
          </p:cNvSpPr>
          <p:nvPr/>
        </p:nvSpPr>
        <p:spPr bwMode="auto">
          <a:xfrm>
            <a:off x="1584450" y="1417338"/>
            <a:ext cx="511637"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4B525A"/>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11" name="文本框 10"/>
          <p:cNvSpPr txBox="1"/>
          <p:nvPr/>
        </p:nvSpPr>
        <p:spPr>
          <a:xfrm>
            <a:off x="1263186" y="1929809"/>
            <a:ext cx="1154165" cy="300082"/>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2" name="文本框 11"/>
          <p:cNvSpPr txBox="1"/>
          <p:nvPr/>
        </p:nvSpPr>
        <p:spPr>
          <a:xfrm>
            <a:off x="3056268" y="1929809"/>
            <a:ext cx="1154165" cy="300082"/>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3" name="文本框 12"/>
          <p:cNvSpPr txBox="1"/>
          <p:nvPr/>
        </p:nvSpPr>
        <p:spPr>
          <a:xfrm>
            <a:off x="4842840" y="1929809"/>
            <a:ext cx="1154165" cy="300082"/>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4" name="Rectangle 4"/>
          <p:cNvSpPr/>
          <p:nvPr/>
        </p:nvSpPr>
        <p:spPr>
          <a:xfrm flipH="1">
            <a:off x="1075887" y="2379926"/>
            <a:ext cx="1528763" cy="2306375"/>
          </a:xfrm>
          <a:prstGeom prst="rect">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5" name="Rectangle 4"/>
          <p:cNvSpPr/>
          <p:nvPr/>
        </p:nvSpPr>
        <p:spPr>
          <a:xfrm flipH="1">
            <a:off x="2864628" y="2379926"/>
            <a:ext cx="1528763" cy="2306375"/>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6" name="Rectangle 4"/>
          <p:cNvSpPr/>
          <p:nvPr/>
        </p:nvSpPr>
        <p:spPr>
          <a:xfrm flipH="1">
            <a:off x="4653370" y="2379926"/>
            <a:ext cx="1528763" cy="2306375"/>
          </a:xfrm>
          <a:prstGeom prst="rect">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7" name="Rectangle 4"/>
          <p:cNvSpPr/>
          <p:nvPr/>
        </p:nvSpPr>
        <p:spPr>
          <a:xfrm flipH="1">
            <a:off x="6442112" y="2379926"/>
            <a:ext cx="1528763" cy="2306375"/>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8" name="文本框 17"/>
          <p:cNvSpPr txBox="1"/>
          <p:nvPr/>
        </p:nvSpPr>
        <p:spPr>
          <a:xfrm>
            <a:off x="6629412" y="1929809"/>
            <a:ext cx="1154165" cy="300082"/>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75887" y="2557463"/>
            <a:ext cx="1528763"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a:solidFill>
            <a:srgbClr val="40937D"/>
          </a:solidFill>
        </p:spPr>
      </p:pic>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864628" y="2557465"/>
            <a:ext cx="1528763"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a:solidFill>
            <a:srgbClr val="40937D"/>
          </a:solidFill>
        </p:spPr>
      </p:pic>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53370" y="2557463"/>
            <a:ext cx="1528763"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a:solidFill>
            <a:srgbClr val="40937D"/>
          </a:solidFill>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442112" y="2557464"/>
            <a:ext cx="1528763"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a:solidFill>
            <a:srgbClr val="40937D"/>
          </a:solidFill>
        </p:spPr>
      </p:pic>
    </p:spTree>
    <p:extLst>
      <p:ext uri="{BB962C8B-B14F-4D97-AF65-F5344CB8AC3E}">
        <p14:creationId xmlns:p14="http://schemas.microsoft.com/office/powerpoint/2010/main" val="6249812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anim calcmode="lin" valueType="num">
                                      <p:cBhvr>
                                        <p:cTn id="23" dur="750" fill="hold"/>
                                        <p:tgtEl>
                                          <p:spTgt spid="10"/>
                                        </p:tgtEl>
                                        <p:attrNameLst>
                                          <p:attrName>ppt_x</p:attrName>
                                        </p:attrNameLst>
                                      </p:cBhvr>
                                      <p:tavLst>
                                        <p:tav tm="0">
                                          <p:val>
                                            <p:strVal val="#ppt_x"/>
                                          </p:val>
                                        </p:tav>
                                        <p:tav tm="100000">
                                          <p:val>
                                            <p:strVal val="#ppt_x"/>
                                          </p:val>
                                        </p:tav>
                                      </p:tavLst>
                                    </p:anim>
                                    <p:anim calcmode="lin" valueType="num">
                                      <p:cBhvr>
                                        <p:cTn id="24" dur="75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750"/>
                                        <p:tgtEl>
                                          <p:spTgt spid="11"/>
                                        </p:tgtEl>
                                      </p:cBhvr>
                                    </p:animEffect>
                                    <p:anim calcmode="lin" valueType="num">
                                      <p:cBhvr>
                                        <p:cTn id="28" dur="750" fill="hold"/>
                                        <p:tgtEl>
                                          <p:spTgt spid="11"/>
                                        </p:tgtEl>
                                        <p:attrNameLst>
                                          <p:attrName>ppt_x</p:attrName>
                                        </p:attrNameLst>
                                      </p:cBhvr>
                                      <p:tavLst>
                                        <p:tav tm="0">
                                          <p:val>
                                            <p:strVal val="#ppt_x"/>
                                          </p:val>
                                        </p:tav>
                                        <p:tav tm="100000">
                                          <p:val>
                                            <p:strVal val="#ppt_x"/>
                                          </p:val>
                                        </p:tav>
                                      </p:tavLst>
                                    </p:anim>
                                    <p:anim calcmode="lin" valueType="num">
                                      <p:cBhvr>
                                        <p:cTn id="29" dur="75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anim calcmode="lin" valueType="num">
                                      <p:cBhvr>
                                        <p:cTn id="33" dur="750" fill="hold"/>
                                        <p:tgtEl>
                                          <p:spTgt spid="14"/>
                                        </p:tgtEl>
                                        <p:attrNameLst>
                                          <p:attrName>ppt_x</p:attrName>
                                        </p:attrNameLst>
                                      </p:cBhvr>
                                      <p:tavLst>
                                        <p:tav tm="0">
                                          <p:val>
                                            <p:strVal val="#ppt_x"/>
                                          </p:val>
                                        </p:tav>
                                        <p:tav tm="100000">
                                          <p:val>
                                            <p:strVal val="#ppt_x"/>
                                          </p:val>
                                        </p:tav>
                                      </p:tavLst>
                                    </p:anim>
                                    <p:anim calcmode="lin" valueType="num">
                                      <p:cBhvr>
                                        <p:cTn id="34" dur="75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750"/>
                                        <p:tgtEl>
                                          <p:spTgt spid="19"/>
                                        </p:tgtEl>
                                      </p:cBhvr>
                                    </p:animEffect>
                                    <p:anim calcmode="lin" valueType="num">
                                      <p:cBhvr>
                                        <p:cTn id="38" dur="750" fill="hold"/>
                                        <p:tgtEl>
                                          <p:spTgt spid="19"/>
                                        </p:tgtEl>
                                        <p:attrNameLst>
                                          <p:attrName>ppt_x</p:attrName>
                                        </p:attrNameLst>
                                      </p:cBhvr>
                                      <p:tavLst>
                                        <p:tav tm="0">
                                          <p:val>
                                            <p:strVal val="#ppt_x"/>
                                          </p:val>
                                        </p:tav>
                                        <p:tav tm="100000">
                                          <p:val>
                                            <p:strVal val="#ppt_x"/>
                                          </p:val>
                                        </p:tav>
                                      </p:tavLst>
                                    </p:anim>
                                    <p:anim calcmode="lin" valueType="num">
                                      <p:cBhvr>
                                        <p:cTn id="39" dur="75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750"/>
                                        <p:tgtEl>
                                          <p:spTgt spid="7"/>
                                        </p:tgtEl>
                                      </p:cBhvr>
                                    </p:animEffect>
                                    <p:anim calcmode="lin" valueType="num">
                                      <p:cBhvr>
                                        <p:cTn id="43" dur="750" fill="hold"/>
                                        <p:tgtEl>
                                          <p:spTgt spid="7"/>
                                        </p:tgtEl>
                                        <p:attrNameLst>
                                          <p:attrName>ppt_x</p:attrName>
                                        </p:attrNameLst>
                                      </p:cBhvr>
                                      <p:tavLst>
                                        <p:tav tm="0">
                                          <p:val>
                                            <p:strVal val="#ppt_x"/>
                                          </p:val>
                                        </p:tav>
                                        <p:tav tm="100000">
                                          <p:val>
                                            <p:strVal val="#ppt_x"/>
                                          </p:val>
                                        </p:tav>
                                      </p:tavLst>
                                    </p:anim>
                                    <p:anim calcmode="lin" valueType="num">
                                      <p:cBhvr>
                                        <p:cTn id="44" dur="75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750"/>
                                        <p:tgtEl>
                                          <p:spTgt spid="12"/>
                                        </p:tgtEl>
                                      </p:cBhvr>
                                    </p:animEffect>
                                    <p:anim calcmode="lin" valueType="num">
                                      <p:cBhvr>
                                        <p:cTn id="48" dur="750" fill="hold"/>
                                        <p:tgtEl>
                                          <p:spTgt spid="12"/>
                                        </p:tgtEl>
                                        <p:attrNameLst>
                                          <p:attrName>ppt_x</p:attrName>
                                        </p:attrNameLst>
                                      </p:cBhvr>
                                      <p:tavLst>
                                        <p:tav tm="0">
                                          <p:val>
                                            <p:strVal val="#ppt_x"/>
                                          </p:val>
                                        </p:tav>
                                        <p:tav tm="100000">
                                          <p:val>
                                            <p:strVal val="#ppt_x"/>
                                          </p:val>
                                        </p:tav>
                                      </p:tavLst>
                                    </p:anim>
                                    <p:anim calcmode="lin" valueType="num">
                                      <p:cBhvr>
                                        <p:cTn id="49" dur="75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750"/>
                                        <p:tgtEl>
                                          <p:spTgt spid="15"/>
                                        </p:tgtEl>
                                      </p:cBhvr>
                                    </p:animEffect>
                                    <p:anim calcmode="lin" valueType="num">
                                      <p:cBhvr>
                                        <p:cTn id="53" dur="750" fill="hold"/>
                                        <p:tgtEl>
                                          <p:spTgt spid="15"/>
                                        </p:tgtEl>
                                        <p:attrNameLst>
                                          <p:attrName>ppt_x</p:attrName>
                                        </p:attrNameLst>
                                      </p:cBhvr>
                                      <p:tavLst>
                                        <p:tav tm="0">
                                          <p:val>
                                            <p:strVal val="#ppt_x"/>
                                          </p:val>
                                        </p:tav>
                                        <p:tav tm="100000">
                                          <p:val>
                                            <p:strVal val="#ppt_x"/>
                                          </p:val>
                                        </p:tav>
                                      </p:tavLst>
                                    </p:anim>
                                    <p:anim calcmode="lin" valueType="num">
                                      <p:cBhvr>
                                        <p:cTn id="54" dur="75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750"/>
                                        <p:tgtEl>
                                          <p:spTgt spid="20"/>
                                        </p:tgtEl>
                                      </p:cBhvr>
                                    </p:animEffect>
                                    <p:anim calcmode="lin" valueType="num">
                                      <p:cBhvr>
                                        <p:cTn id="58" dur="750" fill="hold"/>
                                        <p:tgtEl>
                                          <p:spTgt spid="20"/>
                                        </p:tgtEl>
                                        <p:attrNameLst>
                                          <p:attrName>ppt_x</p:attrName>
                                        </p:attrNameLst>
                                      </p:cBhvr>
                                      <p:tavLst>
                                        <p:tav tm="0">
                                          <p:val>
                                            <p:strVal val="#ppt_x"/>
                                          </p:val>
                                        </p:tav>
                                        <p:tav tm="100000">
                                          <p:val>
                                            <p:strVal val="#ppt_x"/>
                                          </p:val>
                                        </p:tav>
                                      </p:tavLst>
                                    </p:anim>
                                    <p:anim calcmode="lin" valueType="num">
                                      <p:cBhvr>
                                        <p:cTn id="59" dur="750" fill="hold"/>
                                        <p:tgtEl>
                                          <p:spTgt spid="2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750"/>
                                        <p:tgtEl>
                                          <p:spTgt spid="8"/>
                                        </p:tgtEl>
                                      </p:cBhvr>
                                    </p:animEffect>
                                    <p:anim calcmode="lin" valueType="num">
                                      <p:cBhvr>
                                        <p:cTn id="63" dur="750" fill="hold"/>
                                        <p:tgtEl>
                                          <p:spTgt spid="8"/>
                                        </p:tgtEl>
                                        <p:attrNameLst>
                                          <p:attrName>ppt_x</p:attrName>
                                        </p:attrNameLst>
                                      </p:cBhvr>
                                      <p:tavLst>
                                        <p:tav tm="0">
                                          <p:val>
                                            <p:strVal val="#ppt_x"/>
                                          </p:val>
                                        </p:tav>
                                        <p:tav tm="100000">
                                          <p:val>
                                            <p:strVal val="#ppt_x"/>
                                          </p:val>
                                        </p:tav>
                                      </p:tavLst>
                                    </p:anim>
                                    <p:anim calcmode="lin" valueType="num">
                                      <p:cBhvr>
                                        <p:cTn id="64" dur="750" fill="hold"/>
                                        <p:tgtEl>
                                          <p:spTgt spid="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50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750"/>
                                        <p:tgtEl>
                                          <p:spTgt spid="13"/>
                                        </p:tgtEl>
                                      </p:cBhvr>
                                    </p:animEffect>
                                    <p:anim calcmode="lin" valueType="num">
                                      <p:cBhvr>
                                        <p:cTn id="68" dur="750" fill="hold"/>
                                        <p:tgtEl>
                                          <p:spTgt spid="13"/>
                                        </p:tgtEl>
                                        <p:attrNameLst>
                                          <p:attrName>ppt_x</p:attrName>
                                        </p:attrNameLst>
                                      </p:cBhvr>
                                      <p:tavLst>
                                        <p:tav tm="0">
                                          <p:val>
                                            <p:strVal val="#ppt_x"/>
                                          </p:val>
                                        </p:tav>
                                        <p:tav tm="100000">
                                          <p:val>
                                            <p:strVal val="#ppt_x"/>
                                          </p:val>
                                        </p:tav>
                                      </p:tavLst>
                                    </p:anim>
                                    <p:anim calcmode="lin" valueType="num">
                                      <p:cBhvr>
                                        <p:cTn id="69" dur="750" fill="hold"/>
                                        <p:tgtEl>
                                          <p:spTgt spid="1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50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750"/>
                                        <p:tgtEl>
                                          <p:spTgt spid="16"/>
                                        </p:tgtEl>
                                      </p:cBhvr>
                                    </p:animEffect>
                                    <p:anim calcmode="lin" valueType="num">
                                      <p:cBhvr>
                                        <p:cTn id="73" dur="750" fill="hold"/>
                                        <p:tgtEl>
                                          <p:spTgt spid="16"/>
                                        </p:tgtEl>
                                        <p:attrNameLst>
                                          <p:attrName>ppt_x</p:attrName>
                                        </p:attrNameLst>
                                      </p:cBhvr>
                                      <p:tavLst>
                                        <p:tav tm="0">
                                          <p:val>
                                            <p:strVal val="#ppt_x"/>
                                          </p:val>
                                        </p:tav>
                                        <p:tav tm="100000">
                                          <p:val>
                                            <p:strVal val="#ppt_x"/>
                                          </p:val>
                                        </p:tav>
                                      </p:tavLst>
                                    </p:anim>
                                    <p:anim calcmode="lin" valueType="num">
                                      <p:cBhvr>
                                        <p:cTn id="74" dur="750" fill="hold"/>
                                        <p:tgtEl>
                                          <p:spTgt spid="1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50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750"/>
                                        <p:tgtEl>
                                          <p:spTgt spid="21"/>
                                        </p:tgtEl>
                                      </p:cBhvr>
                                    </p:animEffect>
                                    <p:anim calcmode="lin" valueType="num">
                                      <p:cBhvr>
                                        <p:cTn id="78" dur="750" fill="hold"/>
                                        <p:tgtEl>
                                          <p:spTgt spid="21"/>
                                        </p:tgtEl>
                                        <p:attrNameLst>
                                          <p:attrName>ppt_x</p:attrName>
                                        </p:attrNameLst>
                                      </p:cBhvr>
                                      <p:tavLst>
                                        <p:tav tm="0">
                                          <p:val>
                                            <p:strVal val="#ppt_x"/>
                                          </p:val>
                                        </p:tav>
                                        <p:tav tm="100000">
                                          <p:val>
                                            <p:strVal val="#ppt_x"/>
                                          </p:val>
                                        </p:tav>
                                      </p:tavLst>
                                    </p:anim>
                                    <p:anim calcmode="lin" valueType="num">
                                      <p:cBhvr>
                                        <p:cTn id="79" dur="750" fill="hold"/>
                                        <p:tgtEl>
                                          <p:spTgt spid="21"/>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750"/>
                                  </p:stCondLst>
                                  <p:childTnLst>
                                    <p:set>
                                      <p:cBhvr>
                                        <p:cTn id="81" dur="1" fill="hold">
                                          <p:stCondLst>
                                            <p:cond delay="0"/>
                                          </p:stCondLst>
                                        </p:cTn>
                                        <p:tgtEl>
                                          <p:spTgt spid="9"/>
                                        </p:tgtEl>
                                        <p:attrNameLst>
                                          <p:attrName>style.visibility</p:attrName>
                                        </p:attrNameLst>
                                      </p:cBhvr>
                                      <p:to>
                                        <p:strVal val="visible"/>
                                      </p:to>
                                    </p:set>
                                    <p:animEffect transition="in" filter="fade">
                                      <p:cBhvr>
                                        <p:cTn id="82" dur="750"/>
                                        <p:tgtEl>
                                          <p:spTgt spid="9"/>
                                        </p:tgtEl>
                                      </p:cBhvr>
                                    </p:animEffect>
                                    <p:anim calcmode="lin" valueType="num">
                                      <p:cBhvr>
                                        <p:cTn id="83" dur="750" fill="hold"/>
                                        <p:tgtEl>
                                          <p:spTgt spid="9"/>
                                        </p:tgtEl>
                                        <p:attrNameLst>
                                          <p:attrName>ppt_x</p:attrName>
                                        </p:attrNameLst>
                                      </p:cBhvr>
                                      <p:tavLst>
                                        <p:tav tm="0">
                                          <p:val>
                                            <p:strVal val="#ppt_x"/>
                                          </p:val>
                                        </p:tav>
                                        <p:tav tm="100000">
                                          <p:val>
                                            <p:strVal val="#ppt_x"/>
                                          </p:val>
                                        </p:tav>
                                      </p:tavLst>
                                    </p:anim>
                                    <p:anim calcmode="lin" valueType="num">
                                      <p:cBhvr>
                                        <p:cTn id="84" dur="750" fill="hold"/>
                                        <p:tgtEl>
                                          <p:spTgt spid="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75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750"/>
                                        <p:tgtEl>
                                          <p:spTgt spid="17"/>
                                        </p:tgtEl>
                                      </p:cBhvr>
                                    </p:animEffect>
                                    <p:anim calcmode="lin" valueType="num">
                                      <p:cBhvr>
                                        <p:cTn id="88" dur="750" fill="hold"/>
                                        <p:tgtEl>
                                          <p:spTgt spid="17"/>
                                        </p:tgtEl>
                                        <p:attrNameLst>
                                          <p:attrName>ppt_x</p:attrName>
                                        </p:attrNameLst>
                                      </p:cBhvr>
                                      <p:tavLst>
                                        <p:tav tm="0">
                                          <p:val>
                                            <p:strVal val="#ppt_x"/>
                                          </p:val>
                                        </p:tav>
                                        <p:tav tm="100000">
                                          <p:val>
                                            <p:strVal val="#ppt_x"/>
                                          </p:val>
                                        </p:tav>
                                      </p:tavLst>
                                    </p:anim>
                                    <p:anim calcmode="lin" valueType="num">
                                      <p:cBhvr>
                                        <p:cTn id="89" dur="750" fill="hold"/>
                                        <p:tgtEl>
                                          <p:spTgt spid="1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75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750"/>
                                        <p:tgtEl>
                                          <p:spTgt spid="18"/>
                                        </p:tgtEl>
                                      </p:cBhvr>
                                    </p:animEffect>
                                    <p:anim calcmode="lin" valueType="num">
                                      <p:cBhvr>
                                        <p:cTn id="93" dur="750" fill="hold"/>
                                        <p:tgtEl>
                                          <p:spTgt spid="18"/>
                                        </p:tgtEl>
                                        <p:attrNameLst>
                                          <p:attrName>ppt_x</p:attrName>
                                        </p:attrNameLst>
                                      </p:cBhvr>
                                      <p:tavLst>
                                        <p:tav tm="0">
                                          <p:val>
                                            <p:strVal val="#ppt_x"/>
                                          </p:val>
                                        </p:tav>
                                        <p:tav tm="100000">
                                          <p:val>
                                            <p:strVal val="#ppt_x"/>
                                          </p:val>
                                        </p:tav>
                                      </p:tavLst>
                                    </p:anim>
                                    <p:anim calcmode="lin" valueType="num">
                                      <p:cBhvr>
                                        <p:cTn id="94" dur="750" fill="hold"/>
                                        <p:tgtEl>
                                          <p:spTgt spid="18"/>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75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750"/>
                                        <p:tgtEl>
                                          <p:spTgt spid="22"/>
                                        </p:tgtEl>
                                      </p:cBhvr>
                                    </p:animEffect>
                                    <p:anim calcmode="lin" valueType="num">
                                      <p:cBhvr>
                                        <p:cTn id="98" dur="750" fill="hold"/>
                                        <p:tgtEl>
                                          <p:spTgt spid="22"/>
                                        </p:tgtEl>
                                        <p:attrNameLst>
                                          <p:attrName>ppt_x</p:attrName>
                                        </p:attrNameLst>
                                      </p:cBhvr>
                                      <p:tavLst>
                                        <p:tav tm="0">
                                          <p:val>
                                            <p:strVal val="#ppt_x"/>
                                          </p:val>
                                        </p:tav>
                                        <p:tav tm="100000">
                                          <p:val>
                                            <p:strVal val="#ppt_x"/>
                                          </p:val>
                                        </p:tav>
                                      </p:tavLst>
                                    </p:anim>
                                    <p:anim calcmode="lin" valueType="num">
                                      <p:cBhvr>
                                        <p:cTn id="99" dur="7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p:bldP spid="12" grpId="0"/>
      <p:bldP spid="13" grpId="0"/>
      <p:bldP spid="14" grpId="0" animBg="1"/>
      <p:bldP spid="15" grpId="0" animBg="1"/>
      <p:bldP spid="16" grpId="0" animBg="1"/>
      <p:bldP spid="17" grpId="0" animBg="1"/>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3017253" y="1419623"/>
            <a:ext cx="3109494" cy="2763423"/>
            <a:chOff x="873550" y="1447293"/>
            <a:chExt cx="3098949" cy="2582126"/>
          </a:xfrm>
          <a:effectLst/>
        </p:grpSpPr>
        <p:sp>
          <p:nvSpPr>
            <p:cNvPr id="8"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13"/>
            <p:cNvSpPr>
              <a:spLocks/>
            </p:cNvSpPr>
            <p:nvPr/>
          </p:nvSpPr>
          <p:spPr bwMode="auto">
            <a:xfrm>
              <a:off x="873550" y="1447293"/>
              <a:ext cx="3098949" cy="1954301"/>
            </a:xfrm>
            <a:prstGeom prst="frame">
              <a:avLst>
                <a:gd name="adj1" fmla="val 7301"/>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Rectangle 214"/>
            <p:cNvSpPr>
              <a:spLocks noChangeArrowheads="1"/>
            </p:cNvSpPr>
            <p:nvPr/>
          </p:nvSpPr>
          <p:spPr bwMode="auto">
            <a:xfrm>
              <a:off x="1001795" y="1569795"/>
              <a:ext cx="2842457" cy="1705467"/>
            </a:xfrm>
            <a:prstGeom prst="rect">
              <a:avLst/>
            </a:prstGeom>
            <a:blipFill>
              <a:blip r:embed="rId2" cstate="screen">
                <a:extLst>
                  <a:ext uri="{28A0092B-C50C-407E-A947-70E740481C1C}">
                    <a14:useLocalDpi xmlns:a14="http://schemas.microsoft.com/office/drawing/2010/main"/>
                  </a:ext>
                </a:extLst>
              </a:blip>
              <a:stretch>
                <a:fillRect/>
              </a:stretch>
            </a:blipFill>
            <a:ln>
              <a:solidFill>
                <a:schemeClr val="bg1">
                  <a:lumMod val="9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27989"/>
              <a:endParaRPr lang="zh-CN" altLang="en-US" sz="3401">
                <a:solidFill>
                  <a:schemeClr val="lt1"/>
                </a:solidFill>
              </a:endParaRPr>
            </a:p>
          </p:txBody>
        </p:sp>
      </p:grpSp>
      <p:sp>
        <p:nvSpPr>
          <p:cNvPr id="13" name="TextBox 53"/>
          <p:cNvSpPr txBox="1"/>
          <p:nvPr/>
        </p:nvSpPr>
        <p:spPr>
          <a:xfrm>
            <a:off x="6211222" y="2038079"/>
            <a:ext cx="1992964" cy="461665"/>
          </a:xfrm>
          <a:prstGeom prst="rect">
            <a:avLst/>
          </a:prstGeom>
          <a:noFill/>
          <a:ln>
            <a:noFill/>
            <a:prstDash val="sysDash"/>
          </a:ln>
        </p:spPr>
        <p:txBody>
          <a:bodyPr wrap="square" rtlCol="0">
            <a:spAutoFit/>
          </a:bodyPr>
          <a:lstStyle/>
          <a:p>
            <a:pPr algn="ctr"/>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的</a:t>
            </a:r>
            <a:endParaRPr lang="zh-CN" altLang="en-US" sz="1200" dirty="0">
              <a:solidFill>
                <a:schemeClr val="tx1">
                  <a:lumMod val="75000"/>
                  <a:lumOff val="25000"/>
                </a:schemeClr>
              </a:solidFill>
              <a:latin typeface="微软雅黑" pitchFamily="34" charset="-122"/>
              <a:ea typeface="微软雅黑" panose="020B0503020204020204" pitchFamily="34" charset="-122"/>
            </a:endParaRPr>
          </a:p>
        </p:txBody>
      </p:sp>
      <p:grpSp>
        <p:nvGrpSpPr>
          <p:cNvPr id="14" name="组合 13"/>
          <p:cNvGrpSpPr/>
          <p:nvPr/>
        </p:nvGrpSpPr>
        <p:grpSpPr>
          <a:xfrm>
            <a:off x="5908012" y="2761028"/>
            <a:ext cx="2120372" cy="1682931"/>
            <a:chOff x="873550" y="1447293"/>
            <a:chExt cx="3098949" cy="2582126"/>
          </a:xfrm>
          <a:effectLst/>
        </p:grpSpPr>
        <p:sp>
          <p:nvSpPr>
            <p:cNvPr id="15" name="Rectangle 214"/>
            <p:cNvSpPr>
              <a:spLocks noChangeArrowheads="1"/>
            </p:cNvSpPr>
            <p:nvPr/>
          </p:nvSpPr>
          <p:spPr bwMode="auto">
            <a:xfrm>
              <a:off x="1001795" y="1569795"/>
              <a:ext cx="2842457" cy="1705467"/>
            </a:xfrm>
            <a:prstGeom prst="rect">
              <a:avLst/>
            </a:prstGeom>
            <a:solidFill>
              <a:schemeClr val="bg1">
                <a:lumMod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27989"/>
              <a:endParaRPr lang="zh-CN" altLang="en-US" sz="3401">
                <a:solidFill>
                  <a:schemeClr val="lt1"/>
                </a:solidFill>
              </a:endParaRPr>
            </a:p>
          </p:txBody>
        </p:sp>
        <p:sp>
          <p:nvSpPr>
            <p:cNvPr id="16"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13"/>
            <p:cNvSpPr>
              <a:spLocks/>
            </p:cNvSpPr>
            <p:nvPr/>
          </p:nvSpPr>
          <p:spPr bwMode="auto">
            <a:xfrm>
              <a:off x="873550" y="1447293"/>
              <a:ext cx="3098949" cy="1954301"/>
            </a:xfrm>
            <a:prstGeom prst="frame">
              <a:avLst>
                <a:gd name="adj1" fmla="val 7301"/>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20" name="组合 19"/>
          <p:cNvGrpSpPr/>
          <p:nvPr/>
        </p:nvGrpSpPr>
        <p:grpSpPr>
          <a:xfrm>
            <a:off x="1115616" y="2761028"/>
            <a:ext cx="2120372" cy="1682931"/>
            <a:chOff x="873550" y="1447293"/>
            <a:chExt cx="3098949" cy="2582126"/>
          </a:xfrm>
          <a:effectLst/>
        </p:grpSpPr>
        <p:sp>
          <p:nvSpPr>
            <p:cNvPr id="21" name="Rectangle 214"/>
            <p:cNvSpPr>
              <a:spLocks noChangeArrowheads="1"/>
            </p:cNvSpPr>
            <p:nvPr/>
          </p:nvSpPr>
          <p:spPr bwMode="auto">
            <a:xfrm>
              <a:off x="1001795" y="1569795"/>
              <a:ext cx="2842457" cy="1705467"/>
            </a:xfrm>
            <a:prstGeom prst="rect">
              <a:avLst/>
            </a:prstGeom>
            <a:solidFill>
              <a:schemeClr val="bg1">
                <a:lumMod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27989"/>
              <a:endParaRPr lang="zh-CN" altLang="en-US" sz="3401">
                <a:solidFill>
                  <a:schemeClr val="lt1"/>
                </a:solidFill>
              </a:endParaRPr>
            </a:p>
          </p:txBody>
        </p:sp>
        <p:sp>
          <p:nvSpPr>
            <p:cNvPr id="22"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13"/>
            <p:cNvSpPr>
              <a:spLocks/>
            </p:cNvSpPr>
            <p:nvPr/>
          </p:nvSpPr>
          <p:spPr bwMode="auto">
            <a:xfrm>
              <a:off x="873550" y="1447293"/>
              <a:ext cx="3098949" cy="1954301"/>
            </a:xfrm>
            <a:prstGeom prst="frame">
              <a:avLst>
                <a:gd name="adj1" fmla="val 7301"/>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26" name="组合 25"/>
          <p:cNvGrpSpPr/>
          <p:nvPr/>
        </p:nvGrpSpPr>
        <p:grpSpPr>
          <a:xfrm>
            <a:off x="6084168" y="3089096"/>
            <a:ext cx="1722778" cy="850807"/>
            <a:chOff x="-148492" y="2581206"/>
            <a:chExt cx="3271249" cy="1862753"/>
          </a:xfrm>
        </p:grpSpPr>
        <p:sp>
          <p:nvSpPr>
            <p:cNvPr id="27" name="矩形 26"/>
            <p:cNvSpPr/>
            <p:nvPr/>
          </p:nvSpPr>
          <p:spPr>
            <a:xfrm>
              <a:off x="1100874" y="3472071"/>
              <a:ext cx="335087" cy="971884"/>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矩形 27"/>
            <p:cNvSpPr/>
            <p:nvPr/>
          </p:nvSpPr>
          <p:spPr>
            <a:xfrm>
              <a:off x="1932639" y="2934474"/>
              <a:ext cx="335087" cy="1509484"/>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矩形 28"/>
            <p:cNvSpPr/>
            <p:nvPr/>
          </p:nvSpPr>
          <p:spPr>
            <a:xfrm>
              <a:off x="2764403" y="2581206"/>
              <a:ext cx="358354" cy="1862752"/>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矩形 29"/>
            <p:cNvSpPr/>
            <p:nvPr/>
          </p:nvSpPr>
          <p:spPr>
            <a:xfrm>
              <a:off x="1516758" y="3512581"/>
              <a:ext cx="335087" cy="931378"/>
            </a:xfrm>
            <a:prstGeom prst="rect">
              <a:avLst/>
            </a:pr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矩形 30"/>
            <p:cNvSpPr/>
            <p:nvPr/>
          </p:nvSpPr>
          <p:spPr>
            <a:xfrm>
              <a:off x="2348522" y="3698855"/>
              <a:ext cx="335087" cy="745102"/>
            </a:xfrm>
            <a:prstGeom prst="rect">
              <a:avLst/>
            </a:pr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矩形 31"/>
            <p:cNvSpPr/>
            <p:nvPr/>
          </p:nvSpPr>
          <p:spPr>
            <a:xfrm>
              <a:off x="684992" y="3698855"/>
              <a:ext cx="335087" cy="745102"/>
            </a:xfrm>
            <a:prstGeom prst="rect">
              <a:avLst/>
            </a:pr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3" name="矩形 32"/>
            <p:cNvSpPr/>
            <p:nvPr/>
          </p:nvSpPr>
          <p:spPr>
            <a:xfrm>
              <a:off x="267390" y="3472073"/>
              <a:ext cx="335087" cy="971884"/>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矩形 33"/>
            <p:cNvSpPr/>
            <p:nvPr/>
          </p:nvSpPr>
          <p:spPr>
            <a:xfrm>
              <a:off x="-148492" y="3841619"/>
              <a:ext cx="335087" cy="602338"/>
            </a:xfrm>
            <a:prstGeom prst="rect">
              <a:avLst/>
            </a:prstGeom>
            <a:solidFill>
              <a:srgbClr val="D2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5" name="组合 34"/>
          <p:cNvGrpSpPr/>
          <p:nvPr/>
        </p:nvGrpSpPr>
        <p:grpSpPr>
          <a:xfrm>
            <a:off x="1403648" y="2931792"/>
            <a:ext cx="1049414" cy="890032"/>
            <a:chOff x="2501702" y="1313926"/>
            <a:chExt cx="3727202" cy="3161127"/>
          </a:xfrm>
        </p:grpSpPr>
        <p:sp>
          <p:nvSpPr>
            <p:cNvPr id="36"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3434904" y="2871674"/>
              <a:ext cx="1822450" cy="1551623"/>
            </a:xfrm>
            <a:prstGeom prst="triangl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TextBox 62"/>
          <p:cNvSpPr txBox="1"/>
          <p:nvPr/>
        </p:nvSpPr>
        <p:spPr>
          <a:xfrm>
            <a:off x="1568940" y="3365192"/>
            <a:ext cx="700832" cy="253916"/>
          </a:xfrm>
          <a:prstGeom prst="rect">
            <a:avLst/>
          </a:prstGeom>
          <a:noFill/>
        </p:spPr>
        <p:txBody>
          <a:bodyPr wrap="square" rtlCol="0">
            <a:spAutoFit/>
          </a:bodyPr>
          <a:lstStyle/>
          <a:p>
            <a:pPr algn="ctr"/>
            <a:r>
              <a:rPr lang="zh-CN" altLang="en-US" sz="1050" b="1" dirty="0" smtClean="0">
                <a:solidFill>
                  <a:prstClr val="white">
                    <a:lumMod val="95000"/>
                  </a:prstClr>
                </a:solidFill>
                <a:effectLst>
                  <a:innerShdw blurRad="63500" dist="50800" dir="13500000">
                    <a:prstClr val="black">
                      <a:alpha val="50000"/>
                    </a:prstClr>
                  </a:innerShdw>
                </a:effectLst>
                <a:latin typeface="微软雅黑" pitchFamily="34" charset="-122"/>
                <a:ea typeface="微软雅黑" pitchFamily="34" charset="-122"/>
              </a:rPr>
              <a:t>标题</a:t>
            </a:r>
            <a:endParaRPr lang="zh-CN" altLang="en-US" sz="1050" b="1" dirty="0">
              <a:solidFill>
                <a:prstClr val="white">
                  <a:lumMod val="95000"/>
                </a:prstClr>
              </a:solidFill>
              <a:effectLst>
                <a:innerShdw blurRad="63500" dist="50800" dir="13500000">
                  <a:prstClr val="black">
                    <a:alpha val="50000"/>
                  </a:prstClr>
                </a:innerShdw>
              </a:effectLst>
              <a:latin typeface="微软雅黑" pitchFamily="34" charset="-122"/>
              <a:ea typeface="微软雅黑" pitchFamily="34" charset="-122"/>
            </a:endParaRPr>
          </a:p>
        </p:txBody>
      </p:sp>
      <p:sp>
        <p:nvSpPr>
          <p:cNvPr id="41" name="TextBox 63"/>
          <p:cNvSpPr txBox="1"/>
          <p:nvPr/>
        </p:nvSpPr>
        <p:spPr>
          <a:xfrm>
            <a:off x="2131753" y="3570473"/>
            <a:ext cx="276038" cy="307777"/>
          </a:xfrm>
          <a:prstGeom prst="rect">
            <a:avLst/>
          </a:prstGeom>
          <a:noFill/>
        </p:spPr>
        <p:txBody>
          <a:bodyPr wrap="none" rtlCol="0">
            <a:spAutoFit/>
          </a:bodyPr>
          <a:lstStyle/>
          <a:p>
            <a:pPr algn="ctr"/>
            <a:r>
              <a:rPr lang="en-US" altLang="zh-CN" sz="1400" b="1" dirty="0">
                <a:solidFill>
                  <a:prstClr val="white">
                    <a:lumMod val="95000"/>
                  </a:prstClr>
                </a:solidFill>
                <a:effectLst>
                  <a:innerShdw blurRad="63500" dist="50800" dir="13500000">
                    <a:prstClr val="black">
                      <a:alpha val="50000"/>
                    </a:prstClr>
                  </a:innerShdw>
                </a:effectLst>
              </a:rPr>
              <a:t>2</a:t>
            </a:r>
            <a:endParaRPr lang="zh-CN" altLang="en-US" sz="1400" b="1" dirty="0">
              <a:solidFill>
                <a:prstClr val="white">
                  <a:lumMod val="95000"/>
                </a:prstClr>
              </a:solidFill>
              <a:effectLst>
                <a:innerShdw blurRad="63500" dist="50800" dir="13500000">
                  <a:prstClr val="black">
                    <a:alpha val="50000"/>
                  </a:prstClr>
                </a:innerShdw>
              </a:effectLst>
            </a:endParaRPr>
          </a:p>
        </p:txBody>
      </p:sp>
      <p:sp>
        <p:nvSpPr>
          <p:cNvPr id="42" name="TextBox 64"/>
          <p:cNvSpPr txBox="1"/>
          <p:nvPr/>
        </p:nvSpPr>
        <p:spPr>
          <a:xfrm>
            <a:off x="1791229" y="3032164"/>
            <a:ext cx="276038" cy="307777"/>
          </a:xfrm>
          <a:prstGeom prst="rect">
            <a:avLst/>
          </a:prstGeom>
          <a:noFill/>
        </p:spPr>
        <p:txBody>
          <a:bodyPr wrap="none" rtlCol="0">
            <a:spAutoFit/>
          </a:bodyPr>
          <a:lstStyle/>
          <a:p>
            <a:pPr algn="ctr"/>
            <a:r>
              <a:rPr lang="en-US" altLang="zh-CN" sz="1400" b="1" dirty="0">
                <a:solidFill>
                  <a:prstClr val="white">
                    <a:lumMod val="95000"/>
                  </a:prstClr>
                </a:solidFill>
                <a:effectLst>
                  <a:innerShdw blurRad="63500" dist="50800" dir="13500000">
                    <a:prstClr val="black">
                      <a:alpha val="50000"/>
                    </a:prstClr>
                  </a:innerShdw>
                </a:effectLst>
              </a:rPr>
              <a:t>1</a:t>
            </a:r>
            <a:endParaRPr lang="zh-CN" altLang="en-US" sz="1400" b="1" dirty="0">
              <a:solidFill>
                <a:prstClr val="white">
                  <a:lumMod val="95000"/>
                </a:prstClr>
              </a:solidFill>
              <a:effectLst>
                <a:innerShdw blurRad="63500" dist="50800" dir="13500000">
                  <a:prstClr val="black">
                    <a:alpha val="50000"/>
                  </a:prstClr>
                </a:innerShdw>
              </a:effectLst>
            </a:endParaRPr>
          </a:p>
        </p:txBody>
      </p:sp>
      <p:sp>
        <p:nvSpPr>
          <p:cNvPr id="43" name="TextBox 65"/>
          <p:cNvSpPr txBox="1"/>
          <p:nvPr/>
        </p:nvSpPr>
        <p:spPr>
          <a:xfrm>
            <a:off x="1430921" y="3583666"/>
            <a:ext cx="276038" cy="307777"/>
          </a:xfrm>
          <a:prstGeom prst="rect">
            <a:avLst/>
          </a:prstGeom>
          <a:noFill/>
        </p:spPr>
        <p:txBody>
          <a:bodyPr wrap="none" rtlCol="0">
            <a:spAutoFit/>
          </a:bodyPr>
          <a:lstStyle/>
          <a:p>
            <a:pPr algn="ctr"/>
            <a:r>
              <a:rPr lang="en-US" altLang="zh-CN" sz="1400" b="1" dirty="0">
                <a:solidFill>
                  <a:prstClr val="white">
                    <a:lumMod val="95000"/>
                  </a:prstClr>
                </a:solidFill>
                <a:effectLst>
                  <a:innerShdw blurRad="63500" dist="50800" dir="13500000">
                    <a:prstClr val="black">
                      <a:alpha val="50000"/>
                    </a:prstClr>
                  </a:innerShdw>
                </a:effectLst>
              </a:rPr>
              <a:t>3</a:t>
            </a:r>
            <a:endParaRPr lang="zh-CN" altLang="en-US" sz="1400" b="1" dirty="0">
              <a:solidFill>
                <a:prstClr val="white">
                  <a:lumMod val="95000"/>
                </a:prstClr>
              </a:solidFill>
              <a:effectLst>
                <a:innerShdw blurRad="63500" dist="50800" dir="13500000">
                  <a:prstClr val="black">
                    <a:alpha val="50000"/>
                  </a:prstClr>
                </a:innerShdw>
              </a:effectLst>
            </a:endParaRPr>
          </a:p>
        </p:txBody>
      </p:sp>
      <p:sp>
        <p:nvSpPr>
          <p:cNvPr id="44" name="TextBox 7"/>
          <p:cNvSpPr txBox="1"/>
          <p:nvPr/>
        </p:nvSpPr>
        <p:spPr>
          <a:xfrm>
            <a:off x="1115618" y="1402790"/>
            <a:ext cx="909223"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69</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TextBox 66"/>
          <p:cNvSpPr txBox="1"/>
          <p:nvPr/>
        </p:nvSpPr>
        <p:spPr>
          <a:xfrm>
            <a:off x="7046349" y="1402790"/>
            <a:ext cx="909223"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89</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extBox 67"/>
          <p:cNvSpPr txBox="1"/>
          <p:nvPr/>
        </p:nvSpPr>
        <p:spPr>
          <a:xfrm>
            <a:off x="927635" y="2038079"/>
            <a:ext cx="1992964" cy="461665"/>
          </a:xfrm>
          <a:prstGeom prst="rect">
            <a:avLst/>
          </a:prstGeom>
          <a:noFill/>
          <a:ln>
            <a:noFill/>
            <a:prstDash val="sysDash"/>
          </a:ln>
        </p:spPr>
        <p:txBody>
          <a:bodyPr wrap="square" rtlCol="0">
            <a:spAutoFit/>
          </a:bodyPr>
          <a:lstStyle/>
          <a:p>
            <a:pPr algn="ctr"/>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输入文字</a:t>
            </a:r>
            <a:endParaRPr lang="zh-CN" altLang="en-US" sz="1200" dirty="0">
              <a:solidFill>
                <a:schemeClr val="tx1">
                  <a:lumMod val="75000"/>
                  <a:lumOff val="25000"/>
                </a:schemeClr>
              </a:solidFill>
              <a:latin typeface="微软雅黑" pitchFamily="34" charset="-122"/>
              <a:ea typeface="微软雅黑" panose="020B0503020204020204" pitchFamily="34" charset="-122"/>
            </a:endParaRPr>
          </a:p>
        </p:txBody>
      </p:sp>
      <p:sp>
        <p:nvSpPr>
          <p:cNvPr id="47" name="矩形 46"/>
          <p:cNvSpPr/>
          <p:nvPr/>
        </p:nvSpPr>
        <p:spPr>
          <a:xfrm>
            <a:off x="2123728" y="3007798"/>
            <a:ext cx="900608" cy="261610"/>
          </a:xfrm>
          <a:prstGeom prst="rect">
            <a:avLst/>
          </a:prstGeom>
          <a:noFill/>
          <a:ln>
            <a:noFill/>
          </a:ln>
        </p:spPr>
        <p:txBody>
          <a:bodyPr wrap="squar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添加小标题</a:t>
            </a:r>
            <a:endParaRPr lang="zh-CN" altLang="en-US" sz="1100" dirty="0">
              <a:solidFill>
                <a:schemeClr val="tx1">
                  <a:lumMod val="75000"/>
                  <a:lumOff val="25000"/>
                </a:schemeClr>
              </a:solidFill>
              <a:latin typeface="微软雅黑" pitchFamily="34" charset="-122"/>
              <a:ea typeface="微软雅黑" panose="020B0503020204020204" pitchFamily="34" charset="-122"/>
            </a:endParaRPr>
          </a:p>
        </p:txBody>
      </p:sp>
      <p:sp>
        <p:nvSpPr>
          <p:cNvPr id="48" name="矩形 47"/>
          <p:cNvSpPr/>
          <p:nvPr/>
        </p:nvSpPr>
        <p:spPr>
          <a:xfrm>
            <a:off x="6132194" y="3007798"/>
            <a:ext cx="900608" cy="261610"/>
          </a:xfrm>
          <a:prstGeom prst="rect">
            <a:avLst/>
          </a:prstGeom>
          <a:noFill/>
          <a:ln>
            <a:noFill/>
          </a:ln>
        </p:spPr>
        <p:txBody>
          <a:bodyPr wrap="squar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添加小标题</a:t>
            </a:r>
            <a:endParaRPr lang="zh-CN" altLang="en-US" sz="11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23153234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50"/>
                                  </p:stCondLst>
                                  <p:childTnLst>
                                    <p:set>
                                      <p:cBhvr>
                                        <p:cTn id="21" dur="1" fill="hold">
                                          <p:stCondLst>
                                            <p:cond delay="0"/>
                                          </p:stCondLst>
                                        </p:cTn>
                                        <p:tgtEl>
                                          <p:spTgt spid="7"/>
                                        </p:tgtEl>
                                        <p:attrNameLst>
                                          <p:attrName>style.visibility</p:attrName>
                                        </p:attrNameLst>
                                      </p:cBhvr>
                                      <p:to>
                                        <p:strVal val="visible"/>
                                      </p:to>
                                    </p:set>
                                    <p:anim calcmode="lin" valueType="num">
                                      <p:cBhvr>
                                        <p:cTn id="22" dur="750" fill="hold"/>
                                        <p:tgtEl>
                                          <p:spTgt spid="7"/>
                                        </p:tgtEl>
                                        <p:attrNameLst>
                                          <p:attrName>ppt_w</p:attrName>
                                        </p:attrNameLst>
                                      </p:cBhvr>
                                      <p:tavLst>
                                        <p:tav tm="0">
                                          <p:val>
                                            <p:fltVal val="0"/>
                                          </p:val>
                                        </p:tav>
                                        <p:tav tm="100000">
                                          <p:val>
                                            <p:strVal val="#ppt_w"/>
                                          </p:val>
                                        </p:tav>
                                      </p:tavLst>
                                    </p:anim>
                                    <p:anim calcmode="lin" valueType="num">
                                      <p:cBhvr>
                                        <p:cTn id="23" dur="750" fill="hold"/>
                                        <p:tgtEl>
                                          <p:spTgt spid="7"/>
                                        </p:tgtEl>
                                        <p:attrNameLst>
                                          <p:attrName>ppt_h</p:attrName>
                                        </p:attrNameLst>
                                      </p:cBhvr>
                                      <p:tavLst>
                                        <p:tav tm="0">
                                          <p:val>
                                            <p:fltVal val="0"/>
                                          </p:val>
                                        </p:tav>
                                        <p:tav tm="100000">
                                          <p:val>
                                            <p:strVal val="#ppt_h"/>
                                          </p:val>
                                        </p:tav>
                                      </p:tavLst>
                                    </p:anim>
                                    <p:animEffect transition="in" filter="fade">
                                      <p:cBhvr>
                                        <p:cTn id="24" dur="750"/>
                                        <p:tgtEl>
                                          <p:spTgt spid="7"/>
                                        </p:tgtEl>
                                      </p:cBhvr>
                                    </p:animEffect>
                                  </p:childTnLst>
                                </p:cTn>
                              </p:par>
                              <p:par>
                                <p:cTn id="25" presetID="42" presetClass="entr" presetSubtype="0" fill="hold" nodeType="withEffect">
                                  <p:stCondLst>
                                    <p:cond delay="1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50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150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150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5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50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1000"/>
                                        <p:tgtEl>
                                          <p:spTgt spid="43"/>
                                        </p:tgtEl>
                                      </p:cBhvr>
                                    </p:animEffect>
                                    <p:anim calcmode="lin" valueType="num">
                                      <p:cBhvr>
                                        <p:cTn id="63" dur="1000" fill="hold"/>
                                        <p:tgtEl>
                                          <p:spTgt spid="43"/>
                                        </p:tgtEl>
                                        <p:attrNameLst>
                                          <p:attrName>ppt_x</p:attrName>
                                        </p:attrNameLst>
                                      </p:cBhvr>
                                      <p:tavLst>
                                        <p:tav tm="0">
                                          <p:val>
                                            <p:strVal val="#ppt_x"/>
                                          </p:val>
                                        </p:tav>
                                        <p:tav tm="100000">
                                          <p:val>
                                            <p:strVal val="#ppt_x"/>
                                          </p:val>
                                        </p:tav>
                                      </p:tavLst>
                                    </p:anim>
                                    <p:anim calcmode="lin" valueType="num">
                                      <p:cBhvr>
                                        <p:cTn id="64" dur="1000" fill="hold"/>
                                        <p:tgtEl>
                                          <p:spTgt spid="4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150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1000"/>
                                        <p:tgtEl>
                                          <p:spTgt spid="47"/>
                                        </p:tgtEl>
                                      </p:cBhvr>
                                    </p:animEffect>
                                    <p:anim calcmode="lin" valueType="num">
                                      <p:cBhvr>
                                        <p:cTn id="68" dur="1000" fill="hold"/>
                                        <p:tgtEl>
                                          <p:spTgt spid="47"/>
                                        </p:tgtEl>
                                        <p:attrNameLst>
                                          <p:attrName>ppt_x</p:attrName>
                                        </p:attrNameLst>
                                      </p:cBhvr>
                                      <p:tavLst>
                                        <p:tav tm="0">
                                          <p:val>
                                            <p:strVal val="#ppt_x"/>
                                          </p:val>
                                        </p:tav>
                                        <p:tav tm="100000">
                                          <p:val>
                                            <p:strVal val="#ppt_x"/>
                                          </p:val>
                                        </p:tav>
                                      </p:tavLst>
                                    </p:anim>
                                    <p:anim calcmode="lin" valueType="num">
                                      <p:cBhvr>
                                        <p:cTn id="69" dur="1000" fill="hold"/>
                                        <p:tgtEl>
                                          <p:spTgt spid="4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150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1000"/>
                                        <p:tgtEl>
                                          <p:spTgt spid="48"/>
                                        </p:tgtEl>
                                      </p:cBhvr>
                                    </p:animEffect>
                                    <p:anim calcmode="lin" valueType="num">
                                      <p:cBhvr>
                                        <p:cTn id="73" dur="1000" fill="hold"/>
                                        <p:tgtEl>
                                          <p:spTgt spid="48"/>
                                        </p:tgtEl>
                                        <p:attrNameLst>
                                          <p:attrName>ppt_x</p:attrName>
                                        </p:attrNameLst>
                                      </p:cBhvr>
                                      <p:tavLst>
                                        <p:tav tm="0">
                                          <p:val>
                                            <p:strVal val="#ppt_x"/>
                                          </p:val>
                                        </p:tav>
                                        <p:tav tm="100000">
                                          <p:val>
                                            <p:strVal val="#ppt_x"/>
                                          </p:val>
                                        </p:tav>
                                      </p:tavLst>
                                    </p:anim>
                                    <p:anim calcmode="lin" valueType="num">
                                      <p:cBhvr>
                                        <p:cTn id="74" dur="1000" fill="hold"/>
                                        <p:tgtEl>
                                          <p:spTgt spid="48"/>
                                        </p:tgtEl>
                                        <p:attrNameLst>
                                          <p:attrName>ppt_y</p:attrName>
                                        </p:attrNameLst>
                                      </p:cBhvr>
                                      <p:tavLst>
                                        <p:tav tm="0">
                                          <p:val>
                                            <p:strVal val="#ppt_y+.1"/>
                                          </p:val>
                                        </p:tav>
                                        <p:tav tm="100000">
                                          <p:val>
                                            <p:strVal val="#ppt_y"/>
                                          </p:val>
                                        </p:tav>
                                      </p:tavLst>
                                    </p:anim>
                                  </p:childTnLst>
                                </p:cTn>
                              </p:par>
                              <p:par>
                                <p:cTn id="75" presetID="53" presetClass="entr" presetSubtype="16" fill="hold" grpId="0" nodeType="withEffect">
                                  <p:stCondLst>
                                    <p:cond delay="275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fltVal val="0"/>
                                          </p:val>
                                        </p:tav>
                                        <p:tav tm="100000">
                                          <p:val>
                                            <p:strVal val="#ppt_h"/>
                                          </p:val>
                                        </p:tav>
                                      </p:tavLst>
                                    </p:anim>
                                    <p:animEffect transition="in" filter="fade">
                                      <p:cBhvr>
                                        <p:cTn id="79" dur="500"/>
                                        <p:tgtEl>
                                          <p:spTgt spid="13"/>
                                        </p:tgtEl>
                                      </p:cBhvr>
                                    </p:animEffect>
                                  </p:childTnLst>
                                </p:cTn>
                              </p:par>
                              <p:par>
                                <p:cTn id="80" presetID="53" presetClass="entr" presetSubtype="16" fill="hold" grpId="0" nodeType="withEffect">
                                  <p:stCondLst>
                                    <p:cond delay="2750"/>
                                  </p:stCondLst>
                                  <p:childTnLst>
                                    <p:set>
                                      <p:cBhvr>
                                        <p:cTn id="81" dur="1" fill="hold">
                                          <p:stCondLst>
                                            <p:cond delay="0"/>
                                          </p:stCondLst>
                                        </p:cTn>
                                        <p:tgtEl>
                                          <p:spTgt spid="45"/>
                                        </p:tgtEl>
                                        <p:attrNameLst>
                                          <p:attrName>style.visibility</p:attrName>
                                        </p:attrNameLst>
                                      </p:cBhvr>
                                      <p:to>
                                        <p:strVal val="visible"/>
                                      </p:to>
                                    </p:set>
                                    <p:anim calcmode="lin" valueType="num">
                                      <p:cBhvr>
                                        <p:cTn id="82" dur="500" fill="hold"/>
                                        <p:tgtEl>
                                          <p:spTgt spid="45"/>
                                        </p:tgtEl>
                                        <p:attrNameLst>
                                          <p:attrName>ppt_w</p:attrName>
                                        </p:attrNameLst>
                                      </p:cBhvr>
                                      <p:tavLst>
                                        <p:tav tm="0">
                                          <p:val>
                                            <p:fltVal val="0"/>
                                          </p:val>
                                        </p:tav>
                                        <p:tav tm="100000">
                                          <p:val>
                                            <p:strVal val="#ppt_w"/>
                                          </p:val>
                                        </p:tav>
                                      </p:tavLst>
                                    </p:anim>
                                    <p:anim calcmode="lin" valueType="num">
                                      <p:cBhvr>
                                        <p:cTn id="83" dur="500" fill="hold"/>
                                        <p:tgtEl>
                                          <p:spTgt spid="45"/>
                                        </p:tgtEl>
                                        <p:attrNameLst>
                                          <p:attrName>ppt_h</p:attrName>
                                        </p:attrNameLst>
                                      </p:cBhvr>
                                      <p:tavLst>
                                        <p:tav tm="0">
                                          <p:val>
                                            <p:fltVal val="0"/>
                                          </p:val>
                                        </p:tav>
                                        <p:tav tm="100000">
                                          <p:val>
                                            <p:strVal val="#ppt_h"/>
                                          </p:val>
                                        </p:tav>
                                      </p:tavLst>
                                    </p:anim>
                                    <p:animEffect transition="in" filter="fade">
                                      <p:cBhvr>
                                        <p:cTn id="84" dur="500"/>
                                        <p:tgtEl>
                                          <p:spTgt spid="45"/>
                                        </p:tgtEl>
                                      </p:cBhvr>
                                    </p:animEffect>
                                  </p:childTnLst>
                                </p:cTn>
                              </p:par>
                              <p:par>
                                <p:cTn id="85" presetID="53" presetClass="entr" presetSubtype="16" fill="hold" grpId="0" nodeType="withEffect">
                                  <p:stCondLst>
                                    <p:cond delay="2750"/>
                                  </p:stCondLst>
                                  <p:childTnLst>
                                    <p:set>
                                      <p:cBhvr>
                                        <p:cTn id="86" dur="1" fill="hold">
                                          <p:stCondLst>
                                            <p:cond delay="0"/>
                                          </p:stCondLst>
                                        </p:cTn>
                                        <p:tgtEl>
                                          <p:spTgt spid="46"/>
                                        </p:tgtEl>
                                        <p:attrNameLst>
                                          <p:attrName>style.visibility</p:attrName>
                                        </p:attrNameLst>
                                      </p:cBhvr>
                                      <p:to>
                                        <p:strVal val="visible"/>
                                      </p:to>
                                    </p:set>
                                    <p:anim calcmode="lin" valueType="num">
                                      <p:cBhvr>
                                        <p:cTn id="87" dur="500" fill="hold"/>
                                        <p:tgtEl>
                                          <p:spTgt spid="46"/>
                                        </p:tgtEl>
                                        <p:attrNameLst>
                                          <p:attrName>ppt_w</p:attrName>
                                        </p:attrNameLst>
                                      </p:cBhvr>
                                      <p:tavLst>
                                        <p:tav tm="0">
                                          <p:val>
                                            <p:fltVal val="0"/>
                                          </p:val>
                                        </p:tav>
                                        <p:tav tm="100000">
                                          <p:val>
                                            <p:strVal val="#ppt_w"/>
                                          </p:val>
                                        </p:tav>
                                      </p:tavLst>
                                    </p:anim>
                                    <p:anim calcmode="lin" valueType="num">
                                      <p:cBhvr>
                                        <p:cTn id="88" dur="500" fill="hold"/>
                                        <p:tgtEl>
                                          <p:spTgt spid="46"/>
                                        </p:tgtEl>
                                        <p:attrNameLst>
                                          <p:attrName>ppt_h</p:attrName>
                                        </p:attrNameLst>
                                      </p:cBhvr>
                                      <p:tavLst>
                                        <p:tav tm="0">
                                          <p:val>
                                            <p:fltVal val="0"/>
                                          </p:val>
                                        </p:tav>
                                        <p:tav tm="100000">
                                          <p:val>
                                            <p:strVal val="#ppt_h"/>
                                          </p:val>
                                        </p:tav>
                                      </p:tavLst>
                                    </p:anim>
                                    <p:animEffect transition="in" filter="fade">
                                      <p:cBhvr>
                                        <p:cTn id="89" dur="500"/>
                                        <p:tgtEl>
                                          <p:spTgt spid="46"/>
                                        </p:tgtEl>
                                      </p:cBhvr>
                                    </p:animEffect>
                                  </p:childTnLst>
                                </p:cTn>
                              </p:par>
                              <p:par>
                                <p:cTn id="90" presetID="53" presetClass="entr" presetSubtype="16" fill="hold" grpId="0" nodeType="withEffect">
                                  <p:stCondLst>
                                    <p:cond delay="2750"/>
                                  </p:stCondLst>
                                  <p:childTnLst>
                                    <p:set>
                                      <p:cBhvr>
                                        <p:cTn id="91" dur="1" fill="hold">
                                          <p:stCondLst>
                                            <p:cond delay="0"/>
                                          </p:stCondLst>
                                        </p:cTn>
                                        <p:tgtEl>
                                          <p:spTgt spid="44"/>
                                        </p:tgtEl>
                                        <p:attrNameLst>
                                          <p:attrName>style.visibility</p:attrName>
                                        </p:attrNameLst>
                                      </p:cBhvr>
                                      <p:to>
                                        <p:strVal val="visible"/>
                                      </p:to>
                                    </p:set>
                                    <p:anim calcmode="lin" valueType="num">
                                      <p:cBhvr>
                                        <p:cTn id="92" dur="500" fill="hold"/>
                                        <p:tgtEl>
                                          <p:spTgt spid="44"/>
                                        </p:tgtEl>
                                        <p:attrNameLst>
                                          <p:attrName>ppt_w</p:attrName>
                                        </p:attrNameLst>
                                      </p:cBhvr>
                                      <p:tavLst>
                                        <p:tav tm="0">
                                          <p:val>
                                            <p:fltVal val="0"/>
                                          </p:val>
                                        </p:tav>
                                        <p:tav tm="100000">
                                          <p:val>
                                            <p:strVal val="#ppt_w"/>
                                          </p:val>
                                        </p:tav>
                                      </p:tavLst>
                                    </p:anim>
                                    <p:anim calcmode="lin" valueType="num">
                                      <p:cBhvr>
                                        <p:cTn id="93" dur="500" fill="hold"/>
                                        <p:tgtEl>
                                          <p:spTgt spid="44"/>
                                        </p:tgtEl>
                                        <p:attrNameLst>
                                          <p:attrName>ppt_h</p:attrName>
                                        </p:attrNameLst>
                                      </p:cBhvr>
                                      <p:tavLst>
                                        <p:tav tm="0">
                                          <p:val>
                                            <p:fltVal val="0"/>
                                          </p:val>
                                        </p:tav>
                                        <p:tav tm="100000">
                                          <p:val>
                                            <p:strVal val="#ppt_h"/>
                                          </p:val>
                                        </p:tav>
                                      </p:tavLst>
                                    </p:anim>
                                    <p:animEffect transition="in" filter="fade">
                                      <p:cBhvr>
                                        <p:cTn id="9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3" grpId="0"/>
      <p:bldP spid="40" grpId="0"/>
      <p:bldP spid="41" grpId="0"/>
      <p:bldP spid="42" grpId="0"/>
      <p:bldP spid="43" grpId="0"/>
      <p:bldP spid="44" grpId="0"/>
      <p:bldP spid="45" grpId="0"/>
      <p:bldP spid="46" grpId="0"/>
      <p:bldP spid="47" grpId="0"/>
      <p:bldP spid="4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89362"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8" name="文本框 7"/>
          <p:cNvSpPr txBox="1"/>
          <p:nvPr/>
        </p:nvSpPr>
        <p:spPr>
          <a:xfrm>
            <a:off x="2669084"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9" name="文本框 8"/>
          <p:cNvSpPr txBox="1"/>
          <p:nvPr/>
        </p:nvSpPr>
        <p:spPr>
          <a:xfrm>
            <a:off x="4748806"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0" name="文本框 9"/>
          <p:cNvSpPr txBox="1"/>
          <p:nvPr/>
        </p:nvSpPr>
        <p:spPr>
          <a:xfrm>
            <a:off x="6851013"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1" name="Straight Connector 32"/>
          <p:cNvCxnSpPr/>
          <p:nvPr/>
        </p:nvCxnSpPr>
        <p:spPr>
          <a:xfrm>
            <a:off x="786939" y="4523226"/>
            <a:ext cx="1177384" cy="0"/>
          </a:xfrm>
          <a:prstGeom prst="line">
            <a:avLst/>
          </a:prstGeom>
          <a:ln w="19050">
            <a:solidFill>
              <a:srgbClr val="4B525A"/>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32"/>
          <p:cNvCxnSpPr/>
          <p:nvPr/>
        </p:nvCxnSpPr>
        <p:spPr>
          <a:xfrm>
            <a:off x="2851062" y="4523226"/>
            <a:ext cx="1177384" cy="0"/>
          </a:xfrm>
          <a:prstGeom prst="line">
            <a:avLst/>
          </a:prstGeom>
          <a:ln w="19050">
            <a:solidFill>
              <a:srgbClr val="D2000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32"/>
          <p:cNvCxnSpPr/>
          <p:nvPr/>
        </p:nvCxnSpPr>
        <p:spPr>
          <a:xfrm>
            <a:off x="4975698" y="4523226"/>
            <a:ext cx="1177384" cy="0"/>
          </a:xfrm>
          <a:prstGeom prst="line">
            <a:avLst/>
          </a:prstGeom>
          <a:ln w="19050">
            <a:solidFill>
              <a:srgbClr val="4B525A"/>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32"/>
          <p:cNvCxnSpPr/>
          <p:nvPr/>
        </p:nvCxnSpPr>
        <p:spPr>
          <a:xfrm>
            <a:off x="7039821" y="4523226"/>
            <a:ext cx="1177384" cy="0"/>
          </a:xfrm>
          <a:prstGeom prst="line">
            <a:avLst/>
          </a:prstGeom>
          <a:ln w="19050">
            <a:solidFill>
              <a:srgbClr val="D2000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89362" y="1823404"/>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69084" y="1823404"/>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32931" y="182472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60281" y="182472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209265476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2" presetClass="entr" presetSubtype="4" fill="hold" nodeType="withEffect">
                                  <p:stCondLst>
                                    <p:cond delay="25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5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5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ppt_x"/>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5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25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ppt_x"/>
                                          </p:val>
                                        </p:tav>
                                        <p:tav tm="100000">
                                          <p:val>
                                            <p:strVal val="#ppt_x"/>
                                          </p:val>
                                        </p:tav>
                                      </p:tavLst>
                                    </p:anim>
                                    <p:anim calcmode="lin" valueType="num">
                                      <p:cBhvr additive="base">
                                        <p:cTn id="5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fill="hold"/>
                                        <p:tgtEl>
                                          <p:spTgt spid="12"/>
                                        </p:tgtEl>
                                        <p:attrNameLst>
                                          <p:attrName>ppt_x</p:attrName>
                                        </p:attrNameLst>
                                      </p:cBhvr>
                                      <p:tavLst>
                                        <p:tav tm="0">
                                          <p:val>
                                            <p:strVal val="#ppt_x"/>
                                          </p:val>
                                        </p:tav>
                                        <p:tav tm="100000">
                                          <p:val>
                                            <p:strVal val="#ppt_x"/>
                                          </p:val>
                                        </p:tav>
                                      </p:tavLst>
                                    </p:anim>
                                    <p:anim calcmode="lin" valueType="num">
                                      <p:cBhvr additive="base">
                                        <p:cTn id="6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ppt_x"/>
                                          </p:val>
                                        </p:tav>
                                        <p:tav tm="100000">
                                          <p:val>
                                            <p:strVal val="#ppt_x"/>
                                          </p:val>
                                        </p:tav>
                                      </p:tavLst>
                                    </p:anim>
                                    <p:anim calcmode="lin" valueType="num">
                                      <p:cBhvr additive="base">
                                        <p:cTn id="6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500" fill="hold"/>
                                        <p:tgtEl>
                                          <p:spTgt spid="14"/>
                                        </p:tgtEl>
                                        <p:attrNameLst>
                                          <p:attrName>ppt_x</p:attrName>
                                        </p:attrNameLst>
                                      </p:cBhvr>
                                      <p:tavLst>
                                        <p:tav tm="0">
                                          <p:val>
                                            <p:strVal val="#ppt_x"/>
                                          </p:val>
                                        </p:tav>
                                        <p:tav tm="100000">
                                          <p:val>
                                            <p:strVal val="#ppt_x"/>
                                          </p:val>
                                        </p:tav>
                                      </p:tavLst>
                                    </p:anim>
                                    <p:anim calcmode="lin" valueType="num">
                                      <p:cBhvr additive="base">
                                        <p:cTn id="7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p:bldP spid="9"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4" name="图片 1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任意多边形 34"/>
          <p:cNvSpPr>
            <a:spLocks/>
          </p:cNvSpPr>
          <p:nvPr/>
        </p:nvSpPr>
        <p:spPr bwMode="auto">
          <a:xfrm>
            <a:off x="5513785" y="-28574"/>
            <a:ext cx="3646884" cy="5172075"/>
          </a:xfrm>
          <a:custGeom>
            <a:avLst/>
            <a:gdLst>
              <a:gd name="T0" fmla="*/ 0 w 4862867"/>
              <a:gd name="T1" fmla="*/ 0 h 6896142"/>
              <a:gd name="T2" fmla="*/ 4860737 w 4862867"/>
              <a:gd name="T3" fmla="*/ 13601 h 6896142"/>
              <a:gd name="T4" fmla="*/ 4860737 w 4862867"/>
              <a:gd name="T5" fmla="*/ 6895890 h 6896142"/>
              <a:gd name="T6" fmla="*/ 1058508 w 4862867"/>
              <a:gd name="T7" fmla="*/ 6895890 h 6896142"/>
              <a:gd name="T8" fmla="*/ 0 w 4862867"/>
              <a:gd name="T9" fmla="*/ 0 h 68961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62867" h="6896142">
                <a:moveTo>
                  <a:pt x="0" y="0"/>
                </a:moveTo>
                <a:lnTo>
                  <a:pt x="4862867" y="13601"/>
                </a:lnTo>
                <a:lnTo>
                  <a:pt x="4862867" y="6896142"/>
                </a:lnTo>
                <a:lnTo>
                  <a:pt x="1058970" y="6896142"/>
                </a:lnTo>
                <a:lnTo>
                  <a:pt x="0" y="0"/>
                </a:lnTo>
                <a:close/>
              </a:path>
            </a:pathLst>
          </a:custGeom>
          <a:solidFill>
            <a:srgbClr val="0A1E2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 name="任意多边形 33"/>
          <p:cNvSpPr>
            <a:spLocks/>
          </p:cNvSpPr>
          <p:nvPr/>
        </p:nvSpPr>
        <p:spPr bwMode="auto">
          <a:xfrm>
            <a:off x="4867275" y="-35719"/>
            <a:ext cx="1458516" cy="5179219"/>
          </a:xfrm>
          <a:custGeom>
            <a:avLst/>
            <a:gdLst>
              <a:gd name="T0" fmla="*/ 1023846 w 1945179"/>
              <a:gd name="T1" fmla="*/ 0 h 6905486"/>
              <a:gd name="T2" fmla="*/ 1942234 w 1945179"/>
              <a:gd name="T3" fmla="*/ 6906320 h 6905486"/>
              <a:gd name="T4" fmla="*/ 1694489 w 1945179"/>
              <a:gd name="T5" fmla="*/ 6906320 h 6905486"/>
              <a:gd name="T6" fmla="*/ 0 w 1945179"/>
              <a:gd name="T7" fmla="*/ 33413 h 6905486"/>
              <a:gd name="T8" fmla="*/ 1023846 w 1945179"/>
              <a:gd name="T9" fmla="*/ 0 h 69054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45179" h="6905486">
                <a:moveTo>
                  <a:pt x="1025400" y="0"/>
                </a:moveTo>
                <a:lnTo>
                  <a:pt x="1945179" y="6905486"/>
                </a:lnTo>
                <a:lnTo>
                  <a:pt x="1697057" y="6905486"/>
                </a:lnTo>
                <a:lnTo>
                  <a:pt x="0" y="33407"/>
                </a:lnTo>
                <a:lnTo>
                  <a:pt x="1025400" y="0"/>
                </a:lnTo>
                <a:close/>
              </a:path>
            </a:pathLst>
          </a:cu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 name="等腰三角形 27"/>
          <p:cNvSpPr>
            <a:spLocks noChangeArrowheads="1"/>
          </p:cNvSpPr>
          <p:nvPr/>
        </p:nvSpPr>
        <p:spPr bwMode="auto">
          <a:xfrm rot="-7281732" flipH="1" flipV="1">
            <a:off x="4347568" y="1166218"/>
            <a:ext cx="122634" cy="183356"/>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 name="椭圆 1"/>
          <p:cNvSpPr>
            <a:spLocks noChangeArrowheads="1"/>
          </p:cNvSpPr>
          <p:nvPr/>
        </p:nvSpPr>
        <p:spPr bwMode="auto">
          <a:xfrm>
            <a:off x="5073256" y="94061"/>
            <a:ext cx="1007269" cy="100845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9" name="椭圆 21"/>
          <p:cNvSpPr>
            <a:spLocks noChangeArrowheads="1"/>
          </p:cNvSpPr>
          <p:nvPr/>
        </p:nvSpPr>
        <p:spPr bwMode="auto">
          <a:xfrm>
            <a:off x="5149454" y="178595"/>
            <a:ext cx="839390" cy="839391"/>
          </a:xfrm>
          <a:prstGeom prst="ellipse">
            <a:avLst/>
          </a:prstGeom>
          <a:solidFill>
            <a:schemeClr val="bg1"/>
          </a:solidFill>
          <a:ln w="12700">
            <a:solidFill>
              <a:srgbClr val="404040"/>
            </a:solidFill>
            <a:prstDash val="lgDash"/>
            <a:round/>
            <a:headEnd/>
            <a:tailEnd/>
          </a:ln>
        </p:spPr>
        <p:txBody>
          <a:bodyPr anchor="ctr"/>
          <a:lstStyle/>
          <a:p>
            <a:pPr algn="ctr" eaLnBrk="1" hangingPunct="1"/>
            <a:r>
              <a:rPr lang="en-US" altLang="zh-CN" sz="1200" dirty="0" smtClean="0">
                <a:solidFill>
                  <a:srgbClr val="FF0000"/>
                </a:solidFill>
              </a:rPr>
              <a:t>LOGO</a:t>
            </a:r>
            <a:endParaRPr lang="zh-CN" altLang="en-US" sz="1200" dirty="0">
              <a:solidFill>
                <a:srgbClr val="FF0000"/>
              </a:solidFill>
            </a:endParaRPr>
          </a:p>
        </p:txBody>
      </p:sp>
      <p:sp>
        <p:nvSpPr>
          <p:cNvPr id="10" name="等腰三角形 13"/>
          <p:cNvSpPr>
            <a:spLocks noChangeArrowheads="1"/>
          </p:cNvSpPr>
          <p:nvPr/>
        </p:nvSpPr>
        <p:spPr bwMode="auto">
          <a:xfrm rot="3055888">
            <a:off x="4769051" y="763787"/>
            <a:ext cx="130969" cy="236934"/>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 name="等腰三角形 22"/>
          <p:cNvSpPr>
            <a:spLocks noChangeArrowheads="1"/>
          </p:cNvSpPr>
          <p:nvPr/>
        </p:nvSpPr>
        <p:spPr bwMode="auto">
          <a:xfrm rot="6787302" flipH="1">
            <a:off x="4966693" y="1019771"/>
            <a:ext cx="247650" cy="134540"/>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 name="等腰三角形 23"/>
          <p:cNvSpPr>
            <a:spLocks noChangeArrowheads="1"/>
          </p:cNvSpPr>
          <p:nvPr/>
        </p:nvSpPr>
        <p:spPr bwMode="auto">
          <a:xfrm rot="17606213" flipH="1">
            <a:off x="4936927" y="1410296"/>
            <a:ext cx="410766" cy="11430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3" name="等腰三角形 24"/>
          <p:cNvSpPr>
            <a:spLocks noChangeArrowheads="1"/>
          </p:cNvSpPr>
          <p:nvPr/>
        </p:nvSpPr>
        <p:spPr bwMode="auto">
          <a:xfrm rot="14318268" flipH="1">
            <a:off x="6233519" y="20836"/>
            <a:ext cx="94059" cy="388144"/>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4" name="等腰三角形 25"/>
          <p:cNvSpPr>
            <a:spLocks noChangeArrowheads="1"/>
          </p:cNvSpPr>
          <p:nvPr/>
        </p:nvSpPr>
        <p:spPr bwMode="auto">
          <a:xfrm rot="17740668" flipH="1">
            <a:off x="6207921" y="787005"/>
            <a:ext cx="203597" cy="3345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 name="等腰三角形 26"/>
          <p:cNvSpPr>
            <a:spLocks noChangeArrowheads="1"/>
          </p:cNvSpPr>
          <p:nvPr/>
        </p:nvSpPr>
        <p:spPr bwMode="auto">
          <a:xfrm rot="-6131876">
            <a:off x="6655001" y="433983"/>
            <a:ext cx="127397" cy="904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 name="等腰三角形 28"/>
          <p:cNvSpPr>
            <a:spLocks noChangeArrowheads="1"/>
          </p:cNvSpPr>
          <p:nvPr/>
        </p:nvSpPr>
        <p:spPr bwMode="auto">
          <a:xfrm rot="14751806" flipH="1">
            <a:off x="6517483" y="104776"/>
            <a:ext cx="161925" cy="321469"/>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 name="等腰三角形 29"/>
          <p:cNvSpPr>
            <a:spLocks noChangeArrowheads="1"/>
          </p:cNvSpPr>
          <p:nvPr/>
        </p:nvSpPr>
        <p:spPr bwMode="auto">
          <a:xfrm rot="-7281732" flipH="1" flipV="1">
            <a:off x="6244235" y="483990"/>
            <a:ext cx="122635" cy="183356"/>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 name="等腰三角形 32"/>
          <p:cNvSpPr>
            <a:spLocks noChangeArrowheads="1"/>
          </p:cNvSpPr>
          <p:nvPr/>
        </p:nvSpPr>
        <p:spPr bwMode="auto">
          <a:xfrm rot="7151225" flipH="1">
            <a:off x="4642843" y="-98226"/>
            <a:ext cx="225028" cy="628650"/>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9" name="文本框 53"/>
          <p:cNvSpPr txBox="1">
            <a:spLocks noChangeArrowheads="1"/>
          </p:cNvSpPr>
          <p:nvPr/>
        </p:nvSpPr>
        <p:spPr bwMode="auto">
          <a:xfrm>
            <a:off x="6269831" y="1671639"/>
            <a:ext cx="2933700"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4950" b="1" dirty="0" smtClean="0">
                <a:solidFill>
                  <a:srgbClr val="D20000"/>
                </a:solidFill>
                <a:latin typeface="微软雅黑" pitchFamily="34" charset="-122"/>
                <a:ea typeface="微软雅黑" pitchFamily="34" charset="-122"/>
              </a:rPr>
              <a:t>演示完毕</a:t>
            </a:r>
            <a:r>
              <a:rPr lang="zh-CN" altLang="en-US" sz="4950" b="1" dirty="0" smtClean="0">
                <a:solidFill>
                  <a:srgbClr val="FFFFFF"/>
                </a:solidFill>
                <a:latin typeface="微软雅黑" pitchFamily="34" charset="-122"/>
                <a:ea typeface="微软雅黑" pitchFamily="34" charset="-122"/>
              </a:rPr>
              <a:t>感谢聆听</a:t>
            </a:r>
            <a:endParaRPr lang="zh-CN" altLang="en-US" sz="4950" b="1" dirty="0">
              <a:solidFill>
                <a:srgbClr val="FFFFFF"/>
              </a:solidFill>
              <a:latin typeface="微软雅黑" pitchFamily="34" charset="-122"/>
              <a:ea typeface="微软雅黑" pitchFamily="34" charset="-122"/>
            </a:endParaRPr>
          </a:p>
        </p:txBody>
      </p:sp>
      <p:sp>
        <p:nvSpPr>
          <p:cNvPr id="20" name="文本框 54"/>
          <p:cNvSpPr txBox="1">
            <a:spLocks noChangeArrowheads="1"/>
          </p:cNvSpPr>
          <p:nvPr/>
        </p:nvSpPr>
        <p:spPr bwMode="auto">
          <a:xfrm>
            <a:off x="7059218" y="3228975"/>
            <a:ext cx="215860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eaLnBrk="1" hangingPunct="1"/>
            <a:r>
              <a:rPr lang="zh-CN" altLang="en-US" sz="1050" dirty="0">
                <a:solidFill>
                  <a:srgbClr val="FFFFFF"/>
                </a:solidFill>
                <a:latin typeface="微软雅黑" pitchFamily="34" charset="-122"/>
                <a:ea typeface="微软雅黑" pitchFamily="34" charset="-122"/>
              </a:rPr>
              <a:t>欧美风精美配色商务总结汇报</a:t>
            </a:r>
          </a:p>
        </p:txBody>
      </p:sp>
      <p:sp>
        <p:nvSpPr>
          <p:cNvPr id="21" name="文本框 55"/>
          <p:cNvSpPr txBox="1">
            <a:spLocks noChangeArrowheads="1"/>
          </p:cNvSpPr>
          <p:nvPr/>
        </p:nvSpPr>
        <p:spPr bwMode="auto">
          <a:xfrm>
            <a:off x="7362828" y="3437336"/>
            <a:ext cx="1556147"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eaLnBrk="1" hangingPunct="1"/>
            <a:r>
              <a:rPr lang="en-US" altLang="zh-CN" sz="750" dirty="0">
                <a:solidFill>
                  <a:srgbClr val="FFFFFF"/>
                </a:solidFill>
                <a:latin typeface="Arial" pitchFamily="34" charset="0"/>
                <a:cs typeface="Arial" pitchFamily="34" charset="0"/>
              </a:rPr>
              <a:t>ADD YOUR NAME</a:t>
            </a:r>
            <a:endParaRPr lang="zh-CN" altLang="en-US" sz="750" dirty="0">
              <a:solidFill>
                <a:srgbClr val="FFFFFF"/>
              </a:solidFill>
              <a:latin typeface="Arial" pitchFamily="34" charset="0"/>
              <a:cs typeface="Arial" pitchFamily="34" charset="0"/>
            </a:endParaRPr>
          </a:p>
        </p:txBody>
      </p:sp>
      <p:sp>
        <p:nvSpPr>
          <p:cNvPr id="22" name="矩形 56"/>
          <p:cNvSpPr>
            <a:spLocks noChangeArrowheads="1"/>
          </p:cNvSpPr>
          <p:nvPr/>
        </p:nvSpPr>
        <p:spPr bwMode="auto">
          <a:xfrm>
            <a:off x="9039225" y="2303861"/>
            <a:ext cx="120254" cy="417909"/>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Tree>
    <p:extLst>
      <p:ext uri="{BB962C8B-B14F-4D97-AF65-F5344CB8AC3E}">
        <p14:creationId xmlns:p14="http://schemas.microsoft.com/office/powerpoint/2010/main" val="589556264"/>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3"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1+#ppt_w/2"/>
                                          </p:val>
                                        </p:tav>
                                        <p:tav tm="100000">
                                          <p:val>
                                            <p:strVal val="#ppt_x"/>
                                          </p:val>
                                        </p:tav>
                                      </p:tavLst>
                                    </p:anim>
                                    <p:anim calcmode="lin" valueType="num">
                                      <p:cBhvr additive="base">
                                        <p:cTn id="36" dur="500" fill="hold"/>
                                        <p:tgtEl>
                                          <p:spTgt spid="13"/>
                                        </p:tgtEl>
                                        <p:attrNameLst>
                                          <p:attrName>ppt_y</p:attrName>
                                        </p:attrNameLst>
                                      </p:cBhvr>
                                      <p:tavLst>
                                        <p:tav tm="0">
                                          <p:val>
                                            <p:strVal val="0-#ppt_h/2"/>
                                          </p:val>
                                        </p:tav>
                                        <p:tav tm="100000">
                                          <p:val>
                                            <p:strVal val="#ppt_y"/>
                                          </p:val>
                                        </p:tav>
                                      </p:tavLst>
                                    </p:anim>
                                  </p:childTnLst>
                                </p:cTn>
                              </p:par>
                              <p:par>
                                <p:cTn id="37" presetID="2" presetClass="entr" presetSubtype="3"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1+#ppt_w/2"/>
                                          </p:val>
                                        </p:tav>
                                        <p:tav tm="100000">
                                          <p:val>
                                            <p:strVal val="#ppt_x"/>
                                          </p:val>
                                        </p:tav>
                                      </p:tavLst>
                                    </p:anim>
                                    <p:anim calcmode="lin" valueType="num">
                                      <p:cBhvr additive="base">
                                        <p:cTn id="40" dur="500" fill="hold"/>
                                        <p:tgtEl>
                                          <p:spTgt spid="16"/>
                                        </p:tgtEl>
                                        <p:attrNameLst>
                                          <p:attrName>ppt_y</p:attrName>
                                        </p:attrNameLst>
                                      </p:cBhvr>
                                      <p:tavLst>
                                        <p:tav tm="0">
                                          <p:val>
                                            <p:strVal val="0-#ppt_h/2"/>
                                          </p:val>
                                        </p:tav>
                                        <p:tav tm="100000">
                                          <p:val>
                                            <p:strVal val="#ppt_y"/>
                                          </p:val>
                                        </p:tav>
                                      </p:tavLst>
                                    </p:anim>
                                  </p:childTnLst>
                                </p:cTn>
                              </p:par>
                              <p:par>
                                <p:cTn id="41" presetID="2" presetClass="entr" presetSubtype="3"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1+#ppt_w/2"/>
                                          </p:val>
                                        </p:tav>
                                        <p:tav tm="100000">
                                          <p:val>
                                            <p:strVal val="#ppt_x"/>
                                          </p:val>
                                        </p:tav>
                                      </p:tavLst>
                                    </p:anim>
                                    <p:anim calcmode="lin" valueType="num">
                                      <p:cBhvr additive="base">
                                        <p:cTn id="44" dur="500" fill="hold"/>
                                        <p:tgtEl>
                                          <p:spTgt spid="15"/>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1+#ppt_w/2"/>
                                          </p:val>
                                        </p:tav>
                                        <p:tav tm="100000">
                                          <p:val>
                                            <p:strVal val="#ppt_x"/>
                                          </p:val>
                                        </p:tav>
                                      </p:tavLst>
                                    </p:anim>
                                    <p:anim calcmode="lin" valueType="num">
                                      <p:cBhvr additive="base">
                                        <p:cTn id="48" dur="500" fill="hold"/>
                                        <p:tgtEl>
                                          <p:spTgt spid="17"/>
                                        </p:tgtEl>
                                        <p:attrNameLst>
                                          <p:attrName>ppt_y</p:attrName>
                                        </p:attrNameLst>
                                      </p:cBhvr>
                                      <p:tavLst>
                                        <p:tav tm="0">
                                          <p:val>
                                            <p:strVal val="0-#ppt_h/2"/>
                                          </p:val>
                                        </p:tav>
                                        <p:tav tm="100000">
                                          <p:val>
                                            <p:strVal val="#ppt_y"/>
                                          </p:val>
                                        </p:tav>
                                      </p:tavLst>
                                    </p:anim>
                                  </p:childTnLst>
                                </p:cTn>
                              </p:par>
                              <p:par>
                                <p:cTn id="49" presetID="2" presetClass="entr" presetSubtype="3"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500" fill="hold"/>
                                        <p:tgtEl>
                                          <p:spTgt spid="8"/>
                                        </p:tgtEl>
                                        <p:attrNameLst>
                                          <p:attrName>ppt_w</p:attrName>
                                        </p:attrNameLst>
                                      </p:cBhvr>
                                      <p:tavLst>
                                        <p:tav tm="0">
                                          <p:val>
                                            <p:fltVal val="0"/>
                                          </p:val>
                                        </p:tav>
                                        <p:tav tm="100000">
                                          <p:val>
                                            <p:strVal val="#ppt_w"/>
                                          </p:val>
                                        </p:tav>
                                      </p:tavLst>
                                    </p:anim>
                                    <p:anim calcmode="lin" valueType="num">
                                      <p:cBhvr>
                                        <p:cTn id="58" dur="500" fill="hold"/>
                                        <p:tgtEl>
                                          <p:spTgt spid="8"/>
                                        </p:tgtEl>
                                        <p:attrNameLst>
                                          <p:attrName>ppt_h</p:attrName>
                                        </p:attrNameLst>
                                      </p:cBhvr>
                                      <p:tavLst>
                                        <p:tav tm="0">
                                          <p:val>
                                            <p:fltVal val="0"/>
                                          </p:val>
                                        </p:tav>
                                        <p:tav tm="100000">
                                          <p:val>
                                            <p:strVal val="#ppt_h"/>
                                          </p:val>
                                        </p:tav>
                                      </p:tavLst>
                                    </p:anim>
                                    <p:animEffect transition="in" filter="fade">
                                      <p:cBhvr>
                                        <p:cTn id="59" dur="500"/>
                                        <p:tgtEl>
                                          <p:spTgt spid="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fltVal val="0"/>
                                          </p:val>
                                        </p:tav>
                                        <p:tav tm="100000">
                                          <p:val>
                                            <p:strVal val="#ppt_h"/>
                                          </p:val>
                                        </p:tav>
                                      </p:tavLst>
                                    </p:anim>
                                    <p:animEffect transition="in" filter="fade">
                                      <p:cBhvr>
                                        <p:cTn id="64" dur="500"/>
                                        <p:tgtEl>
                                          <p:spTgt spid="9"/>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2" fill="hold" grpId="0" nodeType="click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1+#ppt_w/2"/>
                                          </p:val>
                                        </p:tav>
                                        <p:tav tm="100000">
                                          <p:val>
                                            <p:strVal val="#ppt_x"/>
                                          </p:val>
                                        </p:tav>
                                      </p:tavLst>
                                    </p:anim>
                                    <p:anim calcmode="lin" valueType="num">
                                      <p:cBhvr additive="base">
                                        <p:cTn id="7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56" presetClass="entr" presetSubtype="0" fill="hold" grpId="0" nodeType="clickEffect">
                                  <p:stCondLst>
                                    <p:cond delay="0"/>
                                  </p:stCondLst>
                                  <p:iterate type="lt">
                                    <p:tmPct val="10000"/>
                                  </p:iterate>
                                  <p:childTnLst>
                                    <p:set>
                                      <p:cBhvr>
                                        <p:cTn id="74" dur="1" fill="hold">
                                          <p:stCondLst>
                                            <p:cond delay="0"/>
                                          </p:stCondLst>
                                        </p:cTn>
                                        <p:tgtEl>
                                          <p:spTgt spid="19"/>
                                        </p:tgtEl>
                                        <p:attrNameLst>
                                          <p:attrName>style.visibility</p:attrName>
                                        </p:attrNameLst>
                                      </p:cBhvr>
                                      <p:to>
                                        <p:strVal val="visible"/>
                                      </p:to>
                                    </p:set>
                                    <p:anim by="(-#ppt_w*2)" calcmode="lin" valueType="num">
                                      <p:cBhvr rctx="PPT">
                                        <p:cTn id="75" dur="500" autoRev="1" fill="hold">
                                          <p:stCondLst>
                                            <p:cond delay="0"/>
                                          </p:stCondLst>
                                        </p:cTn>
                                        <p:tgtEl>
                                          <p:spTgt spid="19"/>
                                        </p:tgtEl>
                                        <p:attrNameLst>
                                          <p:attrName>ppt_w</p:attrName>
                                        </p:attrNameLst>
                                      </p:cBhvr>
                                    </p:anim>
                                    <p:anim by="(#ppt_w*0.50)" calcmode="lin" valueType="num">
                                      <p:cBhvr>
                                        <p:cTn id="76" dur="500" decel="50000" autoRev="1" fill="hold">
                                          <p:stCondLst>
                                            <p:cond delay="0"/>
                                          </p:stCondLst>
                                        </p:cTn>
                                        <p:tgtEl>
                                          <p:spTgt spid="19"/>
                                        </p:tgtEl>
                                        <p:attrNameLst>
                                          <p:attrName>ppt_x</p:attrName>
                                        </p:attrNameLst>
                                      </p:cBhvr>
                                    </p:anim>
                                    <p:anim from="(-#ppt_h/2)" to="(#ppt_y)" calcmode="lin" valueType="num">
                                      <p:cBhvr>
                                        <p:cTn id="77" dur="1000" fill="hold">
                                          <p:stCondLst>
                                            <p:cond delay="0"/>
                                          </p:stCondLst>
                                        </p:cTn>
                                        <p:tgtEl>
                                          <p:spTgt spid="19"/>
                                        </p:tgtEl>
                                        <p:attrNameLst>
                                          <p:attrName>ppt_y</p:attrName>
                                        </p:attrNameLst>
                                      </p:cBhvr>
                                    </p:anim>
                                    <p:animRot by="21600000">
                                      <p:cBhvr>
                                        <p:cTn id="78" dur="1000" fill="hold">
                                          <p:stCondLst>
                                            <p:cond delay="0"/>
                                          </p:stCondLst>
                                        </p:cTn>
                                        <p:tgtEl>
                                          <p:spTgt spid="19"/>
                                        </p:tgtEl>
                                        <p:attrNameLst>
                                          <p:attrName>r</p:attrName>
                                        </p:attrNameLst>
                                      </p:cBhvr>
                                    </p:animRo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wipe(left)">
                                      <p:cBhvr>
                                        <p:cTn id="8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44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286"/>
            <a:ext cx="9144000" cy="5138928"/>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7" y="0"/>
            <a:ext cx="9142649" cy="5143500"/>
          </a:xfrm>
          <a:prstGeom prst="rect">
            <a:avLst/>
          </a:prstGeom>
        </p:spPr>
      </p:pic>
      <p:sp>
        <p:nvSpPr>
          <p:cNvPr id="7" name="等腰三角形 6"/>
          <p:cNvSpPr>
            <a:spLocks noChangeArrowheads="1"/>
          </p:cNvSpPr>
          <p:nvPr/>
        </p:nvSpPr>
        <p:spPr bwMode="auto">
          <a:xfrm>
            <a:off x="2818212" y="706042"/>
            <a:ext cx="3507581" cy="30241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 name="等腰三角形 8"/>
          <p:cNvSpPr>
            <a:spLocks noChangeArrowheads="1"/>
          </p:cNvSpPr>
          <p:nvPr/>
        </p:nvSpPr>
        <p:spPr bwMode="auto">
          <a:xfrm rot="10800000">
            <a:off x="2693196" y="1370410"/>
            <a:ext cx="3757613" cy="3238500"/>
          </a:xfrm>
          <a:prstGeom prst="triangle">
            <a:avLst>
              <a:gd name="adj" fmla="val 50000"/>
            </a:avLst>
          </a:prstGeom>
          <a:noFill/>
          <a:ln w="317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9" name="文本框 9"/>
          <p:cNvSpPr txBox="1">
            <a:spLocks noChangeArrowheads="1"/>
          </p:cNvSpPr>
          <p:nvPr/>
        </p:nvSpPr>
        <p:spPr bwMode="auto">
          <a:xfrm>
            <a:off x="3887391" y="1874045"/>
            <a:ext cx="1415772"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8625" b="1" dirty="0">
                <a:solidFill>
                  <a:schemeClr val="bg1"/>
                </a:solidFill>
                <a:latin typeface="Arial" pitchFamily="34" charset="0"/>
                <a:cs typeface="Arial" pitchFamily="34" charset="0"/>
              </a:rPr>
              <a:t>01</a:t>
            </a:r>
            <a:endParaRPr lang="zh-CN" altLang="en-US" sz="8625" b="1" dirty="0">
              <a:solidFill>
                <a:schemeClr val="bg1"/>
              </a:solidFill>
              <a:latin typeface="Arial" pitchFamily="34" charset="0"/>
              <a:cs typeface="Arial" pitchFamily="34" charset="0"/>
            </a:endParaRPr>
          </a:p>
        </p:txBody>
      </p:sp>
      <p:sp>
        <p:nvSpPr>
          <p:cNvPr id="10" name="文本框 10"/>
          <p:cNvSpPr txBox="1">
            <a:spLocks noChangeArrowheads="1"/>
          </p:cNvSpPr>
          <p:nvPr/>
        </p:nvSpPr>
        <p:spPr bwMode="auto">
          <a:xfrm>
            <a:off x="3573068" y="314087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smtClean="0">
                <a:solidFill>
                  <a:schemeClr val="bg1"/>
                </a:solidFill>
                <a:latin typeface="微软雅黑" pitchFamily="34" charset="-122"/>
                <a:ea typeface="微软雅黑" pitchFamily="34" charset="-122"/>
              </a:rPr>
              <a:t>单击添加标题</a:t>
            </a:r>
            <a:endParaRPr lang="zh-CN" altLang="en-US" sz="2400" b="1" dirty="0">
              <a:solidFill>
                <a:schemeClr val="bg1"/>
              </a:solidFill>
              <a:latin typeface="微软雅黑" pitchFamily="34" charset="-122"/>
              <a:ea typeface="微软雅黑" pitchFamily="34" charset="-122"/>
            </a:endParaRPr>
          </a:p>
        </p:txBody>
      </p:sp>
      <p:grpSp>
        <p:nvGrpSpPr>
          <p:cNvPr id="13" name="组合 12"/>
          <p:cNvGrpSpPr/>
          <p:nvPr/>
        </p:nvGrpSpPr>
        <p:grpSpPr>
          <a:xfrm>
            <a:off x="2818212" y="3954067"/>
            <a:ext cx="3507581" cy="477440"/>
            <a:chOff x="2818210" y="3954067"/>
            <a:chExt cx="3507581" cy="477440"/>
          </a:xfrm>
        </p:grpSpPr>
        <p:sp>
          <p:nvSpPr>
            <p:cNvPr id="11" name="矩形 7"/>
            <p:cNvSpPr>
              <a:spLocks noChangeArrowheads="1"/>
            </p:cNvSpPr>
            <p:nvPr/>
          </p:nvSpPr>
          <p:spPr bwMode="auto">
            <a:xfrm>
              <a:off x="2818210" y="3954067"/>
              <a:ext cx="3507581" cy="477440"/>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 name="文本框 11"/>
            <p:cNvSpPr txBox="1">
              <a:spLocks noChangeArrowheads="1"/>
            </p:cNvSpPr>
            <p:nvPr/>
          </p:nvSpPr>
          <p:spPr bwMode="auto">
            <a:xfrm>
              <a:off x="3573066" y="4042173"/>
              <a:ext cx="210211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500">
                  <a:solidFill>
                    <a:schemeClr val="bg1"/>
                  </a:solidFill>
                  <a:latin typeface="Arial" pitchFamily="34" charset="0"/>
                  <a:ea typeface="微软雅黑" pitchFamily="34" charset="-122"/>
                </a:rPr>
                <a:t>CULTURE LOCATION</a:t>
              </a:r>
              <a:endParaRPr lang="zh-CN" altLang="en-US" sz="1500">
                <a:solidFill>
                  <a:schemeClr val="bg1"/>
                </a:solidFill>
                <a:latin typeface="Arial" pitchFamily="34" charset="0"/>
                <a:ea typeface="微软雅黑" pitchFamily="34" charset="-122"/>
              </a:endParaRPr>
            </a:p>
          </p:txBody>
        </p:sp>
      </p:grpSp>
    </p:spTree>
    <p:extLst>
      <p:ext uri="{BB962C8B-B14F-4D97-AF65-F5344CB8AC3E}">
        <p14:creationId xmlns:p14="http://schemas.microsoft.com/office/powerpoint/2010/main" val="167494481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2358413" y="906683"/>
            <a:ext cx="532511" cy="578507"/>
            <a:chOff x="3185939" y="1739094"/>
            <a:chExt cx="710200" cy="771543"/>
          </a:xfrm>
        </p:grpSpPr>
        <p:sp>
          <p:nvSpPr>
            <p:cNvPr id="8" name="任意多边形 7"/>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rgbClr val="FF0000"/>
                </a:solidFill>
                <a:latin typeface="DIN-BoldItalic" pitchFamily="50" charset="0"/>
              </a:endParaRPr>
            </a:p>
          </p:txBody>
        </p:sp>
        <p:sp>
          <p:nvSpPr>
            <p:cNvPr id="9" name="椭圆 8"/>
            <p:cNvSpPr/>
            <p:nvPr/>
          </p:nvSpPr>
          <p:spPr>
            <a:xfrm>
              <a:off x="3343511" y="1739094"/>
              <a:ext cx="552628" cy="552628"/>
            </a:xfrm>
            <a:prstGeom prst="ellipse">
              <a:avLst/>
            </a:prstGeom>
            <a:solidFill>
              <a:srgbClr val="4B525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0000"/>
                </a:solidFill>
              </a:endParaRPr>
            </a:p>
          </p:txBody>
        </p:sp>
        <p:sp>
          <p:nvSpPr>
            <p:cNvPr id="10" name="椭圆 9"/>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0000"/>
                </a:solidFill>
              </a:endParaRPr>
            </a:p>
          </p:txBody>
        </p:sp>
        <p:sp>
          <p:nvSpPr>
            <p:cNvPr id="11"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FF0000"/>
                </a:solidFill>
              </a:endParaRPr>
            </a:p>
          </p:txBody>
        </p:sp>
      </p:grpSp>
      <p:sp>
        <p:nvSpPr>
          <p:cNvPr id="12" name="Oval 21"/>
          <p:cNvSpPr/>
          <p:nvPr/>
        </p:nvSpPr>
        <p:spPr>
          <a:xfrm>
            <a:off x="1224502" y="1248016"/>
            <a:ext cx="1449083" cy="1449083"/>
          </a:xfrm>
          <a:prstGeom prst="ellipse">
            <a:avLst/>
          </a:prstGeom>
          <a:solidFill>
            <a:srgbClr val="D2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13" name="椭圆 12"/>
          <p:cNvSpPr/>
          <p:nvPr/>
        </p:nvSpPr>
        <p:spPr>
          <a:xfrm>
            <a:off x="1343147" y="1366251"/>
            <a:ext cx="1211788" cy="1212612"/>
          </a:xfrm>
          <a:prstGeom prst="ellipse">
            <a:avLst/>
          </a:prstGeom>
          <a:blipFill dpi="0" rotWithShape="1">
            <a:blip r:embed="rId2" cstate="screen">
              <a:extLst>
                <a:ext uri="{BEBA8EAE-BF5A-486C-A8C5-ECC9F3942E4B}">
                  <a14:imgProps xmlns:a14="http://schemas.microsoft.com/office/drawing/2010/main">
                    <a14:imgLayer r:embed="rId3">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4" name="标题 11"/>
          <p:cNvSpPr txBox="1">
            <a:spLocks/>
          </p:cNvSpPr>
          <p:nvPr/>
        </p:nvSpPr>
        <p:spPr>
          <a:xfrm>
            <a:off x="2485182" y="935390"/>
            <a:ext cx="453699"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D20000"/>
                </a:solidFill>
                <a:latin typeface="Impact MT Std" pitchFamily="34" charset="0"/>
                <a:ea typeface="微软雅黑" panose="020B0503020204020204" pitchFamily="34" charset="-122"/>
              </a:rPr>
              <a:t>01</a:t>
            </a:r>
            <a:endParaRPr lang="zh-CN" altLang="en-US" sz="1800" dirty="0">
              <a:solidFill>
                <a:srgbClr val="D20000"/>
              </a:solidFill>
              <a:latin typeface="Impact MT Std" pitchFamily="34" charset="0"/>
              <a:ea typeface="微软雅黑" panose="020B0503020204020204" pitchFamily="34" charset="-122"/>
            </a:endParaRPr>
          </a:p>
        </p:txBody>
      </p:sp>
      <p:cxnSp>
        <p:nvCxnSpPr>
          <p:cNvPr id="15" name="直接连接符 14"/>
          <p:cNvCxnSpPr/>
          <p:nvPr/>
        </p:nvCxnSpPr>
        <p:spPr>
          <a:xfrm>
            <a:off x="1494459" y="2796401"/>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标题 11"/>
          <p:cNvSpPr txBox="1">
            <a:spLocks/>
          </p:cNvSpPr>
          <p:nvPr/>
        </p:nvSpPr>
        <p:spPr>
          <a:xfrm>
            <a:off x="1563989"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17" name="标题 11"/>
          <p:cNvSpPr txBox="1">
            <a:spLocks/>
          </p:cNvSpPr>
          <p:nvPr/>
        </p:nvSpPr>
        <p:spPr>
          <a:xfrm>
            <a:off x="1548453"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DUAN OUY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标题 11"/>
          <p:cNvSpPr txBox="1">
            <a:spLocks/>
          </p:cNvSpPr>
          <p:nvPr/>
        </p:nvSpPr>
        <p:spPr>
          <a:xfrm>
            <a:off x="1563987"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19" name="标题 11"/>
          <p:cNvSpPr txBox="1">
            <a:spLocks/>
          </p:cNvSpPr>
          <p:nvPr/>
        </p:nvSpPr>
        <p:spPr>
          <a:xfrm>
            <a:off x="1548453" y="353384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1989-10-10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标题 11"/>
          <p:cNvSpPr txBox="1">
            <a:spLocks/>
          </p:cNvSpPr>
          <p:nvPr/>
        </p:nvSpPr>
        <p:spPr>
          <a:xfrm>
            <a:off x="1563987"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21" name="标题 11"/>
          <p:cNvSpPr txBox="1">
            <a:spLocks/>
          </p:cNvSpPr>
          <p:nvPr/>
        </p:nvSpPr>
        <p:spPr>
          <a:xfrm>
            <a:off x="1548453"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金融博士在读</a:t>
            </a:r>
          </a:p>
        </p:txBody>
      </p:sp>
      <p:sp>
        <p:nvSpPr>
          <p:cNvPr id="22" name="标题 11"/>
          <p:cNvSpPr txBox="1">
            <a:spLocks/>
          </p:cNvSpPr>
          <p:nvPr/>
        </p:nvSpPr>
        <p:spPr>
          <a:xfrm>
            <a:off x="1563987"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23" name="标题 11"/>
          <p:cNvSpPr txBox="1">
            <a:spLocks/>
          </p:cNvSpPr>
          <p:nvPr/>
        </p:nvSpPr>
        <p:spPr>
          <a:xfrm>
            <a:off x="1548453" y="450228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销售部拓展经理</a:t>
            </a:r>
          </a:p>
        </p:txBody>
      </p:sp>
      <p:grpSp>
        <p:nvGrpSpPr>
          <p:cNvPr id="24" name="组合 23"/>
          <p:cNvGrpSpPr/>
          <p:nvPr/>
        </p:nvGrpSpPr>
        <p:grpSpPr>
          <a:xfrm>
            <a:off x="4125491" y="906683"/>
            <a:ext cx="532511" cy="578507"/>
            <a:chOff x="3185939" y="1739094"/>
            <a:chExt cx="710200" cy="771543"/>
          </a:xfrm>
        </p:grpSpPr>
        <p:sp>
          <p:nvSpPr>
            <p:cNvPr id="25" name="任意多边形 24"/>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26" name="椭圆 25"/>
            <p:cNvSpPr/>
            <p:nvPr/>
          </p:nvSpPr>
          <p:spPr>
            <a:xfrm>
              <a:off x="3343511" y="1739094"/>
              <a:ext cx="552628" cy="552628"/>
            </a:xfrm>
            <a:prstGeom prst="ellipse">
              <a:avLst/>
            </a:prstGeom>
            <a:solidFill>
              <a:srgbClr val="4B525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7" name="椭圆 26"/>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8"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29" name="Oval 21"/>
          <p:cNvSpPr/>
          <p:nvPr/>
        </p:nvSpPr>
        <p:spPr>
          <a:xfrm>
            <a:off x="2991580" y="1248016"/>
            <a:ext cx="1449083" cy="1449083"/>
          </a:xfrm>
          <a:prstGeom prst="ellipse">
            <a:avLst/>
          </a:prstGeom>
          <a:solidFill>
            <a:srgbClr val="D2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30" name="椭圆 29"/>
          <p:cNvSpPr/>
          <p:nvPr/>
        </p:nvSpPr>
        <p:spPr>
          <a:xfrm>
            <a:off x="3110226" y="1366251"/>
            <a:ext cx="1211788" cy="121261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1" name="标题 11"/>
          <p:cNvSpPr txBox="1">
            <a:spLocks/>
          </p:cNvSpPr>
          <p:nvPr/>
        </p:nvSpPr>
        <p:spPr>
          <a:xfrm>
            <a:off x="4252258" y="935390"/>
            <a:ext cx="445078"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D20000"/>
                </a:solidFill>
                <a:latin typeface="Impact MT Std" pitchFamily="34" charset="0"/>
                <a:ea typeface="微软雅黑" panose="020B0503020204020204" pitchFamily="34" charset="-122"/>
              </a:rPr>
              <a:t>02</a:t>
            </a:r>
            <a:endParaRPr lang="zh-CN" altLang="en-US" sz="1800" dirty="0">
              <a:solidFill>
                <a:srgbClr val="D20000"/>
              </a:solidFill>
              <a:latin typeface="Impact MT Std" pitchFamily="34" charset="0"/>
              <a:ea typeface="微软雅黑" panose="020B0503020204020204" pitchFamily="34" charset="-122"/>
            </a:endParaRPr>
          </a:p>
        </p:txBody>
      </p:sp>
      <p:cxnSp>
        <p:nvCxnSpPr>
          <p:cNvPr id="32" name="直接连接符 31"/>
          <p:cNvCxnSpPr/>
          <p:nvPr/>
        </p:nvCxnSpPr>
        <p:spPr>
          <a:xfrm>
            <a:off x="3268866" y="2796401"/>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标题 11"/>
          <p:cNvSpPr txBox="1">
            <a:spLocks/>
          </p:cNvSpPr>
          <p:nvPr/>
        </p:nvSpPr>
        <p:spPr>
          <a:xfrm>
            <a:off x="3338395"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34" name="标题 11"/>
          <p:cNvSpPr txBox="1">
            <a:spLocks/>
          </p:cNvSpPr>
          <p:nvPr/>
        </p:nvSpPr>
        <p:spPr>
          <a:xfrm>
            <a:off x="3322859"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LUSY DANY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标题 11"/>
          <p:cNvSpPr txBox="1">
            <a:spLocks/>
          </p:cNvSpPr>
          <p:nvPr/>
        </p:nvSpPr>
        <p:spPr>
          <a:xfrm>
            <a:off x="3338393"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36" name="标题 11"/>
          <p:cNvSpPr txBox="1">
            <a:spLocks/>
          </p:cNvSpPr>
          <p:nvPr/>
        </p:nvSpPr>
        <p:spPr>
          <a:xfrm>
            <a:off x="3322859" y="353384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1979-11-15</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标题 11"/>
          <p:cNvSpPr txBox="1">
            <a:spLocks/>
          </p:cNvSpPr>
          <p:nvPr/>
        </p:nvSpPr>
        <p:spPr>
          <a:xfrm>
            <a:off x="3338393"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38" name="标题 11"/>
          <p:cNvSpPr txBox="1">
            <a:spLocks/>
          </p:cNvSpPr>
          <p:nvPr/>
        </p:nvSpPr>
        <p:spPr>
          <a:xfrm>
            <a:off x="3322859"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剑桥管理硕士</a:t>
            </a:r>
          </a:p>
        </p:txBody>
      </p:sp>
      <p:sp>
        <p:nvSpPr>
          <p:cNvPr id="39" name="标题 11"/>
          <p:cNvSpPr txBox="1">
            <a:spLocks/>
          </p:cNvSpPr>
          <p:nvPr/>
        </p:nvSpPr>
        <p:spPr>
          <a:xfrm>
            <a:off x="3338393"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40" name="标题 11"/>
          <p:cNvSpPr txBox="1">
            <a:spLocks/>
          </p:cNvSpPr>
          <p:nvPr/>
        </p:nvSpPr>
        <p:spPr>
          <a:xfrm>
            <a:off x="3322859" y="450228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销售部部门经理</a:t>
            </a:r>
          </a:p>
        </p:txBody>
      </p:sp>
      <p:grpSp>
        <p:nvGrpSpPr>
          <p:cNvPr id="41" name="组合 40"/>
          <p:cNvGrpSpPr/>
          <p:nvPr/>
        </p:nvGrpSpPr>
        <p:grpSpPr>
          <a:xfrm>
            <a:off x="5892570" y="906683"/>
            <a:ext cx="532511" cy="578507"/>
            <a:chOff x="3185939" y="1739094"/>
            <a:chExt cx="710200" cy="771543"/>
          </a:xfrm>
        </p:grpSpPr>
        <p:sp>
          <p:nvSpPr>
            <p:cNvPr id="42" name="任意多边形 41"/>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43" name="椭圆 42"/>
            <p:cNvSpPr/>
            <p:nvPr/>
          </p:nvSpPr>
          <p:spPr>
            <a:xfrm>
              <a:off x="3343511" y="1739094"/>
              <a:ext cx="552628" cy="552628"/>
            </a:xfrm>
            <a:prstGeom prst="ellipse">
              <a:avLst/>
            </a:prstGeom>
            <a:solidFill>
              <a:srgbClr val="4B525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4" name="椭圆 43"/>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5"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46" name="Oval 21"/>
          <p:cNvSpPr/>
          <p:nvPr/>
        </p:nvSpPr>
        <p:spPr>
          <a:xfrm>
            <a:off x="4758658" y="1248016"/>
            <a:ext cx="1449083" cy="1449083"/>
          </a:xfrm>
          <a:prstGeom prst="ellipse">
            <a:avLst/>
          </a:prstGeom>
          <a:solidFill>
            <a:srgbClr val="D2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47" name="椭圆 46"/>
          <p:cNvSpPr/>
          <p:nvPr/>
        </p:nvSpPr>
        <p:spPr>
          <a:xfrm>
            <a:off x="4877304" y="1366251"/>
            <a:ext cx="1211788" cy="121261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48" name="标题 11"/>
          <p:cNvSpPr txBox="1">
            <a:spLocks/>
          </p:cNvSpPr>
          <p:nvPr/>
        </p:nvSpPr>
        <p:spPr>
          <a:xfrm>
            <a:off x="6000154" y="935390"/>
            <a:ext cx="474390"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D20000"/>
                </a:solidFill>
                <a:latin typeface="Impact MT Std" pitchFamily="34" charset="0"/>
                <a:ea typeface="微软雅黑" panose="020B0503020204020204" pitchFamily="34" charset="-122"/>
              </a:rPr>
              <a:t>03</a:t>
            </a:r>
            <a:endParaRPr lang="zh-CN" altLang="en-US" sz="1800" dirty="0">
              <a:solidFill>
                <a:srgbClr val="D20000"/>
              </a:solidFill>
              <a:latin typeface="Impact MT Std" pitchFamily="34" charset="0"/>
              <a:ea typeface="微软雅黑" panose="020B0503020204020204" pitchFamily="34" charset="-122"/>
            </a:endParaRPr>
          </a:p>
        </p:txBody>
      </p:sp>
      <p:cxnSp>
        <p:nvCxnSpPr>
          <p:cNvPr id="49" name="直接连接符 48"/>
          <p:cNvCxnSpPr/>
          <p:nvPr/>
        </p:nvCxnSpPr>
        <p:spPr>
          <a:xfrm>
            <a:off x="5035944" y="2796401"/>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5105474"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51" name="标题 11"/>
          <p:cNvSpPr txBox="1">
            <a:spLocks/>
          </p:cNvSpPr>
          <p:nvPr/>
        </p:nvSpPr>
        <p:spPr>
          <a:xfrm>
            <a:off x="5089938"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DAB PUY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标题 11"/>
          <p:cNvSpPr txBox="1">
            <a:spLocks/>
          </p:cNvSpPr>
          <p:nvPr/>
        </p:nvSpPr>
        <p:spPr>
          <a:xfrm>
            <a:off x="5105472"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53" name="标题 11"/>
          <p:cNvSpPr txBox="1">
            <a:spLocks/>
          </p:cNvSpPr>
          <p:nvPr/>
        </p:nvSpPr>
        <p:spPr>
          <a:xfrm>
            <a:off x="5089938" y="353384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1982-09-30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标题 11"/>
          <p:cNvSpPr txBox="1">
            <a:spLocks/>
          </p:cNvSpPr>
          <p:nvPr/>
        </p:nvSpPr>
        <p:spPr>
          <a:xfrm>
            <a:off x="5105472"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55" name="标题 11"/>
          <p:cNvSpPr txBox="1">
            <a:spLocks/>
          </p:cNvSpPr>
          <p:nvPr/>
        </p:nvSpPr>
        <p:spPr>
          <a:xfrm>
            <a:off x="5089938"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哈佛金融博士</a:t>
            </a:r>
          </a:p>
        </p:txBody>
      </p:sp>
      <p:sp>
        <p:nvSpPr>
          <p:cNvPr id="56" name="标题 11"/>
          <p:cNvSpPr txBox="1">
            <a:spLocks/>
          </p:cNvSpPr>
          <p:nvPr/>
        </p:nvSpPr>
        <p:spPr>
          <a:xfrm>
            <a:off x="5105472"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57" name="标题 11"/>
          <p:cNvSpPr txBox="1">
            <a:spLocks/>
          </p:cNvSpPr>
          <p:nvPr/>
        </p:nvSpPr>
        <p:spPr>
          <a:xfrm>
            <a:off x="5089936" y="4502280"/>
            <a:ext cx="140379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设计总监及负责人</a:t>
            </a:r>
          </a:p>
        </p:txBody>
      </p:sp>
      <p:grpSp>
        <p:nvGrpSpPr>
          <p:cNvPr id="58" name="组合 57"/>
          <p:cNvGrpSpPr/>
          <p:nvPr/>
        </p:nvGrpSpPr>
        <p:grpSpPr>
          <a:xfrm>
            <a:off x="7620312" y="898001"/>
            <a:ext cx="532511" cy="578507"/>
            <a:chOff x="3185939" y="1739094"/>
            <a:chExt cx="710200" cy="771543"/>
          </a:xfrm>
        </p:grpSpPr>
        <p:sp>
          <p:nvSpPr>
            <p:cNvPr id="59" name="任意多边形 58"/>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60" name="椭圆 59"/>
            <p:cNvSpPr/>
            <p:nvPr/>
          </p:nvSpPr>
          <p:spPr>
            <a:xfrm>
              <a:off x="3343511" y="1739094"/>
              <a:ext cx="552628" cy="552628"/>
            </a:xfrm>
            <a:prstGeom prst="ellipse">
              <a:avLst/>
            </a:prstGeom>
            <a:solidFill>
              <a:srgbClr val="4B525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61" name="椭圆 60"/>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62"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63" name="Oval 21"/>
          <p:cNvSpPr/>
          <p:nvPr/>
        </p:nvSpPr>
        <p:spPr>
          <a:xfrm>
            <a:off x="6486401" y="1239334"/>
            <a:ext cx="1449083" cy="1449083"/>
          </a:xfrm>
          <a:prstGeom prst="ellipse">
            <a:avLst/>
          </a:prstGeom>
          <a:solidFill>
            <a:srgbClr val="D2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64" name="椭圆 63"/>
          <p:cNvSpPr/>
          <p:nvPr/>
        </p:nvSpPr>
        <p:spPr>
          <a:xfrm>
            <a:off x="6605046" y="1357569"/>
            <a:ext cx="1211788" cy="1212612"/>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65" name="标题 11"/>
          <p:cNvSpPr txBox="1">
            <a:spLocks/>
          </p:cNvSpPr>
          <p:nvPr/>
        </p:nvSpPr>
        <p:spPr>
          <a:xfrm>
            <a:off x="7727896" y="926708"/>
            <a:ext cx="467064"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D20000"/>
                </a:solidFill>
                <a:latin typeface="Impact MT Std" pitchFamily="34" charset="0"/>
                <a:ea typeface="微软雅黑" panose="020B0503020204020204" pitchFamily="34" charset="-122"/>
              </a:rPr>
              <a:t>04</a:t>
            </a:r>
            <a:endParaRPr lang="zh-CN" altLang="en-US" sz="1800" dirty="0">
              <a:solidFill>
                <a:srgbClr val="D20000"/>
              </a:solidFill>
              <a:latin typeface="Impact MT Std" pitchFamily="34" charset="0"/>
              <a:ea typeface="微软雅黑" panose="020B0503020204020204" pitchFamily="34" charset="-122"/>
            </a:endParaRPr>
          </a:p>
        </p:txBody>
      </p:sp>
      <p:cxnSp>
        <p:nvCxnSpPr>
          <p:cNvPr id="66" name="直接连接符 65"/>
          <p:cNvCxnSpPr/>
          <p:nvPr/>
        </p:nvCxnSpPr>
        <p:spPr>
          <a:xfrm>
            <a:off x="6763686" y="2796401"/>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7" name="标题 11"/>
          <p:cNvSpPr txBox="1">
            <a:spLocks/>
          </p:cNvSpPr>
          <p:nvPr/>
        </p:nvSpPr>
        <p:spPr>
          <a:xfrm>
            <a:off x="6833216"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68" name="标题 11"/>
          <p:cNvSpPr txBox="1">
            <a:spLocks/>
          </p:cNvSpPr>
          <p:nvPr/>
        </p:nvSpPr>
        <p:spPr>
          <a:xfrm>
            <a:off x="6817680"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COCO</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标题 11"/>
          <p:cNvSpPr txBox="1">
            <a:spLocks/>
          </p:cNvSpPr>
          <p:nvPr/>
        </p:nvSpPr>
        <p:spPr>
          <a:xfrm>
            <a:off x="6833214"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70" name="标题 11"/>
          <p:cNvSpPr txBox="1">
            <a:spLocks/>
          </p:cNvSpPr>
          <p:nvPr/>
        </p:nvSpPr>
        <p:spPr>
          <a:xfrm>
            <a:off x="6817680" y="353384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1983-12-18</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1" name="标题 11"/>
          <p:cNvSpPr txBox="1">
            <a:spLocks/>
          </p:cNvSpPr>
          <p:nvPr/>
        </p:nvSpPr>
        <p:spPr>
          <a:xfrm>
            <a:off x="6833214"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72" name="标题 11"/>
          <p:cNvSpPr txBox="1">
            <a:spLocks/>
          </p:cNvSpPr>
          <p:nvPr/>
        </p:nvSpPr>
        <p:spPr>
          <a:xfrm>
            <a:off x="6817680"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行政管理博士</a:t>
            </a:r>
          </a:p>
        </p:txBody>
      </p:sp>
      <p:sp>
        <p:nvSpPr>
          <p:cNvPr id="73" name="标题 11"/>
          <p:cNvSpPr txBox="1">
            <a:spLocks/>
          </p:cNvSpPr>
          <p:nvPr/>
        </p:nvSpPr>
        <p:spPr>
          <a:xfrm>
            <a:off x="6833214"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74" name="标题 11"/>
          <p:cNvSpPr txBox="1">
            <a:spLocks/>
          </p:cNvSpPr>
          <p:nvPr/>
        </p:nvSpPr>
        <p:spPr>
          <a:xfrm>
            <a:off x="6817680" y="450228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行政部经理</a:t>
            </a:r>
          </a:p>
        </p:txBody>
      </p:sp>
    </p:spTree>
    <p:extLst>
      <p:ext uri="{BB962C8B-B14F-4D97-AF65-F5344CB8AC3E}">
        <p14:creationId xmlns:p14="http://schemas.microsoft.com/office/powerpoint/2010/main" val="133562566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nodeType="withEffect">
                                  <p:stCondLst>
                                    <p:cond delay="5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nodeType="withEffect">
                                  <p:stCondLst>
                                    <p:cond delay="50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nodeType="withEffect">
                                  <p:stCondLst>
                                    <p:cond delay="100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grpId="0" nodeType="withEffect">
                                  <p:stCondLst>
                                    <p:cond delay="1000"/>
                                  </p:stCondLst>
                                  <p:childTnLst>
                                    <p:set>
                                      <p:cBhvr>
                                        <p:cTn id="91" dur="1" fill="hold">
                                          <p:stCondLst>
                                            <p:cond delay="0"/>
                                          </p:stCondLst>
                                        </p:cTn>
                                        <p:tgtEl>
                                          <p:spTgt spid="29"/>
                                        </p:tgtEl>
                                        <p:attrNameLst>
                                          <p:attrName>style.visibility</p:attrName>
                                        </p:attrNameLst>
                                      </p:cBhvr>
                                      <p:to>
                                        <p:strVal val="visible"/>
                                      </p:to>
                                    </p:set>
                                    <p:anim calcmode="lin" valueType="num">
                                      <p:cBhvr>
                                        <p:cTn id="92" dur="500" fill="hold"/>
                                        <p:tgtEl>
                                          <p:spTgt spid="29"/>
                                        </p:tgtEl>
                                        <p:attrNameLst>
                                          <p:attrName>ppt_w</p:attrName>
                                        </p:attrNameLst>
                                      </p:cBhvr>
                                      <p:tavLst>
                                        <p:tav tm="0">
                                          <p:val>
                                            <p:fltVal val="0"/>
                                          </p:val>
                                        </p:tav>
                                        <p:tav tm="100000">
                                          <p:val>
                                            <p:strVal val="#ppt_w"/>
                                          </p:val>
                                        </p:tav>
                                      </p:tavLst>
                                    </p:anim>
                                    <p:anim calcmode="lin" valueType="num">
                                      <p:cBhvr>
                                        <p:cTn id="93" dur="500" fill="hold"/>
                                        <p:tgtEl>
                                          <p:spTgt spid="29"/>
                                        </p:tgtEl>
                                        <p:attrNameLst>
                                          <p:attrName>ppt_h</p:attrName>
                                        </p:attrNameLst>
                                      </p:cBhvr>
                                      <p:tavLst>
                                        <p:tav tm="0">
                                          <p:val>
                                            <p:fltVal val="0"/>
                                          </p:val>
                                        </p:tav>
                                        <p:tav tm="100000">
                                          <p:val>
                                            <p:strVal val="#ppt_h"/>
                                          </p:val>
                                        </p:tav>
                                      </p:tavLst>
                                    </p:anim>
                                    <p:animEffect transition="in" filter="fade">
                                      <p:cBhvr>
                                        <p:cTn id="94" dur="500"/>
                                        <p:tgtEl>
                                          <p:spTgt spid="29"/>
                                        </p:tgtEl>
                                      </p:cBhvr>
                                    </p:animEffect>
                                  </p:childTnLst>
                                </p:cTn>
                              </p:par>
                              <p:par>
                                <p:cTn id="95" presetID="53" presetClass="entr" presetSubtype="16" fill="hold" nodeType="withEffect">
                                  <p:stCondLst>
                                    <p:cond delay="1000"/>
                                  </p:stCondLst>
                                  <p:childTnLst>
                                    <p:set>
                                      <p:cBhvr>
                                        <p:cTn id="96" dur="1" fill="hold">
                                          <p:stCondLst>
                                            <p:cond delay="0"/>
                                          </p:stCondLst>
                                        </p:cTn>
                                        <p:tgtEl>
                                          <p:spTgt spid="30"/>
                                        </p:tgtEl>
                                        <p:attrNameLst>
                                          <p:attrName>style.visibility</p:attrName>
                                        </p:attrNameLst>
                                      </p:cBhvr>
                                      <p:to>
                                        <p:strVal val="visible"/>
                                      </p:to>
                                    </p:set>
                                    <p:anim calcmode="lin" valueType="num">
                                      <p:cBhvr>
                                        <p:cTn id="97" dur="500" fill="hold"/>
                                        <p:tgtEl>
                                          <p:spTgt spid="30"/>
                                        </p:tgtEl>
                                        <p:attrNameLst>
                                          <p:attrName>ppt_w</p:attrName>
                                        </p:attrNameLst>
                                      </p:cBhvr>
                                      <p:tavLst>
                                        <p:tav tm="0">
                                          <p:val>
                                            <p:fltVal val="0"/>
                                          </p:val>
                                        </p:tav>
                                        <p:tav tm="100000">
                                          <p:val>
                                            <p:strVal val="#ppt_w"/>
                                          </p:val>
                                        </p:tav>
                                      </p:tavLst>
                                    </p:anim>
                                    <p:anim calcmode="lin" valueType="num">
                                      <p:cBhvr>
                                        <p:cTn id="98" dur="500" fill="hold"/>
                                        <p:tgtEl>
                                          <p:spTgt spid="30"/>
                                        </p:tgtEl>
                                        <p:attrNameLst>
                                          <p:attrName>ppt_h</p:attrName>
                                        </p:attrNameLst>
                                      </p:cBhvr>
                                      <p:tavLst>
                                        <p:tav tm="0">
                                          <p:val>
                                            <p:fltVal val="0"/>
                                          </p:val>
                                        </p:tav>
                                        <p:tav tm="100000">
                                          <p:val>
                                            <p:strVal val="#ppt_h"/>
                                          </p:val>
                                        </p:tav>
                                      </p:tavLst>
                                    </p:anim>
                                    <p:animEffect transition="in" filter="fade">
                                      <p:cBhvr>
                                        <p:cTn id="99" dur="500"/>
                                        <p:tgtEl>
                                          <p:spTgt spid="30"/>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31"/>
                                        </p:tgtEl>
                                        <p:attrNameLst>
                                          <p:attrName>style.visibility</p:attrName>
                                        </p:attrNameLst>
                                      </p:cBhvr>
                                      <p:to>
                                        <p:strVal val="visible"/>
                                      </p:to>
                                    </p:set>
                                    <p:anim calcmode="lin" valueType="num">
                                      <p:cBhvr>
                                        <p:cTn id="102" dur="500" fill="hold"/>
                                        <p:tgtEl>
                                          <p:spTgt spid="31"/>
                                        </p:tgtEl>
                                        <p:attrNameLst>
                                          <p:attrName>ppt_w</p:attrName>
                                        </p:attrNameLst>
                                      </p:cBhvr>
                                      <p:tavLst>
                                        <p:tav tm="0">
                                          <p:val>
                                            <p:fltVal val="0"/>
                                          </p:val>
                                        </p:tav>
                                        <p:tav tm="100000">
                                          <p:val>
                                            <p:strVal val="#ppt_w"/>
                                          </p:val>
                                        </p:tav>
                                      </p:tavLst>
                                    </p:anim>
                                    <p:anim calcmode="lin" valueType="num">
                                      <p:cBhvr>
                                        <p:cTn id="103" dur="500" fill="hold"/>
                                        <p:tgtEl>
                                          <p:spTgt spid="31"/>
                                        </p:tgtEl>
                                        <p:attrNameLst>
                                          <p:attrName>ppt_h</p:attrName>
                                        </p:attrNameLst>
                                      </p:cBhvr>
                                      <p:tavLst>
                                        <p:tav tm="0">
                                          <p:val>
                                            <p:fltVal val="0"/>
                                          </p:val>
                                        </p:tav>
                                        <p:tav tm="100000">
                                          <p:val>
                                            <p:strVal val="#ppt_h"/>
                                          </p:val>
                                        </p:tav>
                                      </p:tavLst>
                                    </p:anim>
                                    <p:animEffect transition="in" filter="fade">
                                      <p:cBhvr>
                                        <p:cTn id="104" dur="500"/>
                                        <p:tgtEl>
                                          <p:spTgt spid="31"/>
                                        </p:tgtEl>
                                      </p:cBhvr>
                                    </p:animEffect>
                                  </p:childTnLst>
                                </p:cTn>
                              </p:par>
                              <p:par>
                                <p:cTn id="105" presetID="53" presetClass="entr" presetSubtype="16" fill="hold" nodeType="withEffect">
                                  <p:stCondLst>
                                    <p:cond delay="1000"/>
                                  </p:stCondLst>
                                  <p:childTnLst>
                                    <p:set>
                                      <p:cBhvr>
                                        <p:cTn id="106" dur="1" fill="hold">
                                          <p:stCondLst>
                                            <p:cond delay="0"/>
                                          </p:stCondLst>
                                        </p:cTn>
                                        <p:tgtEl>
                                          <p:spTgt spid="32"/>
                                        </p:tgtEl>
                                        <p:attrNameLst>
                                          <p:attrName>style.visibility</p:attrName>
                                        </p:attrNameLst>
                                      </p:cBhvr>
                                      <p:to>
                                        <p:strVal val="visible"/>
                                      </p:to>
                                    </p:set>
                                    <p:anim calcmode="lin" valueType="num">
                                      <p:cBhvr>
                                        <p:cTn id="107" dur="500" fill="hold"/>
                                        <p:tgtEl>
                                          <p:spTgt spid="32"/>
                                        </p:tgtEl>
                                        <p:attrNameLst>
                                          <p:attrName>ppt_w</p:attrName>
                                        </p:attrNameLst>
                                      </p:cBhvr>
                                      <p:tavLst>
                                        <p:tav tm="0">
                                          <p:val>
                                            <p:fltVal val="0"/>
                                          </p:val>
                                        </p:tav>
                                        <p:tav tm="100000">
                                          <p:val>
                                            <p:strVal val="#ppt_w"/>
                                          </p:val>
                                        </p:tav>
                                      </p:tavLst>
                                    </p:anim>
                                    <p:anim calcmode="lin" valueType="num">
                                      <p:cBhvr>
                                        <p:cTn id="108" dur="500" fill="hold"/>
                                        <p:tgtEl>
                                          <p:spTgt spid="32"/>
                                        </p:tgtEl>
                                        <p:attrNameLst>
                                          <p:attrName>ppt_h</p:attrName>
                                        </p:attrNameLst>
                                      </p:cBhvr>
                                      <p:tavLst>
                                        <p:tav tm="0">
                                          <p:val>
                                            <p:fltVal val="0"/>
                                          </p:val>
                                        </p:tav>
                                        <p:tav tm="100000">
                                          <p:val>
                                            <p:strVal val="#ppt_h"/>
                                          </p:val>
                                        </p:tav>
                                      </p:tavLst>
                                    </p:anim>
                                    <p:animEffect transition="in" filter="fade">
                                      <p:cBhvr>
                                        <p:cTn id="109" dur="500"/>
                                        <p:tgtEl>
                                          <p:spTgt spid="32"/>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33"/>
                                        </p:tgtEl>
                                        <p:attrNameLst>
                                          <p:attrName>style.visibility</p:attrName>
                                        </p:attrNameLst>
                                      </p:cBhvr>
                                      <p:to>
                                        <p:strVal val="visible"/>
                                      </p:to>
                                    </p:set>
                                    <p:anim calcmode="lin" valueType="num">
                                      <p:cBhvr>
                                        <p:cTn id="112" dur="500" fill="hold"/>
                                        <p:tgtEl>
                                          <p:spTgt spid="33"/>
                                        </p:tgtEl>
                                        <p:attrNameLst>
                                          <p:attrName>ppt_w</p:attrName>
                                        </p:attrNameLst>
                                      </p:cBhvr>
                                      <p:tavLst>
                                        <p:tav tm="0">
                                          <p:val>
                                            <p:fltVal val="0"/>
                                          </p:val>
                                        </p:tav>
                                        <p:tav tm="100000">
                                          <p:val>
                                            <p:strVal val="#ppt_w"/>
                                          </p:val>
                                        </p:tav>
                                      </p:tavLst>
                                    </p:anim>
                                    <p:anim calcmode="lin" valueType="num">
                                      <p:cBhvr>
                                        <p:cTn id="113" dur="500" fill="hold"/>
                                        <p:tgtEl>
                                          <p:spTgt spid="33"/>
                                        </p:tgtEl>
                                        <p:attrNameLst>
                                          <p:attrName>ppt_h</p:attrName>
                                        </p:attrNameLst>
                                      </p:cBhvr>
                                      <p:tavLst>
                                        <p:tav tm="0">
                                          <p:val>
                                            <p:fltVal val="0"/>
                                          </p:val>
                                        </p:tav>
                                        <p:tav tm="100000">
                                          <p:val>
                                            <p:strVal val="#ppt_h"/>
                                          </p:val>
                                        </p:tav>
                                      </p:tavLst>
                                    </p:anim>
                                    <p:animEffect transition="in" filter="fade">
                                      <p:cBhvr>
                                        <p:cTn id="114" dur="500"/>
                                        <p:tgtEl>
                                          <p:spTgt spid="33"/>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34"/>
                                        </p:tgtEl>
                                        <p:attrNameLst>
                                          <p:attrName>style.visibility</p:attrName>
                                        </p:attrNameLst>
                                      </p:cBhvr>
                                      <p:to>
                                        <p:strVal val="visible"/>
                                      </p:to>
                                    </p:set>
                                    <p:anim calcmode="lin" valueType="num">
                                      <p:cBhvr>
                                        <p:cTn id="117" dur="500" fill="hold"/>
                                        <p:tgtEl>
                                          <p:spTgt spid="34"/>
                                        </p:tgtEl>
                                        <p:attrNameLst>
                                          <p:attrName>ppt_w</p:attrName>
                                        </p:attrNameLst>
                                      </p:cBhvr>
                                      <p:tavLst>
                                        <p:tav tm="0">
                                          <p:val>
                                            <p:fltVal val="0"/>
                                          </p:val>
                                        </p:tav>
                                        <p:tav tm="100000">
                                          <p:val>
                                            <p:strVal val="#ppt_w"/>
                                          </p:val>
                                        </p:tav>
                                      </p:tavLst>
                                    </p:anim>
                                    <p:anim calcmode="lin" valueType="num">
                                      <p:cBhvr>
                                        <p:cTn id="118" dur="500" fill="hold"/>
                                        <p:tgtEl>
                                          <p:spTgt spid="34"/>
                                        </p:tgtEl>
                                        <p:attrNameLst>
                                          <p:attrName>ppt_h</p:attrName>
                                        </p:attrNameLst>
                                      </p:cBhvr>
                                      <p:tavLst>
                                        <p:tav tm="0">
                                          <p:val>
                                            <p:fltVal val="0"/>
                                          </p:val>
                                        </p:tav>
                                        <p:tav tm="100000">
                                          <p:val>
                                            <p:strVal val="#ppt_h"/>
                                          </p:val>
                                        </p:tav>
                                      </p:tavLst>
                                    </p:anim>
                                    <p:animEffect transition="in" filter="fade">
                                      <p:cBhvr>
                                        <p:cTn id="119" dur="500"/>
                                        <p:tgtEl>
                                          <p:spTgt spid="34"/>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35"/>
                                        </p:tgtEl>
                                        <p:attrNameLst>
                                          <p:attrName>style.visibility</p:attrName>
                                        </p:attrNameLst>
                                      </p:cBhvr>
                                      <p:to>
                                        <p:strVal val="visible"/>
                                      </p:to>
                                    </p:set>
                                    <p:anim calcmode="lin" valueType="num">
                                      <p:cBhvr>
                                        <p:cTn id="122" dur="500" fill="hold"/>
                                        <p:tgtEl>
                                          <p:spTgt spid="35"/>
                                        </p:tgtEl>
                                        <p:attrNameLst>
                                          <p:attrName>ppt_w</p:attrName>
                                        </p:attrNameLst>
                                      </p:cBhvr>
                                      <p:tavLst>
                                        <p:tav tm="0">
                                          <p:val>
                                            <p:fltVal val="0"/>
                                          </p:val>
                                        </p:tav>
                                        <p:tav tm="100000">
                                          <p:val>
                                            <p:strVal val="#ppt_w"/>
                                          </p:val>
                                        </p:tav>
                                      </p:tavLst>
                                    </p:anim>
                                    <p:anim calcmode="lin" valueType="num">
                                      <p:cBhvr>
                                        <p:cTn id="123" dur="500" fill="hold"/>
                                        <p:tgtEl>
                                          <p:spTgt spid="35"/>
                                        </p:tgtEl>
                                        <p:attrNameLst>
                                          <p:attrName>ppt_h</p:attrName>
                                        </p:attrNameLst>
                                      </p:cBhvr>
                                      <p:tavLst>
                                        <p:tav tm="0">
                                          <p:val>
                                            <p:fltVal val="0"/>
                                          </p:val>
                                        </p:tav>
                                        <p:tav tm="100000">
                                          <p:val>
                                            <p:strVal val="#ppt_h"/>
                                          </p:val>
                                        </p:tav>
                                      </p:tavLst>
                                    </p:anim>
                                    <p:animEffect transition="in" filter="fade">
                                      <p:cBhvr>
                                        <p:cTn id="124" dur="500"/>
                                        <p:tgtEl>
                                          <p:spTgt spid="35"/>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36"/>
                                        </p:tgtEl>
                                        <p:attrNameLst>
                                          <p:attrName>style.visibility</p:attrName>
                                        </p:attrNameLst>
                                      </p:cBhvr>
                                      <p:to>
                                        <p:strVal val="visible"/>
                                      </p:to>
                                    </p:set>
                                    <p:anim calcmode="lin" valueType="num">
                                      <p:cBhvr>
                                        <p:cTn id="127" dur="500" fill="hold"/>
                                        <p:tgtEl>
                                          <p:spTgt spid="36"/>
                                        </p:tgtEl>
                                        <p:attrNameLst>
                                          <p:attrName>ppt_w</p:attrName>
                                        </p:attrNameLst>
                                      </p:cBhvr>
                                      <p:tavLst>
                                        <p:tav tm="0">
                                          <p:val>
                                            <p:fltVal val="0"/>
                                          </p:val>
                                        </p:tav>
                                        <p:tav tm="100000">
                                          <p:val>
                                            <p:strVal val="#ppt_w"/>
                                          </p:val>
                                        </p:tav>
                                      </p:tavLst>
                                    </p:anim>
                                    <p:anim calcmode="lin" valueType="num">
                                      <p:cBhvr>
                                        <p:cTn id="128" dur="500" fill="hold"/>
                                        <p:tgtEl>
                                          <p:spTgt spid="36"/>
                                        </p:tgtEl>
                                        <p:attrNameLst>
                                          <p:attrName>ppt_h</p:attrName>
                                        </p:attrNameLst>
                                      </p:cBhvr>
                                      <p:tavLst>
                                        <p:tav tm="0">
                                          <p:val>
                                            <p:fltVal val="0"/>
                                          </p:val>
                                        </p:tav>
                                        <p:tav tm="100000">
                                          <p:val>
                                            <p:strVal val="#ppt_h"/>
                                          </p:val>
                                        </p:tav>
                                      </p:tavLst>
                                    </p:anim>
                                    <p:animEffect transition="in" filter="fade">
                                      <p:cBhvr>
                                        <p:cTn id="129" dur="500"/>
                                        <p:tgtEl>
                                          <p:spTgt spid="36"/>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Effect transition="in" filter="fade">
                                      <p:cBhvr>
                                        <p:cTn id="134" dur="500"/>
                                        <p:tgtEl>
                                          <p:spTgt spid="37"/>
                                        </p:tgtEl>
                                      </p:cBhvr>
                                    </p:animEffect>
                                  </p:childTnLst>
                                </p:cTn>
                              </p:par>
                              <p:par>
                                <p:cTn id="135" presetID="53" presetClass="entr" presetSubtype="16" fill="hold" grpId="0" nodeType="withEffect">
                                  <p:stCondLst>
                                    <p:cond delay="1000"/>
                                  </p:stCondLst>
                                  <p:childTnLst>
                                    <p:set>
                                      <p:cBhvr>
                                        <p:cTn id="136" dur="1" fill="hold">
                                          <p:stCondLst>
                                            <p:cond delay="0"/>
                                          </p:stCondLst>
                                        </p:cTn>
                                        <p:tgtEl>
                                          <p:spTgt spid="38"/>
                                        </p:tgtEl>
                                        <p:attrNameLst>
                                          <p:attrName>style.visibility</p:attrName>
                                        </p:attrNameLst>
                                      </p:cBhvr>
                                      <p:to>
                                        <p:strVal val="visible"/>
                                      </p:to>
                                    </p:set>
                                    <p:anim calcmode="lin" valueType="num">
                                      <p:cBhvr>
                                        <p:cTn id="137" dur="500" fill="hold"/>
                                        <p:tgtEl>
                                          <p:spTgt spid="38"/>
                                        </p:tgtEl>
                                        <p:attrNameLst>
                                          <p:attrName>ppt_w</p:attrName>
                                        </p:attrNameLst>
                                      </p:cBhvr>
                                      <p:tavLst>
                                        <p:tav tm="0">
                                          <p:val>
                                            <p:fltVal val="0"/>
                                          </p:val>
                                        </p:tav>
                                        <p:tav tm="100000">
                                          <p:val>
                                            <p:strVal val="#ppt_w"/>
                                          </p:val>
                                        </p:tav>
                                      </p:tavLst>
                                    </p:anim>
                                    <p:anim calcmode="lin" valueType="num">
                                      <p:cBhvr>
                                        <p:cTn id="138" dur="500" fill="hold"/>
                                        <p:tgtEl>
                                          <p:spTgt spid="38"/>
                                        </p:tgtEl>
                                        <p:attrNameLst>
                                          <p:attrName>ppt_h</p:attrName>
                                        </p:attrNameLst>
                                      </p:cBhvr>
                                      <p:tavLst>
                                        <p:tav tm="0">
                                          <p:val>
                                            <p:fltVal val="0"/>
                                          </p:val>
                                        </p:tav>
                                        <p:tav tm="100000">
                                          <p:val>
                                            <p:strVal val="#ppt_h"/>
                                          </p:val>
                                        </p:tav>
                                      </p:tavLst>
                                    </p:anim>
                                    <p:animEffect transition="in" filter="fade">
                                      <p:cBhvr>
                                        <p:cTn id="139" dur="500"/>
                                        <p:tgtEl>
                                          <p:spTgt spid="38"/>
                                        </p:tgtEl>
                                      </p:cBhvr>
                                    </p:animEffect>
                                  </p:childTnLst>
                                </p:cTn>
                              </p:par>
                              <p:par>
                                <p:cTn id="140" presetID="53" presetClass="entr" presetSubtype="16" fill="hold" grpId="0" nodeType="withEffect">
                                  <p:stCondLst>
                                    <p:cond delay="1000"/>
                                  </p:stCondLst>
                                  <p:childTnLst>
                                    <p:set>
                                      <p:cBhvr>
                                        <p:cTn id="141" dur="1" fill="hold">
                                          <p:stCondLst>
                                            <p:cond delay="0"/>
                                          </p:stCondLst>
                                        </p:cTn>
                                        <p:tgtEl>
                                          <p:spTgt spid="39"/>
                                        </p:tgtEl>
                                        <p:attrNameLst>
                                          <p:attrName>style.visibility</p:attrName>
                                        </p:attrNameLst>
                                      </p:cBhvr>
                                      <p:to>
                                        <p:strVal val="visible"/>
                                      </p:to>
                                    </p:set>
                                    <p:anim calcmode="lin" valueType="num">
                                      <p:cBhvr>
                                        <p:cTn id="142" dur="500" fill="hold"/>
                                        <p:tgtEl>
                                          <p:spTgt spid="39"/>
                                        </p:tgtEl>
                                        <p:attrNameLst>
                                          <p:attrName>ppt_w</p:attrName>
                                        </p:attrNameLst>
                                      </p:cBhvr>
                                      <p:tavLst>
                                        <p:tav tm="0">
                                          <p:val>
                                            <p:fltVal val="0"/>
                                          </p:val>
                                        </p:tav>
                                        <p:tav tm="100000">
                                          <p:val>
                                            <p:strVal val="#ppt_w"/>
                                          </p:val>
                                        </p:tav>
                                      </p:tavLst>
                                    </p:anim>
                                    <p:anim calcmode="lin" valueType="num">
                                      <p:cBhvr>
                                        <p:cTn id="143" dur="500" fill="hold"/>
                                        <p:tgtEl>
                                          <p:spTgt spid="39"/>
                                        </p:tgtEl>
                                        <p:attrNameLst>
                                          <p:attrName>ppt_h</p:attrName>
                                        </p:attrNameLst>
                                      </p:cBhvr>
                                      <p:tavLst>
                                        <p:tav tm="0">
                                          <p:val>
                                            <p:fltVal val="0"/>
                                          </p:val>
                                        </p:tav>
                                        <p:tav tm="100000">
                                          <p:val>
                                            <p:strVal val="#ppt_h"/>
                                          </p:val>
                                        </p:tav>
                                      </p:tavLst>
                                    </p:anim>
                                    <p:animEffect transition="in" filter="fade">
                                      <p:cBhvr>
                                        <p:cTn id="144" dur="500"/>
                                        <p:tgtEl>
                                          <p:spTgt spid="39"/>
                                        </p:tgtEl>
                                      </p:cBhvr>
                                    </p:animEffect>
                                  </p:childTnLst>
                                </p:cTn>
                              </p:par>
                              <p:par>
                                <p:cTn id="145" presetID="53" presetClass="entr" presetSubtype="16" fill="hold" grpId="0" nodeType="withEffect">
                                  <p:stCondLst>
                                    <p:cond delay="1000"/>
                                  </p:stCondLst>
                                  <p:childTnLst>
                                    <p:set>
                                      <p:cBhvr>
                                        <p:cTn id="146" dur="1" fill="hold">
                                          <p:stCondLst>
                                            <p:cond delay="0"/>
                                          </p:stCondLst>
                                        </p:cTn>
                                        <p:tgtEl>
                                          <p:spTgt spid="40"/>
                                        </p:tgtEl>
                                        <p:attrNameLst>
                                          <p:attrName>style.visibility</p:attrName>
                                        </p:attrNameLst>
                                      </p:cBhvr>
                                      <p:to>
                                        <p:strVal val="visible"/>
                                      </p:to>
                                    </p:set>
                                    <p:anim calcmode="lin" valueType="num">
                                      <p:cBhvr>
                                        <p:cTn id="147" dur="500" fill="hold"/>
                                        <p:tgtEl>
                                          <p:spTgt spid="40"/>
                                        </p:tgtEl>
                                        <p:attrNameLst>
                                          <p:attrName>ppt_w</p:attrName>
                                        </p:attrNameLst>
                                      </p:cBhvr>
                                      <p:tavLst>
                                        <p:tav tm="0">
                                          <p:val>
                                            <p:fltVal val="0"/>
                                          </p:val>
                                        </p:tav>
                                        <p:tav tm="100000">
                                          <p:val>
                                            <p:strVal val="#ppt_w"/>
                                          </p:val>
                                        </p:tav>
                                      </p:tavLst>
                                    </p:anim>
                                    <p:anim calcmode="lin" valueType="num">
                                      <p:cBhvr>
                                        <p:cTn id="148" dur="500" fill="hold"/>
                                        <p:tgtEl>
                                          <p:spTgt spid="40"/>
                                        </p:tgtEl>
                                        <p:attrNameLst>
                                          <p:attrName>ppt_h</p:attrName>
                                        </p:attrNameLst>
                                      </p:cBhvr>
                                      <p:tavLst>
                                        <p:tav tm="0">
                                          <p:val>
                                            <p:fltVal val="0"/>
                                          </p:val>
                                        </p:tav>
                                        <p:tav tm="100000">
                                          <p:val>
                                            <p:strVal val="#ppt_h"/>
                                          </p:val>
                                        </p:tav>
                                      </p:tavLst>
                                    </p:anim>
                                    <p:animEffect transition="in" filter="fade">
                                      <p:cBhvr>
                                        <p:cTn id="149" dur="500"/>
                                        <p:tgtEl>
                                          <p:spTgt spid="40"/>
                                        </p:tgtEl>
                                      </p:cBhvr>
                                    </p:animEffect>
                                  </p:childTnLst>
                                </p:cTn>
                              </p:par>
                              <p:par>
                                <p:cTn id="150" presetID="53" presetClass="entr" presetSubtype="16" fill="hold" nodeType="withEffect">
                                  <p:stCondLst>
                                    <p:cond delay="1500"/>
                                  </p:stCondLst>
                                  <p:childTnLst>
                                    <p:set>
                                      <p:cBhvr>
                                        <p:cTn id="151" dur="1" fill="hold">
                                          <p:stCondLst>
                                            <p:cond delay="0"/>
                                          </p:stCondLst>
                                        </p:cTn>
                                        <p:tgtEl>
                                          <p:spTgt spid="41"/>
                                        </p:tgtEl>
                                        <p:attrNameLst>
                                          <p:attrName>style.visibility</p:attrName>
                                        </p:attrNameLst>
                                      </p:cBhvr>
                                      <p:to>
                                        <p:strVal val="visible"/>
                                      </p:to>
                                    </p:set>
                                    <p:anim calcmode="lin" valueType="num">
                                      <p:cBhvr>
                                        <p:cTn id="152" dur="500" fill="hold"/>
                                        <p:tgtEl>
                                          <p:spTgt spid="41"/>
                                        </p:tgtEl>
                                        <p:attrNameLst>
                                          <p:attrName>ppt_w</p:attrName>
                                        </p:attrNameLst>
                                      </p:cBhvr>
                                      <p:tavLst>
                                        <p:tav tm="0">
                                          <p:val>
                                            <p:fltVal val="0"/>
                                          </p:val>
                                        </p:tav>
                                        <p:tav tm="100000">
                                          <p:val>
                                            <p:strVal val="#ppt_w"/>
                                          </p:val>
                                        </p:tav>
                                      </p:tavLst>
                                    </p:anim>
                                    <p:anim calcmode="lin" valueType="num">
                                      <p:cBhvr>
                                        <p:cTn id="153" dur="500" fill="hold"/>
                                        <p:tgtEl>
                                          <p:spTgt spid="41"/>
                                        </p:tgtEl>
                                        <p:attrNameLst>
                                          <p:attrName>ppt_h</p:attrName>
                                        </p:attrNameLst>
                                      </p:cBhvr>
                                      <p:tavLst>
                                        <p:tav tm="0">
                                          <p:val>
                                            <p:fltVal val="0"/>
                                          </p:val>
                                        </p:tav>
                                        <p:tav tm="100000">
                                          <p:val>
                                            <p:strVal val="#ppt_h"/>
                                          </p:val>
                                        </p:tav>
                                      </p:tavLst>
                                    </p:anim>
                                    <p:animEffect transition="in" filter="fade">
                                      <p:cBhvr>
                                        <p:cTn id="154" dur="500"/>
                                        <p:tgtEl>
                                          <p:spTgt spid="41"/>
                                        </p:tgtEl>
                                      </p:cBhvr>
                                    </p:animEffect>
                                  </p:childTnLst>
                                </p:cTn>
                              </p:par>
                              <p:par>
                                <p:cTn id="155" presetID="53" presetClass="entr" presetSubtype="16" fill="hold" grpId="0" nodeType="withEffect">
                                  <p:stCondLst>
                                    <p:cond delay="1500"/>
                                  </p:stCondLst>
                                  <p:childTnLst>
                                    <p:set>
                                      <p:cBhvr>
                                        <p:cTn id="156" dur="1" fill="hold">
                                          <p:stCondLst>
                                            <p:cond delay="0"/>
                                          </p:stCondLst>
                                        </p:cTn>
                                        <p:tgtEl>
                                          <p:spTgt spid="46"/>
                                        </p:tgtEl>
                                        <p:attrNameLst>
                                          <p:attrName>style.visibility</p:attrName>
                                        </p:attrNameLst>
                                      </p:cBhvr>
                                      <p:to>
                                        <p:strVal val="visible"/>
                                      </p:to>
                                    </p:set>
                                    <p:anim calcmode="lin" valueType="num">
                                      <p:cBhvr>
                                        <p:cTn id="157" dur="500" fill="hold"/>
                                        <p:tgtEl>
                                          <p:spTgt spid="46"/>
                                        </p:tgtEl>
                                        <p:attrNameLst>
                                          <p:attrName>ppt_w</p:attrName>
                                        </p:attrNameLst>
                                      </p:cBhvr>
                                      <p:tavLst>
                                        <p:tav tm="0">
                                          <p:val>
                                            <p:fltVal val="0"/>
                                          </p:val>
                                        </p:tav>
                                        <p:tav tm="100000">
                                          <p:val>
                                            <p:strVal val="#ppt_w"/>
                                          </p:val>
                                        </p:tav>
                                      </p:tavLst>
                                    </p:anim>
                                    <p:anim calcmode="lin" valueType="num">
                                      <p:cBhvr>
                                        <p:cTn id="158" dur="500" fill="hold"/>
                                        <p:tgtEl>
                                          <p:spTgt spid="46"/>
                                        </p:tgtEl>
                                        <p:attrNameLst>
                                          <p:attrName>ppt_h</p:attrName>
                                        </p:attrNameLst>
                                      </p:cBhvr>
                                      <p:tavLst>
                                        <p:tav tm="0">
                                          <p:val>
                                            <p:fltVal val="0"/>
                                          </p:val>
                                        </p:tav>
                                        <p:tav tm="100000">
                                          <p:val>
                                            <p:strVal val="#ppt_h"/>
                                          </p:val>
                                        </p:tav>
                                      </p:tavLst>
                                    </p:anim>
                                    <p:animEffect transition="in" filter="fade">
                                      <p:cBhvr>
                                        <p:cTn id="159" dur="500"/>
                                        <p:tgtEl>
                                          <p:spTgt spid="46"/>
                                        </p:tgtEl>
                                      </p:cBhvr>
                                    </p:animEffect>
                                  </p:childTnLst>
                                </p:cTn>
                              </p:par>
                              <p:par>
                                <p:cTn id="160" presetID="53" presetClass="entr" presetSubtype="16" fill="hold" nodeType="withEffect">
                                  <p:stCondLst>
                                    <p:cond delay="1500"/>
                                  </p:stCondLst>
                                  <p:childTnLst>
                                    <p:set>
                                      <p:cBhvr>
                                        <p:cTn id="161" dur="1" fill="hold">
                                          <p:stCondLst>
                                            <p:cond delay="0"/>
                                          </p:stCondLst>
                                        </p:cTn>
                                        <p:tgtEl>
                                          <p:spTgt spid="47"/>
                                        </p:tgtEl>
                                        <p:attrNameLst>
                                          <p:attrName>style.visibility</p:attrName>
                                        </p:attrNameLst>
                                      </p:cBhvr>
                                      <p:to>
                                        <p:strVal val="visible"/>
                                      </p:to>
                                    </p:set>
                                    <p:anim calcmode="lin" valueType="num">
                                      <p:cBhvr>
                                        <p:cTn id="162" dur="500" fill="hold"/>
                                        <p:tgtEl>
                                          <p:spTgt spid="47"/>
                                        </p:tgtEl>
                                        <p:attrNameLst>
                                          <p:attrName>ppt_w</p:attrName>
                                        </p:attrNameLst>
                                      </p:cBhvr>
                                      <p:tavLst>
                                        <p:tav tm="0">
                                          <p:val>
                                            <p:fltVal val="0"/>
                                          </p:val>
                                        </p:tav>
                                        <p:tav tm="100000">
                                          <p:val>
                                            <p:strVal val="#ppt_w"/>
                                          </p:val>
                                        </p:tav>
                                      </p:tavLst>
                                    </p:anim>
                                    <p:anim calcmode="lin" valueType="num">
                                      <p:cBhvr>
                                        <p:cTn id="163" dur="500" fill="hold"/>
                                        <p:tgtEl>
                                          <p:spTgt spid="47"/>
                                        </p:tgtEl>
                                        <p:attrNameLst>
                                          <p:attrName>ppt_h</p:attrName>
                                        </p:attrNameLst>
                                      </p:cBhvr>
                                      <p:tavLst>
                                        <p:tav tm="0">
                                          <p:val>
                                            <p:fltVal val="0"/>
                                          </p:val>
                                        </p:tav>
                                        <p:tav tm="100000">
                                          <p:val>
                                            <p:strVal val="#ppt_h"/>
                                          </p:val>
                                        </p:tav>
                                      </p:tavLst>
                                    </p:anim>
                                    <p:animEffect transition="in" filter="fade">
                                      <p:cBhvr>
                                        <p:cTn id="164" dur="500"/>
                                        <p:tgtEl>
                                          <p:spTgt spid="47"/>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48"/>
                                        </p:tgtEl>
                                        <p:attrNameLst>
                                          <p:attrName>style.visibility</p:attrName>
                                        </p:attrNameLst>
                                      </p:cBhvr>
                                      <p:to>
                                        <p:strVal val="visible"/>
                                      </p:to>
                                    </p:set>
                                    <p:anim calcmode="lin" valueType="num">
                                      <p:cBhvr>
                                        <p:cTn id="167" dur="500" fill="hold"/>
                                        <p:tgtEl>
                                          <p:spTgt spid="48"/>
                                        </p:tgtEl>
                                        <p:attrNameLst>
                                          <p:attrName>ppt_w</p:attrName>
                                        </p:attrNameLst>
                                      </p:cBhvr>
                                      <p:tavLst>
                                        <p:tav tm="0">
                                          <p:val>
                                            <p:fltVal val="0"/>
                                          </p:val>
                                        </p:tav>
                                        <p:tav tm="100000">
                                          <p:val>
                                            <p:strVal val="#ppt_w"/>
                                          </p:val>
                                        </p:tav>
                                      </p:tavLst>
                                    </p:anim>
                                    <p:anim calcmode="lin" valueType="num">
                                      <p:cBhvr>
                                        <p:cTn id="168" dur="500" fill="hold"/>
                                        <p:tgtEl>
                                          <p:spTgt spid="48"/>
                                        </p:tgtEl>
                                        <p:attrNameLst>
                                          <p:attrName>ppt_h</p:attrName>
                                        </p:attrNameLst>
                                      </p:cBhvr>
                                      <p:tavLst>
                                        <p:tav tm="0">
                                          <p:val>
                                            <p:fltVal val="0"/>
                                          </p:val>
                                        </p:tav>
                                        <p:tav tm="100000">
                                          <p:val>
                                            <p:strVal val="#ppt_h"/>
                                          </p:val>
                                        </p:tav>
                                      </p:tavLst>
                                    </p:anim>
                                    <p:animEffect transition="in" filter="fade">
                                      <p:cBhvr>
                                        <p:cTn id="169" dur="500"/>
                                        <p:tgtEl>
                                          <p:spTgt spid="48"/>
                                        </p:tgtEl>
                                      </p:cBhvr>
                                    </p:animEffect>
                                  </p:childTnLst>
                                </p:cTn>
                              </p:par>
                              <p:par>
                                <p:cTn id="170" presetID="53" presetClass="entr" presetSubtype="16" fill="hold" nodeType="withEffect">
                                  <p:stCondLst>
                                    <p:cond delay="1500"/>
                                  </p:stCondLst>
                                  <p:childTnLst>
                                    <p:set>
                                      <p:cBhvr>
                                        <p:cTn id="171" dur="1" fill="hold">
                                          <p:stCondLst>
                                            <p:cond delay="0"/>
                                          </p:stCondLst>
                                        </p:cTn>
                                        <p:tgtEl>
                                          <p:spTgt spid="49"/>
                                        </p:tgtEl>
                                        <p:attrNameLst>
                                          <p:attrName>style.visibility</p:attrName>
                                        </p:attrNameLst>
                                      </p:cBhvr>
                                      <p:to>
                                        <p:strVal val="visible"/>
                                      </p:to>
                                    </p:set>
                                    <p:anim calcmode="lin" valueType="num">
                                      <p:cBhvr>
                                        <p:cTn id="172" dur="500" fill="hold"/>
                                        <p:tgtEl>
                                          <p:spTgt spid="49"/>
                                        </p:tgtEl>
                                        <p:attrNameLst>
                                          <p:attrName>ppt_w</p:attrName>
                                        </p:attrNameLst>
                                      </p:cBhvr>
                                      <p:tavLst>
                                        <p:tav tm="0">
                                          <p:val>
                                            <p:fltVal val="0"/>
                                          </p:val>
                                        </p:tav>
                                        <p:tav tm="100000">
                                          <p:val>
                                            <p:strVal val="#ppt_w"/>
                                          </p:val>
                                        </p:tav>
                                      </p:tavLst>
                                    </p:anim>
                                    <p:anim calcmode="lin" valueType="num">
                                      <p:cBhvr>
                                        <p:cTn id="173" dur="500" fill="hold"/>
                                        <p:tgtEl>
                                          <p:spTgt spid="49"/>
                                        </p:tgtEl>
                                        <p:attrNameLst>
                                          <p:attrName>ppt_h</p:attrName>
                                        </p:attrNameLst>
                                      </p:cBhvr>
                                      <p:tavLst>
                                        <p:tav tm="0">
                                          <p:val>
                                            <p:fltVal val="0"/>
                                          </p:val>
                                        </p:tav>
                                        <p:tav tm="100000">
                                          <p:val>
                                            <p:strVal val="#ppt_h"/>
                                          </p:val>
                                        </p:tav>
                                      </p:tavLst>
                                    </p:anim>
                                    <p:animEffect transition="in" filter="fade">
                                      <p:cBhvr>
                                        <p:cTn id="174" dur="500"/>
                                        <p:tgtEl>
                                          <p:spTgt spid="49"/>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50"/>
                                        </p:tgtEl>
                                        <p:attrNameLst>
                                          <p:attrName>style.visibility</p:attrName>
                                        </p:attrNameLst>
                                      </p:cBhvr>
                                      <p:to>
                                        <p:strVal val="visible"/>
                                      </p:to>
                                    </p:set>
                                    <p:anim calcmode="lin" valueType="num">
                                      <p:cBhvr>
                                        <p:cTn id="177" dur="500" fill="hold"/>
                                        <p:tgtEl>
                                          <p:spTgt spid="50"/>
                                        </p:tgtEl>
                                        <p:attrNameLst>
                                          <p:attrName>ppt_w</p:attrName>
                                        </p:attrNameLst>
                                      </p:cBhvr>
                                      <p:tavLst>
                                        <p:tav tm="0">
                                          <p:val>
                                            <p:fltVal val="0"/>
                                          </p:val>
                                        </p:tav>
                                        <p:tav tm="100000">
                                          <p:val>
                                            <p:strVal val="#ppt_w"/>
                                          </p:val>
                                        </p:tav>
                                      </p:tavLst>
                                    </p:anim>
                                    <p:anim calcmode="lin" valueType="num">
                                      <p:cBhvr>
                                        <p:cTn id="178" dur="500" fill="hold"/>
                                        <p:tgtEl>
                                          <p:spTgt spid="50"/>
                                        </p:tgtEl>
                                        <p:attrNameLst>
                                          <p:attrName>ppt_h</p:attrName>
                                        </p:attrNameLst>
                                      </p:cBhvr>
                                      <p:tavLst>
                                        <p:tav tm="0">
                                          <p:val>
                                            <p:fltVal val="0"/>
                                          </p:val>
                                        </p:tav>
                                        <p:tav tm="100000">
                                          <p:val>
                                            <p:strVal val="#ppt_h"/>
                                          </p:val>
                                        </p:tav>
                                      </p:tavLst>
                                    </p:anim>
                                    <p:animEffect transition="in" filter="fade">
                                      <p:cBhvr>
                                        <p:cTn id="179" dur="500"/>
                                        <p:tgtEl>
                                          <p:spTgt spid="50"/>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51"/>
                                        </p:tgtEl>
                                        <p:attrNameLst>
                                          <p:attrName>style.visibility</p:attrName>
                                        </p:attrNameLst>
                                      </p:cBhvr>
                                      <p:to>
                                        <p:strVal val="visible"/>
                                      </p:to>
                                    </p:set>
                                    <p:anim calcmode="lin" valueType="num">
                                      <p:cBhvr>
                                        <p:cTn id="182" dur="500" fill="hold"/>
                                        <p:tgtEl>
                                          <p:spTgt spid="51"/>
                                        </p:tgtEl>
                                        <p:attrNameLst>
                                          <p:attrName>ppt_w</p:attrName>
                                        </p:attrNameLst>
                                      </p:cBhvr>
                                      <p:tavLst>
                                        <p:tav tm="0">
                                          <p:val>
                                            <p:fltVal val="0"/>
                                          </p:val>
                                        </p:tav>
                                        <p:tav tm="100000">
                                          <p:val>
                                            <p:strVal val="#ppt_w"/>
                                          </p:val>
                                        </p:tav>
                                      </p:tavLst>
                                    </p:anim>
                                    <p:anim calcmode="lin" valueType="num">
                                      <p:cBhvr>
                                        <p:cTn id="183" dur="500" fill="hold"/>
                                        <p:tgtEl>
                                          <p:spTgt spid="51"/>
                                        </p:tgtEl>
                                        <p:attrNameLst>
                                          <p:attrName>ppt_h</p:attrName>
                                        </p:attrNameLst>
                                      </p:cBhvr>
                                      <p:tavLst>
                                        <p:tav tm="0">
                                          <p:val>
                                            <p:fltVal val="0"/>
                                          </p:val>
                                        </p:tav>
                                        <p:tav tm="100000">
                                          <p:val>
                                            <p:strVal val="#ppt_h"/>
                                          </p:val>
                                        </p:tav>
                                      </p:tavLst>
                                    </p:anim>
                                    <p:animEffect transition="in" filter="fade">
                                      <p:cBhvr>
                                        <p:cTn id="184" dur="500"/>
                                        <p:tgtEl>
                                          <p:spTgt spid="51"/>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52"/>
                                        </p:tgtEl>
                                        <p:attrNameLst>
                                          <p:attrName>style.visibility</p:attrName>
                                        </p:attrNameLst>
                                      </p:cBhvr>
                                      <p:to>
                                        <p:strVal val="visible"/>
                                      </p:to>
                                    </p:set>
                                    <p:anim calcmode="lin" valueType="num">
                                      <p:cBhvr>
                                        <p:cTn id="187" dur="500" fill="hold"/>
                                        <p:tgtEl>
                                          <p:spTgt spid="52"/>
                                        </p:tgtEl>
                                        <p:attrNameLst>
                                          <p:attrName>ppt_w</p:attrName>
                                        </p:attrNameLst>
                                      </p:cBhvr>
                                      <p:tavLst>
                                        <p:tav tm="0">
                                          <p:val>
                                            <p:fltVal val="0"/>
                                          </p:val>
                                        </p:tav>
                                        <p:tav tm="100000">
                                          <p:val>
                                            <p:strVal val="#ppt_w"/>
                                          </p:val>
                                        </p:tav>
                                      </p:tavLst>
                                    </p:anim>
                                    <p:anim calcmode="lin" valueType="num">
                                      <p:cBhvr>
                                        <p:cTn id="188" dur="500" fill="hold"/>
                                        <p:tgtEl>
                                          <p:spTgt spid="52"/>
                                        </p:tgtEl>
                                        <p:attrNameLst>
                                          <p:attrName>ppt_h</p:attrName>
                                        </p:attrNameLst>
                                      </p:cBhvr>
                                      <p:tavLst>
                                        <p:tav tm="0">
                                          <p:val>
                                            <p:fltVal val="0"/>
                                          </p:val>
                                        </p:tav>
                                        <p:tav tm="100000">
                                          <p:val>
                                            <p:strVal val="#ppt_h"/>
                                          </p:val>
                                        </p:tav>
                                      </p:tavLst>
                                    </p:anim>
                                    <p:animEffect transition="in" filter="fade">
                                      <p:cBhvr>
                                        <p:cTn id="189" dur="500"/>
                                        <p:tgtEl>
                                          <p:spTgt spid="52"/>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53"/>
                                        </p:tgtEl>
                                        <p:attrNameLst>
                                          <p:attrName>style.visibility</p:attrName>
                                        </p:attrNameLst>
                                      </p:cBhvr>
                                      <p:to>
                                        <p:strVal val="visible"/>
                                      </p:to>
                                    </p:set>
                                    <p:anim calcmode="lin" valueType="num">
                                      <p:cBhvr>
                                        <p:cTn id="192" dur="500" fill="hold"/>
                                        <p:tgtEl>
                                          <p:spTgt spid="53"/>
                                        </p:tgtEl>
                                        <p:attrNameLst>
                                          <p:attrName>ppt_w</p:attrName>
                                        </p:attrNameLst>
                                      </p:cBhvr>
                                      <p:tavLst>
                                        <p:tav tm="0">
                                          <p:val>
                                            <p:fltVal val="0"/>
                                          </p:val>
                                        </p:tav>
                                        <p:tav tm="100000">
                                          <p:val>
                                            <p:strVal val="#ppt_w"/>
                                          </p:val>
                                        </p:tav>
                                      </p:tavLst>
                                    </p:anim>
                                    <p:anim calcmode="lin" valueType="num">
                                      <p:cBhvr>
                                        <p:cTn id="193" dur="500" fill="hold"/>
                                        <p:tgtEl>
                                          <p:spTgt spid="53"/>
                                        </p:tgtEl>
                                        <p:attrNameLst>
                                          <p:attrName>ppt_h</p:attrName>
                                        </p:attrNameLst>
                                      </p:cBhvr>
                                      <p:tavLst>
                                        <p:tav tm="0">
                                          <p:val>
                                            <p:fltVal val="0"/>
                                          </p:val>
                                        </p:tav>
                                        <p:tav tm="100000">
                                          <p:val>
                                            <p:strVal val="#ppt_h"/>
                                          </p:val>
                                        </p:tav>
                                      </p:tavLst>
                                    </p:anim>
                                    <p:animEffect transition="in" filter="fade">
                                      <p:cBhvr>
                                        <p:cTn id="194" dur="500"/>
                                        <p:tgtEl>
                                          <p:spTgt spid="53"/>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54"/>
                                        </p:tgtEl>
                                        <p:attrNameLst>
                                          <p:attrName>style.visibility</p:attrName>
                                        </p:attrNameLst>
                                      </p:cBhvr>
                                      <p:to>
                                        <p:strVal val="visible"/>
                                      </p:to>
                                    </p:set>
                                    <p:anim calcmode="lin" valueType="num">
                                      <p:cBhvr>
                                        <p:cTn id="197" dur="500" fill="hold"/>
                                        <p:tgtEl>
                                          <p:spTgt spid="54"/>
                                        </p:tgtEl>
                                        <p:attrNameLst>
                                          <p:attrName>ppt_w</p:attrName>
                                        </p:attrNameLst>
                                      </p:cBhvr>
                                      <p:tavLst>
                                        <p:tav tm="0">
                                          <p:val>
                                            <p:fltVal val="0"/>
                                          </p:val>
                                        </p:tav>
                                        <p:tav tm="100000">
                                          <p:val>
                                            <p:strVal val="#ppt_w"/>
                                          </p:val>
                                        </p:tav>
                                      </p:tavLst>
                                    </p:anim>
                                    <p:anim calcmode="lin" valueType="num">
                                      <p:cBhvr>
                                        <p:cTn id="198" dur="500" fill="hold"/>
                                        <p:tgtEl>
                                          <p:spTgt spid="54"/>
                                        </p:tgtEl>
                                        <p:attrNameLst>
                                          <p:attrName>ppt_h</p:attrName>
                                        </p:attrNameLst>
                                      </p:cBhvr>
                                      <p:tavLst>
                                        <p:tav tm="0">
                                          <p:val>
                                            <p:fltVal val="0"/>
                                          </p:val>
                                        </p:tav>
                                        <p:tav tm="100000">
                                          <p:val>
                                            <p:strVal val="#ppt_h"/>
                                          </p:val>
                                        </p:tav>
                                      </p:tavLst>
                                    </p:anim>
                                    <p:animEffect transition="in" filter="fade">
                                      <p:cBhvr>
                                        <p:cTn id="199" dur="500"/>
                                        <p:tgtEl>
                                          <p:spTgt spid="54"/>
                                        </p:tgtEl>
                                      </p:cBhvr>
                                    </p:animEffect>
                                  </p:childTnLst>
                                </p:cTn>
                              </p:par>
                              <p:par>
                                <p:cTn id="200" presetID="53" presetClass="entr" presetSubtype="16" fill="hold" grpId="0" nodeType="withEffect">
                                  <p:stCondLst>
                                    <p:cond delay="1500"/>
                                  </p:stCondLst>
                                  <p:childTnLst>
                                    <p:set>
                                      <p:cBhvr>
                                        <p:cTn id="201" dur="1" fill="hold">
                                          <p:stCondLst>
                                            <p:cond delay="0"/>
                                          </p:stCondLst>
                                        </p:cTn>
                                        <p:tgtEl>
                                          <p:spTgt spid="55"/>
                                        </p:tgtEl>
                                        <p:attrNameLst>
                                          <p:attrName>style.visibility</p:attrName>
                                        </p:attrNameLst>
                                      </p:cBhvr>
                                      <p:to>
                                        <p:strVal val="visible"/>
                                      </p:to>
                                    </p:set>
                                    <p:anim calcmode="lin" valueType="num">
                                      <p:cBhvr>
                                        <p:cTn id="202" dur="500" fill="hold"/>
                                        <p:tgtEl>
                                          <p:spTgt spid="55"/>
                                        </p:tgtEl>
                                        <p:attrNameLst>
                                          <p:attrName>ppt_w</p:attrName>
                                        </p:attrNameLst>
                                      </p:cBhvr>
                                      <p:tavLst>
                                        <p:tav tm="0">
                                          <p:val>
                                            <p:fltVal val="0"/>
                                          </p:val>
                                        </p:tav>
                                        <p:tav tm="100000">
                                          <p:val>
                                            <p:strVal val="#ppt_w"/>
                                          </p:val>
                                        </p:tav>
                                      </p:tavLst>
                                    </p:anim>
                                    <p:anim calcmode="lin" valueType="num">
                                      <p:cBhvr>
                                        <p:cTn id="203" dur="500" fill="hold"/>
                                        <p:tgtEl>
                                          <p:spTgt spid="55"/>
                                        </p:tgtEl>
                                        <p:attrNameLst>
                                          <p:attrName>ppt_h</p:attrName>
                                        </p:attrNameLst>
                                      </p:cBhvr>
                                      <p:tavLst>
                                        <p:tav tm="0">
                                          <p:val>
                                            <p:fltVal val="0"/>
                                          </p:val>
                                        </p:tav>
                                        <p:tav tm="100000">
                                          <p:val>
                                            <p:strVal val="#ppt_h"/>
                                          </p:val>
                                        </p:tav>
                                      </p:tavLst>
                                    </p:anim>
                                    <p:animEffect transition="in" filter="fade">
                                      <p:cBhvr>
                                        <p:cTn id="204" dur="500"/>
                                        <p:tgtEl>
                                          <p:spTgt spid="55"/>
                                        </p:tgtEl>
                                      </p:cBhvr>
                                    </p:animEffect>
                                  </p:childTnLst>
                                </p:cTn>
                              </p:par>
                              <p:par>
                                <p:cTn id="205" presetID="53" presetClass="entr" presetSubtype="16" fill="hold" grpId="0" nodeType="withEffect">
                                  <p:stCondLst>
                                    <p:cond delay="1500"/>
                                  </p:stCondLst>
                                  <p:childTnLst>
                                    <p:set>
                                      <p:cBhvr>
                                        <p:cTn id="206" dur="1" fill="hold">
                                          <p:stCondLst>
                                            <p:cond delay="0"/>
                                          </p:stCondLst>
                                        </p:cTn>
                                        <p:tgtEl>
                                          <p:spTgt spid="56"/>
                                        </p:tgtEl>
                                        <p:attrNameLst>
                                          <p:attrName>style.visibility</p:attrName>
                                        </p:attrNameLst>
                                      </p:cBhvr>
                                      <p:to>
                                        <p:strVal val="visible"/>
                                      </p:to>
                                    </p:set>
                                    <p:anim calcmode="lin" valueType="num">
                                      <p:cBhvr>
                                        <p:cTn id="207" dur="500" fill="hold"/>
                                        <p:tgtEl>
                                          <p:spTgt spid="56"/>
                                        </p:tgtEl>
                                        <p:attrNameLst>
                                          <p:attrName>ppt_w</p:attrName>
                                        </p:attrNameLst>
                                      </p:cBhvr>
                                      <p:tavLst>
                                        <p:tav tm="0">
                                          <p:val>
                                            <p:fltVal val="0"/>
                                          </p:val>
                                        </p:tav>
                                        <p:tav tm="100000">
                                          <p:val>
                                            <p:strVal val="#ppt_w"/>
                                          </p:val>
                                        </p:tav>
                                      </p:tavLst>
                                    </p:anim>
                                    <p:anim calcmode="lin" valueType="num">
                                      <p:cBhvr>
                                        <p:cTn id="208" dur="500" fill="hold"/>
                                        <p:tgtEl>
                                          <p:spTgt spid="56"/>
                                        </p:tgtEl>
                                        <p:attrNameLst>
                                          <p:attrName>ppt_h</p:attrName>
                                        </p:attrNameLst>
                                      </p:cBhvr>
                                      <p:tavLst>
                                        <p:tav tm="0">
                                          <p:val>
                                            <p:fltVal val="0"/>
                                          </p:val>
                                        </p:tav>
                                        <p:tav tm="100000">
                                          <p:val>
                                            <p:strVal val="#ppt_h"/>
                                          </p:val>
                                        </p:tav>
                                      </p:tavLst>
                                    </p:anim>
                                    <p:animEffect transition="in" filter="fade">
                                      <p:cBhvr>
                                        <p:cTn id="209" dur="500"/>
                                        <p:tgtEl>
                                          <p:spTgt spid="56"/>
                                        </p:tgtEl>
                                      </p:cBhvr>
                                    </p:animEffect>
                                  </p:childTnLst>
                                </p:cTn>
                              </p:par>
                              <p:par>
                                <p:cTn id="210" presetID="53" presetClass="entr" presetSubtype="16" fill="hold" grpId="0" nodeType="withEffect">
                                  <p:stCondLst>
                                    <p:cond delay="1500"/>
                                  </p:stCondLst>
                                  <p:childTnLst>
                                    <p:set>
                                      <p:cBhvr>
                                        <p:cTn id="211" dur="1" fill="hold">
                                          <p:stCondLst>
                                            <p:cond delay="0"/>
                                          </p:stCondLst>
                                        </p:cTn>
                                        <p:tgtEl>
                                          <p:spTgt spid="57"/>
                                        </p:tgtEl>
                                        <p:attrNameLst>
                                          <p:attrName>style.visibility</p:attrName>
                                        </p:attrNameLst>
                                      </p:cBhvr>
                                      <p:to>
                                        <p:strVal val="visible"/>
                                      </p:to>
                                    </p:set>
                                    <p:anim calcmode="lin" valueType="num">
                                      <p:cBhvr>
                                        <p:cTn id="212" dur="500" fill="hold"/>
                                        <p:tgtEl>
                                          <p:spTgt spid="57"/>
                                        </p:tgtEl>
                                        <p:attrNameLst>
                                          <p:attrName>ppt_w</p:attrName>
                                        </p:attrNameLst>
                                      </p:cBhvr>
                                      <p:tavLst>
                                        <p:tav tm="0">
                                          <p:val>
                                            <p:fltVal val="0"/>
                                          </p:val>
                                        </p:tav>
                                        <p:tav tm="100000">
                                          <p:val>
                                            <p:strVal val="#ppt_w"/>
                                          </p:val>
                                        </p:tav>
                                      </p:tavLst>
                                    </p:anim>
                                    <p:anim calcmode="lin" valueType="num">
                                      <p:cBhvr>
                                        <p:cTn id="213" dur="500" fill="hold"/>
                                        <p:tgtEl>
                                          <p:spTgt spid="57"/>
                                        </p:tgtEl>
                                        <p:attrNameLst>
                                          <p:attrName>ppt_h</p:attrName>
                                        </p:attrNameLst>
                                      </p:cBhvr>
                                      <p:tavLst>
                                        <p:tav tm="0">
                                          <p:val>
                                            <p:fltVal val="0"/>
                                          </p:val>
                                        </p:tav>
                                        <p:tav tm="100000">
                                          <p:val>
                                            <p:strVal val="#ppt_h"/>
                                          </p:val>
                                        </p:tav>
                                      </p:tavLst>
                                    </p:anim>
                                    <p:animEffect transition="in" filter="fade">
                                      <p:cBhvr>
                                        <p:cTn id="214" dur="500"/>
                                        <p:tgtEl>
                                          <p:spTgt spid="57"/>
                                        </p:tgtEl>
                                      </p:cBhvr>
                                    </p:animEffect>
                                  </p:childTnLst>
                                </p:cTn>
                              </p:par>
                              <p:par>
                                <p:cTn id="215" presetID="53" presetClass="entr" presetSubtype="16" fill="hold" nodeType="withEffect">
                                  <p:stCondLst>
                                    <p:cond delay="2000"/>
                                  </p:stCondLst>
                                  <p:childTnLst>
                                    <p:set>
                                      <p:cBhvr>
                                        <p:cTn id="216" dur="1" fill="hold">
                                          <p:stCondLst>
                                            <p:cond delay="0"/>
                                          </p:stCondLst>
                                        </p:cTn>
                                        <p:tgtEl>
                                          <p:spTgt spid="58"/>
                                        </p:tgtEl>
                                        <p:attrNameLst>
                                          <p:attrName>style.visibility</p:attrName>
                                        </p:attrNameLst>
                                      </p:cBhvr>
                                      <p:to>
                                        <p:strVal val="visible"/>
                                      </p:to>
                                    </p:set>
                                    <p:anim calcmode="lin" valueType="num">
                                      <p:cBhvr>
                                        <p:cTn id="217" dur="500" fill="hold"/>
                                        <p:tgtEl>
                                          <p:spTgt spid="58"/>
                                        </p:tgtEl>
                                        <p:attrNameLst>
                                          <p:attrName>ppt_w</p:attrName>
                                        </p:attrNameLst>
                                      </p:cBhvr>
                                      <p:tavLst>
                                        <p:tav tm="0">
                                          <p:val>
                                            <p:fltVal val="0"/>
                                          </p:val>
                                        </p:tav>
                                        <p:tav tm="100000">
                                          <p:val>
                                            <p:strVal val="#ppt_w"/>
                                          </p:val>
                                        </p:tav>
                                      </p:tavLst>
                                    </p:anim>
                                    <p:anim calcmode="lin" valueType="num">
                                      <p:cBhvr>
                                        <p:cTn id="218" dur="500" fill="hold"/>
                                        <p:tgtEl>
                                          <p:spTgt spid="58"/>
                                        </p:tgtEl>
                                        <p:attrNameLst>
                                          <p:attrName>ppt_h</p:attrName>
                                        </p:attrNameLst>
                                      </p:cBhvr>
                                      <p:tavLst>
                                        <p:tav tm="0">
                                          <p:val>
                                            <p:fltVal val="0"/>
                                          </p:val>
                                        </p:tav>
                                        <p:tav tm="100000">
                                          <p:val>
                                            <p:strVal val="#ppt_h"/>
                                          </p:val>
                                        </p:tav>
                                      </p:tavLst>
                                    </p:anim>
                                    <p:animEffect transition="in" filter="fade">
                                      <p:cBhvr>
                                        <p:cTn id="219" dur="500"/>
                                        <p:tgtEl>
                                          <p:spTgt spid="58"/>
                                        </p:tgtEl>
                                      </p:cBhvr>
                                    </p:animEffect>
                                  </p:childTnLst>
                                </p:cTn>
                              </p:par>
                              <p:par>
                                <p:cTn id="220" presetID="53" presetClass="entr" presetSubtype="16" fill="hold" grpId="0" nodeType="withEffect">
                                  <p:stCondLst>
                                    <p:cond delay="2000"/>
                                  </p:stCondLst>
                                  <p:childTnLst>
                                    <p:set>
                                      <p:cBhvr>
                                        <p:cTn id="221" dur="1" fill="hold">
                                          <p:stCondLst>
                                            <p:cond delay="0"/>
                                          </p:stCondLst>
                                        </p:cTn>
                                        <p:tgtEl>
                                          <p:spTgt spid="63"/>
                                        </p:tgtEl>
                                        <p:attrNameLst>
                                          <p:attrName>style.visibility</p:attrName>
                                        </p:attrNameLst>
                                      </p:cBhvr>
                                      <p:to>
                                        <p:strVal val="visible"/>
                                      </p:to>
                                    </p:set>
                                    <p:anim calcmode="lin" valueType="num">
                                      <p:cBhvr>
                                        <p:cTn id="222" dur="500" fill="hold"/>
                                        <p:tgtEl>
                                          <p:spTgt spid="63"/>
                                        </p:tgtEl>
                                        <p:attrNameLst>
                                          <p:attrName>ppt_w</p:attrName>
                                        </p:attrNameLst>
                                      </p:cBhvr>
                                      <p:tavLst>
                                        <p:tav tm="0">
                                          <p:val>
                                            <p:fltVal val="0"/>
                                          </p:val>
                                        </p:tav>
                                        <p:tav tm="100000">
                                          <p:val>
                                            <p:strVal val="#ppt_w"/>
                                          </p:val>
                                        </p:tav>
                                      </p:tavLst>
                                    </p:anim>
                                    <p:anim calcmode="lin" valueType="num">
                                      <p:cBhvr>
                                        <p:cTn id="223" dur="500" fill="hold"/>
                                        <p:tgtEl>
                                          <p:spTgt spid="63"/>
                                        </p:tgtEl>
                                        <p:attrNameLst>
                                          <p:attrName>ppt_h</p:attrName>
                                        </p:attrNameLst>
                                      </p:cBhvr>
                                      <p:tavLst>
                                        <p:tav tm="0">
                                          <p:val>
                                            <p:fltVal val="0"/>
                                          </p:val>
                                        </p:tav>
                                        <p:tav tm="100000">
                                          <p:val>
                                            <p:strVal val="#ppt_h"/>
                                          </p:val>
                                        </p:tav>
                                      </p:tavLst>
                                    </p:anim>
                                    <p:animEffect transition="in" filter="fade">
                                      <p:cBhvr>
                                        <p:cTn id="224" dur="500"/>
                                        <p:tgtEl>
                                          <p:spTgt spid="63"/>
                                        </p:tgtEl>
                                      </p:cBhvr>
                                    </p:animEffect>
                                  </p:childTnLst>
                                </p:cTn>
                              </p:par>
                              <p:par>
                                <p:cTn id="225" presetID="53" presetClass="entr" presetSubtype="16" fill="hold" nodeType="withEffect">
                                  <p:stCondLst>
                                    <p:cond delay="2000"/>
                                  </p:stCondLst>
                                  <p:childTnLst>
                                    <p:set>
                                      <p:cBhvr>
                                        <p:cTn id="226" dur="1" fill="hold">
                                          <p:stCondLst>
                                            <p:cond delay="0"/>
                                          </p:stCondLst>
                                        </p:cTn>
                                        <p:tgtEl>
                                          <p:spTgt spid="64"/>
                                        </p:tgtEl>
                                        <p:attrNameLst>
                                          <p:attrName>style.visibility</p:attrName>
                                        </p:attrNameLst>
                                      </p:cBhvr>
                                      <p:to>
                                        <p:strVal val="visible"/>
                                      </p:to>
                                    </p:set>
                                    <p:anim calcmode="lin" valueType="num">
                                      <p:cBhvr>
                                        <p:cTn id="227" dur="500" fill="hold"/>
                                        <p:tgtEl>
                                          <p:spTgt spid="64"/>
                                        </p:tgtEl>
                                        <p:attrNameLst>
                                          <p:attrName>ppt_w</p:attrName>
                                        </p:attrNameLst>
                                      </p:cBhvr>
                                      <p:tavLst>
                                        <p:tav tm="0">
                                          <p:val>
                                            <p:fltVal val="0"/>
                                          </p:val>
                                        </p:tav>
                                        <p:tav tm="100000">
                                          <p:val>
                                            <p:strVal val="#ppt_w"/>
                                          </p:val>
                                        </p:tav>
                                      </p:tavLst>
                                    </p:anim>
                                    <p:anim calcmode="lin" valueType="num">
                                      <p:cBhvr>
                                        <p:cTn id="228" dur="500" fill="hold"/>
                                        <p:tgtEl>
                                          <p:spTgt spid="64"/>
                                        </p:tgtEl>
                                        <p:attrNameLst>
                                          <p:attrName>ppt_h</p:attrName>
                                        </p:attrNameLst>
                                      </p:cBhvr>
                                      <p:tavLst>
                                        <p:tav tm="0">
                                          <p:val>
                                            <p:fltVal val="0"/>
                                          </p:val>
                                        </p:tav>
                                        <p:tav tm="100000">
                                          <p:val>
                                            <p:strVal val="#ppt_h"/>
                                          </p:val>
                                        </p:tav>
                                      </p:tavLst>
                                    </p:anim>
                                    <p:animEffect transition="in" filter="fade">
                                      <p:cBhvr>
                                        <p:cTn id="229" dur="500"/>
                                        <p:tgtEl>
                                          <p:spTgt spid="64"/>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65"/>
                                        </p:tgtEl>
                                        <p:attrNameLst>
                                          <p:attrName>style.visibility</p:attrName>
                                        </p:attrNameLst>
                                      </p:cBhvr>
                                      <p:to>
                                        <p:strVal val="visible"/>
                                      </p:to>
                                    </p:set>
                                    <p:anim calcmode="lin" valueType="num">
                                      <p:cBhvr>
                                        <p:cTn id="232" dur="500" fill="hold"/>
                                        <p:tgtEl>
                                          <p:spTgt spid="65"/>
                                        </p:tgtEl>
                                        <p:attrNameLst>
                                          <p:attrName>ppt_w</p:attrName>
                                        </p:attrNameLst>
                                      </p:cBhvr>
                                      <p:tavLst>
                                        <p:tav tm="0">
                                          <p:val>
                                            <p:fltVal val="0"/>
                                          </p:val>
                                        </p:tav>
                                        <p:tav tm="100000">
                                          <p:val>
                                            <p:strVal val="#ppt_w"/>
                                          </p:val>
                                        </p:tav>
                                      </p:tavLst>
                                    </p:anim>
                                    <p:anim calcmode="lin" valueType="num">
                                      <p:cBhvr>
                                        <p:cTn id="233" dur="500" fill="hold"/>
                                        <p:tgtEl>
                                          <p:spTgt spid="65"/>
                                        </p:tgtEl>
                                        <p:attrNameLst>
                                          <p:attrName>ppt_h</p:attrName>
                                        </p:attrNameLst>
                                      </p:cBhvr>
                                      <p:tavLst>
                                        <p:tav tm="0">
                                          <p:val>
                                            <p:fltVal val="0"/>
                                          </p:val>
                                        </p:tav>
                                        <p:tav tm="100000">
                                          <p:val>
                                            <p:strVal val="#ppt_h"/>
                                          </p:val>
                                        </p:tav>
                                      </p:tavLst>
                                    </p:anim>
                                    <p:animEffect transition="in" filter="fade">
                                      <p:cBhvr>
                                        <p:cTn id="234" dur="500"/>
                                        <p:tgtEl>
                                          <p:spTgt spid="65"/>
                                        </p:tgtEl>
                                      </p:cBhvr>
                                    </p:animEffect>
                                  </p:childTnLst>
                                </p:cTn>
                              </p:par>
                              <p:par>
                                <p:cTn id="235" presetID="53" presetClass="entr" presetSubtype="16" fill="hold" nodeType="withEffect">
                                  <p:stCondLst>
                                    <p:cond delay="2000"/>
                                  </p:stCondLst>
                                  <p:childTnLst>
                                    <p:set>
                                      <p:cBhvr>
                                        <p:cTn id="236" dur="1" fill="hold">
                                          <p:stCondLst>
                                            <p:cond delay="0"/>
                                          </p:stCondLst>
                                        </p:cTn>
                                        <p:tgtEl>
                                          <p:spTgt spid="66"/>
                                        </p:tgtEl>
                                        <p:attrNameLst>
                                          <p:attrName>style.visibility</p:attrName>
                                        </p:attrNameLst>
                                      </p:cBhvr>
                                      <p:to>
                                        <p:strVal val="visible"/>
                                      </p:to>
                                    </p:set>
                                    <p:anim calcmode="lin" valueType="num">
                                      <p:cBhvr>
                                        <p:cTn id="237" dur="500" fill="hold"/>
                                        <p:tgtEl>
                                          <p:spTgt spid="66"/>
                                        </p:tgtEl>
                                        <p:attrNameLst>
                                          <p:attrName>ppt_w</p:attrName>
                                        </p:attrNameLst>
                                      </p:cBhvr>
                                      <p:tavLst>
                                        <p:tav tm="0">
                                          <p:val>
                                            <p:fltVal val="0"/>
                                          </p:val>
                                        </p:tav>
                                        <p:tav tm="100000">
                                          <p:val>
                                            <p:strVal val="#ppt_w"/>
                                          </p:val>
                                        </p:tav>
                                      </p:tavLst>
                                    </p:anim>
                                    <p:anim calcmode="lin" valueType="num">
                                      <p:cBhvr>
                                        <p:cTn id="238" dur="500" fill="hold"/>
                                        <p:tgtEl>
                                          <p:spTgt spid="66"/>
                                        </p:tgtEl>
                                        <p:attrNameLst>
                                          <p:attrName>ppt_h</p:attrName>
                                        </p:attrNameLst>
                                      </p:cBhvr>
                                      <p:tavLst>
                                        <p:tav tm="0">
                                          <p:val>
                                            <p:fltVal val="0"/>
                                          </p:val>
                                        </p:tav>
                                        <p:tav tm="100000">
                                          <p:val>
                                            <p:strVal val="#ppt_h"/>
                                          </p:val>
                                        </p:tav>
                                      </p:tavLst>
                                    </p:anim>
                                    <p:animEffect transition="in" filter="fade">
                                      <p:cBhvr>
                                        <p:cTn id="239" dur="500"/>
                                        <p:tgtEl>
                                          <p:spTgt spid="66"/>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67"/>
                                        </p:tgtEl>
                                        <p:attrNameLst>
                                          <p:attrName>style.visibility</p:attrName>
                                        </p:attrNameLst>
                                      </p:cBhvr>
                                      <p:to>
                                        <p:strVal val="visible"/>
                                      </p:to>
                                    </p:set>
                                    <p:anim calcmode="lin" valueType="num">
                                      <p:cBhvr>
                                        <p:cTn id="242" dur="500" fill="hold"/>
                                        <p:tgtEl>
                                          <p:spTgt spid="67"/>
                                        </p:tgtEl>
                                        <p:attrNameLst>
                                          <p:attrName>ppt_w</p:attrName>
                                        </p:attrNameLst>
                                      </p:cBhvr>
                                      <p:tavLst>
                                        <p:tav tm="0">
                                          <p:val>
                                            <p:fltVal val="0"/>
                                          </p:val>
                                        </p:tav>
                                        <p:tav tm="100000">
                                          <p:val>
                                            <p:strVal val="#ppt_w"/>
                                          </p:val>
                                        </p:tav>
                                      </p:tavLst>
                                    </p:anim>
                                    <p:anim calcmode="lin" valueType="num">
                                      <p:cBhvr>
                                        <p:cTn id="243" dur="500" fill="hold"/>
                                        <p:tgtEl>
                                          <p:spTgt spid="67"/>
                                        </p:tgtEl>
                                        <p:attrNameLst>
                                          <p:attrName>ppt_h</p:attrName>
                                        </p:attrNameLst>
                                      </p:cBhvr>
                                      <p:tavLst>
                                        <p:tav tm="0">
                                          <p:val>
                                            <p:fltVal val="0"/>
                                          </p:val>
                                        </p:tav>
                                        <p:tav tm="100000">
                                          <p:val>
                                            <p:strVal val="#ppt_h"/>
                                          </p:val>
                                        </p:tav>
                                      </p:tavLst>
                                    </p:anim>
                                    <p:animEffect transition="in" filter="fade">
                                      <p:cBhvr>
                                        <p:cTn id="244" dur="500"/>
                                        <p:tgtEl>
                                          <p:spTgt spid="67"/>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68"/>
                                        </p:tgtEl>
                                        <p:attrNameLst>
                                          <p:attrName>style.visibility</p:attrName>
                                        </p:attrNameLst>
                                      </p:cBhvr>
                                      <p:to>
                                        <p:strVal val="visible"/>
                                      </p:to>
                                    </p:set>
                                    <p:anim calcmode="lin" valueType="num">
                                      <p:cBhvr>
                                        <p:cTn id="247" dur="500" fill="hold"/>
                                        <p:tgtEl>
                                          <p:spTgt spid="68"/>
                                        </p:tgtEl>
                                        <p:attrNameLst>
                                          <p:attrName>ppt_w</p:attrName>
                                        </p:attrNameLst>
                                      </p:cBhvr>
                                      <p:tavLst>
                                        <p:tav tm="0">
                                          <p:val>
                                            <p:fltVal val="0"/>
                                          </p:val>
                                        </p:tav>
                                        <p:tav tm="100000">
                                          <p:val>
                                            <p:strVal val="#ppt_w"/>
                                          </p:val>
                                        </p:tav>
                                      </p:tavLst>
                                    </p:anim>
                                    <p:anim calcmode="lin" valueType="num">
                                      <p:cBhvr>
                                        <p:cTn id="248" dur="500" fill="hold"/>
                                        <p:tgtEl>
                                          <p:spTgt spid="68"/>
                                        </p:tgtEl>
                                        <p:attrNameLst>
                                          <p:attrName>ppt_h</p:attrName>
                                        </p:attrNameLst>
                                      </p:cBhvr>
                                      <p:tavLst>
                                        <p:tav tm="0">
                                          <p:val>
                                            <p:fltVal val="0"/>
                                          </p:val>
                                        </p:tav>
                                        <p:tav tm="100000">
                                          <p:val>
                                            <p:strVal val="#ppt_h"/>
                                          </p:val>
                                        </p:tav>
                                      </p:tavLst>
                                    </p:anim>
                                    <p:animEffect transition="in" filter="fade">
                                      <p:cBhvr>
                                        <p:cTn id="249" dur="500"/>
                                        <p:tgtEl>
                                          <p:spTgt spid="68"/>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69"/>
                                        </p:tgtEl>
                                        <p:attrNameLst>
                                          <p:attrName>style.visibility</p:attrName>
                                        </p:attrNameLst>
                                      </p:cBhvr>
                                      <p:to>
                                        <p:strVal val="visible"/>
                                      </p:to>
                                    </p:set>
                                    <p:anim calcmode="lin" valueType="num">
                                      <p:cBhvr>
                                        <p:cTn id="252" dur="500" fill="hold"/>
                                        <p:tgtEl>
                                          <p:spTgt spid="69"/>
                                        </p:tgtEl>
                                        <p:attrNameLst>
                                          <p:attrName>ppt_w</p:attrName>
                                        </p:attrNameLst>
                                      </p:cBhvr>
                                      <p:tavLst>
                                        <p:tav tm="0">
                                          <p:val>
                                            <p:fltVal val="0"/>
                                          </p:val>
                                        </p:tav>
                                        <p:tav tm="100000">
                                          <p:val>
                                            <p:strVal val="#ppt_w"/>
                                          </p:val>
                                        </p:tav>
                                      </p:tavLst>
                                    </p:anim>
                                    <p:anim calcmode="lin" valueType="num">
                                      <p:cBhvr>
                                        <p:cTn id="253" dur="500" fill="hold"/>
                                        <p:tgtEl>
                                          <p:spTgt spid="69"/>
                                        </p:tgtEl>
                                        <p:attrNameLst>
                                          <p:attrName>ppt_h</p:attrName>
                                        </p:attrNameLst>
                                      </p:cBhvr>
                                      <p:tavLst>
                                        <p:tav tm="0">
                                          <p:val>
                                            <p:fltVal val="0"/>
                                          </p:val>
                                        </p:tav>
                                        <p:tav tm="100000">
                                          <p:val>
                                            <p:strVal val="#ppt_h"/>
                                          </p:val>
                                        </p:tav>
                                      </p:tavLst>
                                    </p:anim>
                                    <p:animEffect transition="in" filter="fade">
                                      <p:cBhvr>
                                        <p:cTn id="254" dur="500"/>
                                        <p:tgtEl>
                                          <p:spTgt spid="69"/>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70"/>
                                        </p:tgtEl>
                                        <p:attrNameLst>
                                          <p:attrName>style.visibility</p:attrName>
                                        </p:attrNameLst>
                                      </p:cBhvr>
                                      <p:to>
                                        <p:strVal val="visible"/>
                                      </p:to>
                                    </p:set>
                                    <p:anim calcmode="lin" valueType="num">
                                      <p:cBhvr>
                                        <p:cTn id="257" dur="500" fill="hold"/>
                                        <p:tgtEl>
                                          <p:spTgt spid="70"/>
                                        </p:tgtEl>
                                        <p:attrNameLst>
                                          <p:attrName>ppt_w</p:attrName>
                                        </p:attrNameLst>
                                      </p:cBhvr>
                                      <p:tavLst>
                                        <p:tav tm="0">
                                          <p:val>
                                            <p:fltVal val="0"/>
                                          </p:val>
                                        </p:tav>
                                        <p:tav tm="100000">
                                          <p:val>
                                            <p:strVal val="#ppt_w"/>
                                          </p:val>
                                        </p:tav>
                                      </p:tavLst>
                                    </p:anim>
                                    <p:anim calcmode="lin" valueType="num">
                                      <p:cBhvr>
                                        <p:cTn id="258" dur="500" fill="hold"/>
                                        <p:tgtEl>
                                          <p:spTgt spid="70"/>
                                        </p:tgtEl>
                                        <p:attrNameLst>
                                          <p:attrName>ppt_h</p:attrName>
                                        </p:attrNameLst>
                                      </p:cBhvr>
                                      <p:tavLst>
                                        <p:tav tm="0">
                                          <p:val>
                                            <p:fltVal val="0"/>
                                          </p:val>
                                        </p:tav>
                                        <p:tav tm="100000">
                                          <p:val>
                                            <p:strVal val="#ppt_h"/>
                                          </p:val>
                                        </p:tav>
                                      </p:tavLst>
                                    </p:anim>
                                    <p:animEffect transition="in" filter="fade">
                                      <p:cBhvr>
                                        <p:cTn id="259" dur="500"/>
                                        <p:tgtEl>
                                          <p:spTgt spid="70"/>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71"/>
                                        </p:tgtEl>
                                        <p:attrNameLst>
                                          <p:attrName>style.visibility</p:attrName>
                                        </p:attrNameLst>
                                      </p:cBhvr>
                                      <p:to>
                                        <p:strVal val="visible"/>
                                      </p:to>
                                    </p:set>
                                    <p:anim calcmode="lin" valueType="num">
                                      <p:cBhvr>
                                        <p:cTn id="262" dur="500" fill="hold"/>
                                        <p:tgtEl>
                                          <p:spTgt spid="71"/>
                                        </p:tgtEl>
                                        <p:attrNameLst>
                                          <p:attrName>ppt_w</p:attrName>
                                        </p:attrNameLst>
                                      </p:cBhvr>
                                      <p:tavLst>
                                        <p:tav tm="0">
                                          <p:val>
                                            <p:fltVal val="0"/>
                                          </p:val>
                                        </p:tav>
                                        <p:tav tm="100000">
                                          <p:val>
                                            <p:strVal val="#ppt_w"/>
                                          </p:val>
                                        </p:tav>
                                      </p:tavLst>
                                    </p:anim>
                                    <p:anim calcmode="lin" valueType="num">
                                      <p:cBhvr>
                                        <p:cTn id="263" dur="500" fill="hold"/>
                                        <p:tgtEl>
                                          <p:spTgt spid="71"/>
                                        </p:tgtEl>
                                        <p:attrNameLst>
                                          <p:attrName>ppt_h</p:attrName>
                                        </p:attrNameLst>
                                      </p:cBhvr>
                                      <p:tavLst>
                                        <p:tav tm="0">
                                          <p:val>
                                            <p:fltVal val="0"/>
                                          </p:val>
                                        </p:tav>
                                        <p:tav tm="100000">
                                          <p:val>
                                            <p:strVal val="#ppt_h"/>
                                          </p:val>
                                        </p:tav>
                                      </p:tavLst>
                                    </p:anim>
                                    <p:animEffect transition="in" filter="fade">
                                      <p:cBhvr>
                                        <p:cTn id="264" dur="500"/>
                                        <p:tgtEl>
                                          <p:spTgt spid="71"/>
                                        </p:tgtEl>
                                      </p:cBhvr>
                                    </p:animEffect>
                                  </p:childTnLst>
                                </p:cTn>
                              </p:par>
                              <p:par>
                                <p:cTn id="265" presetID="53" presetClass="entr" presetSubtype="16" fill="hold" grpId="0" nodeType="withEffect">
                                  <p:stCondLst>
                                    <p:cond delay="2000"/>
                                  </p:stCondLst>
                                  <p:childTnLst>
                                    <p:set>
                                      <p:cBhvr>
                                        <p:cTn id="266" dur="1" fill="hold">
                                          <p:stCondLst>
                                            <p:cond delay="0"/>
                                          </p:stCondLst>
                                        </p:cTn>
                                        <p:tgtEl>
                                          <p:spTgt spid="72"/>
                                        </p:tgtEl>
                                        <p:attrNameLst>
                                          <p:attrName>style.visibility</p:attrName>
                                        </p:attrNameLst>
                                      </p:cBhvr>
                                      <p:to>
                                        <p:strVal val="visible"/>
                                      </p:to>
                                    </p:set>
                                    <p:anim calcmode="lin" valueType="num">
                                      <p:cBhvr>
                                        <p:cTn id="267" dur="500" fill="hold"/>
                                        <p:tgtEl>
                                          <p:spTgt spid="72"/>
                                        </p:tgtEl>
                                        <p:attrNameLst>
                                          <p:attrName>ppt_w</p:attrName>
                                        </p:attrNameLst>
                                      </p:cBhvr>
                                      <p:tavLst>
                                        <p:tav tm="0">
                                          <p:val>
                                            <p:fltVal val="0"/>
                                          </p:val>
                                        </p:tav>
                                        <p:tav tm="100000">
                                          <p:val>
                                            <p:strVal val="#ppt_w"/>
                                          </p:val>
                                        </p:tav>
                                      </p:tavLst>
                                    </p:anim>
                                    <p:anim calcmode="lin" valueType="num">
                                      <p:cBhvr>
                                        <p:cTn id="268" dur="500" fill="hold"/>
                                        <p:tgtEl>
                                          <p:spTgt spid="72"/>
                                        </p:tgtEl>
                                        <p:attrNameLst>
                                          <p:attrName>ppt_h</p:attrName>
                                        </p:attrNameLst>
                                      </p:cBhvr>
                                      <p:tavLst>
                                        <p:tav tm="0">
                                          <p:val>
                                            <p:fltVal val="0"/>
                                          </p:val>
                                        </p:tav>
                                        <p:tav tm="100000">
                                          <p:val>
                                            <p:strVal val="#ppt_h"/>
                                          </p:val>
                                        </p:tav>
                                      </p:tavLst>
                                    </p:anim>
                                    <p:animEffect transition="in" filter="fade">
                                      <p:cBhvr>
                                        <p:cTn id="269" dur="500"/>
                                        <p:tgtEl>
                                          <p:spTgt spid="72"/>
                                        </p:tgtEl>
                                      </p:cBhvr>
                                    </p:animEffect>
                                  </p:childTnLst>
                                </p:cTn>
                              </p:par>
                              <p:par>
                                <p:cTn id="270" presetID="53" presetClass="entr" presetSubtype="16" fill="hold" grpId="0" nodeType="withEffect">
                                  <p:stCondLst>
                                    <p:cond delay="2000"/>
                                  </p:stCondLst>
                                  <p:childTnLst>
                                    <p:set>
                                      <p:cBhvr>
                                        <p:cTn id="271" dur="1" fill="hold">
                                          <p:stCondLst>
                                            <p:cond delay="0"/>
                                          </p:stCondLst>
                                        </p:cTn>
                                        <p:tgtEl>
                                          <p:spTgt spid="73"/>
                                        </p:tgtEl>
                                        <p:attrNameLst>
                                          <p:attrName>style.visibility</p:attrName>
                                        </p:attrNameLst>
                                      </p:cBhvr>
                                      <p:to>
                                        <p:strVal val="visible"/>
                                      </p:to>
                                    </p:set>
                                    <p:anim calcmode="lin" valueType="num">
                                      <p:cBhvr>
                                        <p:cTn id="272" dur="500" fill="hold"/>
                                        <p:tgtEl>
                                          <p:spTgt spid="73"/>
                                        </p:tgtEl>
                                        <p:attrNameLst>
                                          <p:attrName>ppt_w</p:attrName>
                                        </p:attrNameLst>
                                      </p:cBhvr>
                                      <p:tavLst>
                                        <p:tav tm="0">
                                          <p:val>
                                            <p:fltVal val="0"/>
                                          </p:val>
                                        </p:tav>
                                        <p:tav tm="100000">
                                          <p:val>
                                            <p:strVal val="#ppt_w"/>
                                          </p:val>
                                        </p:tav>
                                      </p:tavLst>
                                    </p:anim>
                                    <p:anim calcmode="lin" valueType="num">
                                      <p:cBhvr>
                                        <p:cTn id="273" dur="500" fill="hold"/>
                                        <p:tgtEl>
                                          <p:spTgt spid="73"/>
                                        </p:tgtEl>
                                        <p:attrNameLst>
                                          <p:attrName>ppt_h</p:attrName>
                                        </p:attrNameLst>
                                      </p:cBhvr>
                                      <p:tavLst>
                                        <p:tav tm="0">
                                          <p:val>
                                            <p:fltVal val="0"/>
                                          </p:val>
                                        </p:tav>
                                        <p:tav tm="100000">
                                          <p:val>
                                            <p:strVal val="#ppt_h"/>
                                          </p:val>
                                        </p:tav>
                                      </p:tavLst>
                                    </p:anim>
                                    <p:animEffect transition="in" filter="fade">
                                      <p:cBhvr>
                                        <p:cTn id="274" dur="500"/>
                                        <p:tgtEl>
                                          <p:spTgt spid="73"/>
                                        </p:tgtEl>
                                      </p:cBhvr>
                                    </p:animEffect>
                                  </p:childTnLst>
                                </p:cTn>
                              </p:par>
                              <p:par>
                                <p:cTn id="275" presetID="53" presetClass="entr" presetSubtype="16" fill="hold" grpId="0" nodeType="withEffect">
                                  <p:stCondLst>
                                    <p:cond delay="2000"/>
                                  </p:stCondLst>
                                  <p:childTnLst>
                                    <p:set>
                                      <p:cBhvr>
                                        <p:cTn id="276" dur="1" fill="hold">
                                          <p:stCondLst>
                                            <p:cond delay="0"/>
                                          </p:stCondLst>
                                        </p:cTn>
                                        <p:tgtEl>
                                          <p:spTgt spid="74"/>
                                        </p:tgtEl>
                                        <p:attrNameLst>
                                          <p:attrName>style.visibility</p:attrName>
                                        </p:attrNameLst>
                                      </p:cBhvr>
                                      <p:to>
                                        <p:strVal val="visible"/>
                                      </p:to>
                                    </p:set>
                                    <p:anim calcmode="lin" valueType="num">
                                      <p:cBhvr>
                                        <p:cTn id="277" dur="500" fill="hold"/>
                                        <p:tgtEl>
                                          <p:spTgt spid="74"/>
                                        </p:tgtEl>
                                        <p:attrNameLst>
                                          <p:attrName>ppt_w</p:attrName>
                                        </p:attrNameLst>
                                      </p:cBhvr>
                                      <p:tavLst>
                                        <p:tav tm="0">
                                          <p:val>
                                            <p:fltVal val="0"/>
                                          </p:val>
                                        </p:tav>
                                        <p:tav tm="100000">
                                          <p:val>
                                            <p:strVal val="#ppt_w"/>
                                          </p:val>
                                        </p:tav>
                                      </p:tavLst>
                                    </p:anim>
                                    <p:anim calcmode="lin" valueType="num">
                                      <p:cBhvr>
                                        <p:cTn id="278" dur="500" fill="hold"/>
                                        <p:tgtEl>
                                          <p:spTgt spid="74"/>
                                        </p:tgtEl>
                                        <p:attrNameLst>
                                          <p:attrName>ppt_h</p:attrName>
                                        </p:attrNameLst>
                                      </p:cBhvr>
                                      <p:tavLst>
                                        <p:tav tm="0">
                                          <p:val>
                                            <p:fltVal val="0"/>
                                          </p:val>
                                        </p:tav>
                                        <p:tav tm="100000">
                                          <p:val>
                                            <p:strVal val="#ppt_h"/>
                                          </p:val>
                                        </p:tav>
                                      </p:tavLst>
                                    </p:anim>
                                    <p:animEffect transition="in" filter="fade">
                                      <p:cBhvr>
                                        <p:cTn id="279"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2" grpId="0" animBg="1"/>
      <p:bldP spid="14" grpId="0"/>
      <p:bldP spid="16" grpId="0"/>
      <p:bldP spid="17" grpId="0"/>
      <p:bldP spid="18" grpId="0"/>
      <p:bldP spid="19" grpId="0"/>
      <p:bldP spid="20" grpId="0"/>
      <p:bldP spid="21" grpId="0"/>
      <p:bldP spid="22" grpId="0"/>
      <p:bldP spid="23" grpId="0"/>
      <p:bldP spid="29" grpId="0" animBg="1"/>
      <p:bldP spid="31" grpId="0"/>
      <p:bldP spid="33" grpId="0"/>
      <p:bldP spid="34" grpId="0"/>
      <p:bldP spid="35" grpId="0"/>
      <p:bldP spid="36" grpId="0"/>
      <p:bldP spid="37" grpId="0"/>
      <p:bldP spid="38" grpId="0"/>
      <p:bldP spid="39" grpId="0"/>
      <p:bldP spid="40" grpId="0"/>
      <p:bldP spid="46" grpId="0" animBg="1"/>
      <p:bldP spid="48" grpId="0"/>
      <p:bldP spid="50" grpId="0"/>
      <p:bldP spid="51" grpId="0"/>
      <p:bldP spid="52" grpId="0"/>
      <p:bldP spid="53" grpId="0"/>
      <p:bldP spid="54" grpId="0"/>
      <p:bldP spid="55" grpId="0"/>
      <p:bldP spid="56" grpId="0"/>
      <p:bldP spid="57" grpId="0"/>
      <p:bldP spid="63" grpId="0" animBg="1"/>
      <p:bldP spid="65" grpId="0"/>
      <p:bldP spid="67" grpId="0"/>
      <p:bldP spid="68" grpId="0"/>
      <p:bldP spid="69" grpId="0"/>
      <p:bldP spid="70" grpId="0"/>
      <p:bldP spid="71" grpId="0"/>
      <p:bldP spid="72" grpId="0"/>
      <p:bldP spid="73" grpId="0"/>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043608" y="1475236"/>
            <a:ext cx="3528392" cy="2968722"/>
            <a:chOff x="873550" y="1447293"/>
            <a:chExt cx="3098949" cy="2582126"/>
          </a:xfrm>
          <a:effectLst/>
        </p:grpSpPr>
        <p:sp>
          <p:nvSpPr>
            <p:cNvPr id="8" name="Rectangle 214"/>
            <p:cNvSpPr>
              <a:spLocks noChangeArrowheads="1"/>
            </p:cNvSpPr>
            <p:nvPr/>
          </p:nvSpPr>
          <p:spPr bwMode="auto">
            <a:xfrm>
              <a:off x="1001795" y="1569795"/>
              <a:ext cx="2842457" cy="1705467"/>
            </a:xfrm>
            <a:prstGeom prst="rect">
              <a:avLst/>
            </a:prstGeom>
            <a:blipFill>
              <a:blip r:embed="rId2"/>
              <a:stretch>
                <a:fillRect/>
              </a:stretch>
            </a:bli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27989"/>
              <a:endParaRPr lang="zh-CN" altLang="en-US" sz="3401">
                <a:solidFill>
                  <a:schemeClr val="lt1"/>
                </a:solidFill>
              </a:endParaRPr>
            </a:p>
          </p:txBody>
        </p:sp>
        <p:sp>
          <p:nvSpPr>
            <p:cNvPr id="9"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13"/>
            <p:cNvSpPr>
              <a:spLocks/>
            </p:cNvSpPr>
            <p:nvPr/>
          </p:nvSpPr>
          <p:spPr bwMode="auto">
            <a:xfrm>
              <a:off x="873550" y="1447293"/>
              <a:ext cx="3098949" cy="1954301"/>
            </a:xfrm>
            <a:prstGeom prst="frame">
              <a:avLst>
                <a:gd name="adj1" fmla="val 7301"/>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3" name="TextBox 53"/>
          <p:cNvSpPr txBox="1"/>
          <p:nvPr/>
        </p:nvSpPr>
        <p:spPr>
          <a:xfrm>
            <a:off x="5040560" y="1647260"/>
            <a:ext cx="3131840"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文字</a:t>
            </a:r>
            <a:endParaRPr lang="zh-CN" altLang="en-US" sz="1200" dirty="0">
              <a:solidFill>
                <a:schemeClr val="tx1">
                  <a:lumMod val="75000"/>
                  <a:lumOff val="25000"/>
                </a:schemeClr>
              </a:solidFill>
              <a:latin typeface="微软雅黑" pitchFamily="34" charset="-122"/>
              <a:ea typeface="微软雅黑" panose="020B0503020204020204" pitchFamily="34" charset="-122"/>
            </a:endParaRPr>
          </a:p>
        </p:txBody>
      </p:sp>
      <p:sp>
        <p:nvSpPr>
          <p:cNvPr id="14" name="矩形 13"/>
          <p:cNvSpPr/>
          <p:nvPr/>
        </p:nvSpPr>
        <p:spPr>
          <a:xfrm>
            <a:off x="5040560" y="1347614"/>
            <a:ext cx="1343678" cy="338554"/>
          </a:xfrm>
          <a:prstGeom prst="rect">
            <a:avLst/>
          </a:prstGeom>
          <a:noFill/>
          <a:ln>
            <a:noFill/>
          </a:ln>
        </p:spPr>
        <p:txBody>
          <a:bodyPr wrap="square">
            <a:spAutoFit/>
          </a:bodyPr>
          <a:lstStyle/>
          <a:p>
            <a:r>
              <a:rPr lang="zh-CN" altLang="en-US" sz="1600" dirty="0" smtClean="0">
                <a:solidFill>
                  <a:srgbClr val="D20000"/>
                </a:solidFill>
                <a:latin typeface="微软雅黑" panose="020B0503020204020204" pitchFamily="34" charset="-122"/>
                <a:ea typeface="微软雅黑" panose="020B0503020204020204" pitchFamily="34" charset="-122"/>
              </a:rPr>
              <a:t>添加小标题</a:t>
            </a:r>
            <a:endParaRPr lang="zh-CN" altLang="en-US" sz="1600" dirty="0">
              <a:solidFill>
                <a:srgbClr val="D20000"/>
              </a:solidFill>
              <a:latin typeface="微软雅黑" pitchFamily="34" charset="-122"/>
              <a:ea typeface="微软雅黑" panose="020B0503020204020204" pitchFamily="34" charset="-122"/>
            </a:endParaRPr>
          </a:p>
        </p:txBody>
      </p:sp>
      <p:sp>
        <p:nvSpPr>
          <p:cNvPr id="15" name="TextBox 22"/>
          <p:cNvSpPr txBox="1"/>
          <p:nvPr/>
        </p:nvSpPr>
        <p:spPr>
          <a:xfrm>
            <a:off x="5040560" y="2654025"/>
            <a:ext cx="3131840"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6" name="矩形 15"/>
          <p:cNvSpPr/>
          <p:nvPr/>
        </p:nvSpPr>
        <p:spPr>
          <a:xfrm>
            <a:off x="5040560" y="2354379"/>
            <a:ext cx="1343678" cy="338554"/>
          </a:xfrm>
          <a:prstGeom prst="rect">
            <a:avLst/>
          </a:prstGeom>
          <a:noFill/>
          <a:ln>
            <a:noFill/>
          </a:ln>
        </p:spPr>
        <p:txBody>
          <a:bodyPr wrap="square">
            <a:spAutoFit/>
          </a:bodyPr>
          <a:lstStyle/>
          <a:p>
            <a:r>
              <a:rPr lang="zh-CN" altLang="en-US" sz="1600" dirty="0" smtClean="0">
                <a:solidFill>
                  <a:srgbClr val="D20000"/>
                </a:solidFill>
                <a:latin typeface="微软雅黑" panose="020B0503020204020204" pitchFamily="34" charset="-122"/>
                <a:ea typeface="微软雅黑" panose="020B0503020204020204" pitchFamily="34" charset="-122"/>
              </a:rPr>
              <a:t>添加小标题</a:t>
            </a:r>
            <a:endParaRPr lang="zh-CN" altLang="en-US" sz="1600" dirty="0">
              <a:solidFill>
                <a:srgbClr val="D20000"/>
              </a:solidFill>
              <a:latin typeface="微软雅黑" pitchFamily="34" charset="-122"/>
              <a:ea typeface="微软雅黑" panose="020B0503020204020204" pitchFamily="34" charset="-122"/>
            </a:endParaRPr>
          </a:p>
        </p:txBody>
      </p:sp>
      <p:sp>
        <p:nvSpPr>
          <p:cNvPr id="17" name="TextBox 24"/>
          <p:cNvSpPr txBox="1"/>
          <p:nvPr/>
        </p:nvSpPr>
        <p:spPr>
          <a:xfrm>
            <a:off x="5040560" y="3650128"/>
            <a:ext cx="3131840"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8" name="矩形 17"/>
          <p:cNvSpPr/>
          <p:nvPr/>
        </p:nvSpPr>
        <p:spPr>
          <a:xfrm>
            <a:off x="5040560" y="3350482"/>
            <a:ext cx="1343678" cy="338554"/>
          </a:xfrm>
          <a:prstGeom prst="rect">
            <a:avLst/>
          </a:prstGeom>
          <a:noFill/>
          <a:ln>
            <a:noFill/>
          </a:ln>
        </p:spPr>
        <p:txBody>
          <a:bodyPr wrap="square">
            <a:spAutoFit/>
          </a:bodyPr>
          <a:lstStyle/>
          <a:p>
            <a:r>
              <a:rPr lang="zh-CN" altLang="en-US" sz="1600" dirty="0" smtClean="0">
                <a:solidFill>
                  <a:srgbClr val="D20000"/>
                </a:solidFill>
                <a:latin typeface="微软雅黑" panose="020B0503020204020204" pitchFamily="34" charset="-122"/>
                <a:ea typeface="微软雅黑" panose="020B0503020204020204" pitchFamily="34" charset="-122"/>
              </a:rPr>
              <a:t>添加小标题</a:t>
            </a:r>
            <a:endParaRPr lang="zh-CN" altLang="en-US" sz="1600" dirty="0">
              <a:solidFill>
                <a:srgbClr val="D20000"/>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46835667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5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22" presetClass="entr" presetSubtype="8" fill="hold" grpId="0" nodeType="withEffect">
                                  <p:stCondLst>
                                    <p:cond delay="75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8" fill="hold" grpId="0" nodeType="withEffect">
                                  <p:stCondLst>
                                    <p:cond delay="75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par>
                                <p:cTn id="31" presetID="22" presetClass="entr" presetSubtype="8" fill="hold" grpId="0" nodeType="withEffect">
                                  <p:stCondLst>
                                    <p:cond delay="150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2" presetClass="entr" presetSubtype="8" fill="hold" grpId="0" nodeType="withEffect">
                                  <p:stCondLst>
                                    <p:cond delay="150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par>
                                <p:cTn id="37" presetID="22" presetClass="entr" presetSubtype="8" fill="hold" grpId="0" nodeType="withEffect">
                                  <p:stCondLst>
                                    <p:cond delay="225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par>
                                <p:cTn id="40" presetID="22" presetClass="entr" presetSubtype="8" fill="hold" grpId="0" nodeType="withEffect">
                                  <p:stCondLst>
                                    <p:cond delay="225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3" grpId="0"/>
      <p:bldP spid="14" grpId="0"/>
      <p:bldP spid="15" grpId="0"/>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8"/>
          <p:cNvSpPr>
            <a:spLocks noChangeArrowheads="1"/>
          </p:cNvSpPr>
          <p:nvPr/>
        </p:nvSpPr>
        <p:spPr bwMode="auto">
          <a:xfrm>
            <a:off x="2346690" y="1281190"/>
            <a:ext cx="1248316"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4B525A"/>
          </a:solidFill>
          <a:ln w="10" cap="flat" cmpd="sng">
            <a:solidFill>
              <a:schemeClr val="bg2"/>
            </a:solidFill>
            <a:bevel/>
            <a:headEnd/>
            <a:tailEnd/>
          </a:ln>
        </p:spPr>
        <p:txBody>
          <a:bodyPr/>
          <a:lstStyle/>
          <a:p>
            <a:endParaRPr lang="zh-CN" altLang="en-US" sz="1180"/>
          </a:p>
        </p:txBody>
      </p:sp>
      <p:sp>
        <p:nvSpPr>
          <p:cNvPr id="8" name="Oval 9"/>
          <p:cNvSpPr>
            <a:spLocks noChangeArrowheads="1"/>
          </p:cNvSpPr>
          <p:nvPr/>
        </p:nvSpPr>
        <p:spPr bwMode="auto">
          <a:xfrm>
            <a:off x="2420473" y="1354970"/>
            <a:ext cx="110075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9" name="Freeform 10"/>
          <p:cNvSpPr>
            <a:spLocks noChangeArrowheads="1"/>
          </p:cNvSpPr>
          <p:nvPr/>
        </p:nvSpPr>
        <p:spPr bwMode="auto">
          <a:xfrm>
            <a:off x="3894890"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D20000"/>
          </a:solidFill>
          <a:ln w="10" cap="flat" cmpd="sng">
            <a:solidFill>
              <a:schemeClr val="bg2"/>
            </a:solidFill>
            <a:bevel/>
            <a:headEnd/>
            <a:tailEnd/>
          </a:ln>
        </p:spPr>
        <p:txBody>
          <a:bodyPr/>
          <a:lstStyle/>
          <a:p>
            <a:endParaRPr lang="zh-CN" altLang="en-US" sz="1180"/>
          </a:p>
        </p:txBody>
      </p:sp>
      <p:sp>
        <p:nvSpPr>
          <p:cNvPr id="10" name="Oval 11"/>
          <p:cNvSpPr>
            <a:spLocks noChangeArrowheads="1"/>
          </p:cNvSpPr>
          <p:nvPr/>
        </p:nvSpPr>
        <p:spPr bwMode="auto">
          <a:xfrm>
            <a:off x="3968670" y="3300629"/>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1" name="Freeform 12"/>
          <p:cNvSpPr>
            <a:spLocks noChangeArrowheads="1"/>
          </p:cNvSpPr>
          <p:nvPr/>
        </p:nvSpPr>
        <p:spPr bwMode="auto">
          <a:xfrm>
            <a:off x="6972243" y="3051917"/>
            <a:ext cx="124831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D20000"/>
          </a:solidFill>
          <a:ln w="10" cap="flat" cmpd="sng">
            <a:solidFill>
              <a:schemeClr val="bg2"/>
            </a:solidFill>
            <a:bevel/>
            <a:headEnd/>
            <a:tailEnd/>
          </a:ln>
        </p:spPr>
        <p:txBody>
          <a:bodyPr/>
          <a:lstStyle/>
          <a:p>
            <a:endParaRPr lang="zh-CN" altLang="en-US" sz="1180"/>
          </a:p>
        </p:txBody>
      </p:sp>
      <p:sp>
        <p:nvSpPr>
          <p:cNvPr id="12" name="Oval 13"/>
          <p:cNvSpPr>
            <a:spLocks noChangeArrowheads="1"/>
          </p:cNvSpPr>
          <p:nvPr/>
        </p:nvSpPr>
        <p:spPr bwMode="auto">
          <a:xfrm>
            <a:off x="7047213" y="3300629"/>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3" name="Line 14"/>
          <p:cNvSpPr>
            <a:spLocks noChangeShapeType="1"/>
          </p:cNvSpPr>
          <p:nvPr/>
        </p:nvSpPr>
        <p:spPr bwMode="auto">
          <a:xfrm>
            <a:off x="1510117" y="2843668"/>
            <a:ext cx="1379216"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14" name="Oval 15"/>
          <p:cNvSpPr>
            <a:spLocks noChangeArrowheads="1"/>
          </p:cNvSpPr>
          <p:nvPr/>
        </p:nvSpPr>
        <p:spPr bwMode="auto">
          <a:xfrm>
            <a:off x="1350658" y="2769887"/>
            <a:ext cx="157081" cy="157081"/>
          </a:xfrm>
          <a:prstGeom prst="ellipse">
            <a:avLst/>
          </a:prstGeom>
          <a:solidFill>
            <a:srgbClr val="D20000"/>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5" name="Oval 16"/>
          <p:cNvSpPr>
            <a:spLocks noChangeArrowheads="1"/>
          </p:cNvSpPr>
          <p:nvPr/>
        </p:nvSpPr>
        <p:spPr bwMode="auto">
          <a:xfrm>
            <a:off x="1385167" y="2804397"/>
            <a:ext cx="8806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6" name="Oval 17"/>
          <p:cNvSpPr>
            <a:spLocks noChangeArrowheads="1"/>
          </p:cNvSpPr>
          <p:nvPr/>
        </p:nvSpPr>
        <p:spPr bwMode="auto">
          <a:xfrm>
            <a:off x="2895283" y="2769887"/>
            <a:ext cx="155890" cy="157081"/>
          </a:xfrm>
          <a:prstGeom prst="ellipse">
            <a:avLst/>
          </a:prstGeom>
          <a:solidFill>
            <a:srgbClr val="4B525A"/>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7" name="Oval 18"/>
          <p:cNvSpPr>
            <a:spLocks noChangeArrowheads="1"/>
          </p:cNvSpPr>
          <p:nvPr/>
        </p:nvSpPr>
        <p:spPr bwMode="auto">
          <a:xfrm>
            <a:off x="2929793" y="2804397"/>
            <a:ext cx="8806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8" name="Line 19"/>
          <p:cNvSpPr>
            <a:spLocks noChangeShapeType="1"/>
          </p:cNvSpPr>
          <p:nvPr/>
        </p:nvSpPr>
        <p:spPr bwMode="auto">
          <a:xfrm>
            <a:off x="3048794" y="2843668"/>
            <a:ext cx="1379216"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19" name="Oval 20"/>
          <p:cNvSpPr>
            <a:spLocks noChangeArrowheads="1"/>
          </p:cNvSpPr>
          <p:nvPr/>
        </p:nvSpPr>
        <p:spPr bwMode="auto">
          <a:xfrm>
            <a:off x="4428010" y="2769887"/>
            <a:ext cx="155890" cy="157081"/>
          </a:xfrm>
          <a:prstGeom prst="ellipse">
            <a:avLst/>
          </a:prstGeom>
          <a:solidFill>
            <a:srgbClr val="D20000"/>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0" name="Oval 21"/>
          <p:cNvSpPr>
            <a:spLocks noChangeArrowheads="1"/>
          </p:cNvSpPr>
          <p:nvPr/>
        </p:nvSpPr>
        <p:spPr bwMode="auto">
          <a:xfrm>
            <a:off x="4462521" y="2804397"/>
            <a:ext cx="86871"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1" name="Line 22"/>
          <p:cNvSpPr>
            <a:spLocks noChangeShapeType="1"/>
          </p:cNvSpPr>
          <p:nvPr/>
        </p:nvSpPr>
        <p:spPr bwMode="auto">
          <a:xfrm>
            <a:off x="4582710" y="2843668"/>
            <a:ext cx="1379216"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2" name="Oval 23"/>
          <p:cNvSpPr>
            <a:spLocks noChangeArrowheads="1"/>
          </p:cNvSpPr>
          <p:nvPr/>
        </p:nvSpPr>
        <p:spPr bwMode="auto">
          <a:xfrm>
            <a:off x="5961928" y="2769887"/>
            <a:ext cx="155891" cy="157081"/>
          </a:xfrm>
          <a:prstGeom prst="ellipse">
            <a:avLst/>
          </a:prstGeom>
          <a:solidFill>
            <a:srgbClr val="4B525A"/>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3" name="Oval 24"/>
          <p:cNvSpPr>
            <a:spLocks noChangeArrowheads="1"/>
          </p:cNvSpPr>
          <p:nvPr/>
        </p:nvSpPr>
        <p:spPr bwMode="auto">
          <a:xfrm>
            <a:off x="5996437" y="2804397"/>
            <a:ext cx="8687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4" name="Line 25"/>
          <p:cNvSpPr>
            <a:spLocks noChangeShapeType="1"/>
          </p:cNvSpPr>
          <p:nvPr/>
        </p:nvSpPr>
        <p:spPr bwMode="auto">
          <a:xfrm>
            <a:off x="6122577" y="2843668"/>
            <a:ext cx="1379216"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5" name="Oval 26"/>
          <p:cNvSpPr>
            <a:spLocks noChangeArrowheads="1"/>
          </p:cNvSpPr>
          <p:nvPr/>
        </p:nvSpPr>
        <p:spPr bwMode="auto">
          <a:xfrm>
            <a:off x="7501795" y="2769887"/>
            <a:ext cx="155891" cy="157081"/>
          </a:xfrm>
          <a:prstGeom prst="ellipse">
            <a:avLst/>
          </a:prstGeom>
          <a:solidFill>
            <a:srgbClr val="D20000"/>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6" name="Oval 27"/>
          <p:cNvSpPr>
            <a:spLocks noChangeArrowheads="1"/>
          </p:cNvSpPr>
          <p:nvPr/>
        </p:nvSpPr>
        <p:spPr bwMode="auto">
          <a:xfrm>
            <a:off x="7536304" y="2804397"/>
            <a:ext cx="8687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7" name="Freeform 28"/>
          <p:cNvSpPr>
            <a:spLocks noChangeArrowheads="1"/>
          </p:cNvSpPr>
          <p:nvPr/>
        </p:nvSpPr>
        <p:spPr bwMode="auto">
          <a:xfrm>
            <a:off x="5405006" y="1281190"/>
            <a:ext cx="1247125"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4B525A"/>
          </a:solidFill>
          <a:ln w="10" cap="flat" cmpd="sng">
            <a:solidFill>
              <a:schemeClr val="bg2"/>
            </a:solidFill>
            <a:bevel/>
            <a:headEnd/>
            <a:tailEnd/>
          </a:ln>
        </p:spPr>
        <p:txBody>
          <a:bodyPr/>
          <a:lstStyle/>
          <a:p>
            <a:endParaRPr lang="zh-CN" altLang="en-US" sz="1180"/>
          </a:p>
        </p:txBody>
      </p:sp>
      <p:sp>
        <p:nvSpPr>
          <p:cNvPr id="28" name="Oval 29"/>
          <p:cNvSpPr>
            <a:spLocks noChangeArrowheads="1"/>
          </p:cNvSpPr>
          <p:nvPr/>
        </p:nvSpPr>
        <p:spPr bwMode="auto">
          <a:xfrm>
            <a:off x="5478786" y="1354970"/>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9" name="Line 14"/>
          <p:cNvSpPr>
            <a:spLocks noChangeShapeType="1"/>
          </p:cNvSpPr>
          <p:nvPr/>
        </p:nvSpPr>
        <p:spPr bwMode="auto">
          <a:xfrm>
            <a:off x="460535" y="2843668"/>
            <a:ext cx="879413"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0" name="Line 14"/>
          <p:cNvSpPr>
            <a:spLocks noChangeShapeType="1"/>
          </p:cNvSpPr>
          <p:nvPr/>
        </p:nvSpPr>
        <p:spPr bwMode="auto">
          <a:xfrm>
            <a:off x="7657684" y="2843668"/>
            <a:ext cx="880604"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1" name="TextBox 31"/>
          <p:cNvSpPr>
            <a:spLocks noChangeArrowheads="1"/>
          </p:cNvSpPr>
          <p:nvPr/>
        </p:nvSpPr>
        <p:spPr bwMode="auto">
          <a:xfrm>
            <a:off x="3962720" y="368857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2" name="TextBox 32"/>
          <p:cNvSpPr>
            <a:spLocks noChangeArrowheads="1"/>
          </p:cNvSpPr>
          <p:nvPr/>
        </p:nvSpPr>
        <p:spPr bwMode="auto">
          <a:xfrm>
            <a:off x="7051973" y="368857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3" name="TextBox 33"/>
          <p:cNvSpPr>
            <a:spLocks noChangeArrowheads="1"/>
          </p:cNvSpPr>
          <p:nvPr/>
        </p:nvSpPr>
        <p:spPr bwMode="auto">
          <a:xfrm>
            <a:off x="5476406" y="1754812"/>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4" name="TextBox 34"/>
          <p:cNvSpPr>
            <a:spLocks noChangeArrowheads="1"/>
          </p:cNvSpPr>
          <p:nvPr/>
        </p:nvSpPr>
        <p:spPr bwMode="auto">
          <a:xfrm>
            <a:off x="2418093" y="1754812"/>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5" name="TextBox 35"/>
          <p:cNvSpPr>
            <a:spLocks noChangeArrowheads="1"/>
          </p:cNvSpPr>
          <p:nvPr/>
        </p:nvSpPr>
        <p:spPr bwMode="auto">
          <a:xfrm>
            <a:off x="872276" y="2430734"/>
            <a:ext cx="111384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D20000"/>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D20000"/>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D20000"/>
              </a:solidFill>
            </a:endParaRPr>
          </a:p>
        </p:txBody>
      </p:sp>
      <p:sp>
        <p:nvSpPr>
          <p:cNvPr id="36" name="TextBox 36"/>
          <p:cNvSpPr>
            <a:spLocks noChangeArrowheads="1"/>
          </p:cNvSpPr>
          <p:nvPr/>
        </p:nvSpPr>
        <p:spPr bwMode="auto">
          <a:xfrm>
            <a:off x="2407381" y="3003127"/>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4B525A"/>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4B525A"/>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4B525A"/>
              </a:solidFill>
            </a:endParaRPr>
          </a:p>
        </p:txBody>
      </p:sp>
      <p:sp>
        <p:nvSpPr>
          <p:cNvPr id="37" name="TextBox 37"/>
          <p:cNvSpPr>
            <a:spLocks noChangeArrowheads="1"/>
          </p:cNvSpPr>
          <p:nvPr/>
        </p:nvSpPr>
        <p:spPr bwMode="auto">
          <a:xfrm>
            <a:off x="3952008" y="243073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D20000"/>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D20000"/>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D20000"/>
              </a:solidFill>
            </a:endParaRPr>
          </a:p>
        </p:txBody>
      </p:sp>
      <p:sp>
        <p:nvSpPr>
          <p:cNvPr id="38" name="TextBox 38"/>
          <p:cNvSpPr>
            <a:spLocks noChangeArrowheads="1"/>
          </p:cNvSpPr>
          <p:nvPr/>
        </p:nvSpPr>
        <p:spPr bwMode="auto">
          <a:xfrm>
            <a:off x="5547807" y="3003127"/>
            <a:ext cx="111265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4B525A"/>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4B525A"/>
                </a:solidFill>
                <a:latin typeface="微软雅黑" panose="020B0503020204020204" pitchFamily="34" charset="-122"/>
                <a:ea typeface="微软雅黑" panose="020B0503020204020204" pitchFamily="34" charset="-122"/>
                <a:sym typeface="微软雅黑" panose="020B0503020204020204" pitchFamily="34" charset="-122"/>
              </a:rPr>
              <a:t>年</a:t>
            </a:r>
          </a:p>
        </p:txBody>
      </p:sp>
      <p:sp>
        <p:nvSpPr>
          <p:cNvPr id="39" name="TextBox 39"/>
          <p:cNvSpPr>
            <a:spLocks noChangeArrowheads="1"/>
          </p:cNvSpPr>
          <p:nvPr/>
        </p:nvSpPr>
        <p:spPr bwMode="auto">
          <a:xfrm>
            <a:off x="7000801" y="243073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D20000"/>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D20000"/>
                </a:solidFill>
                <a:latin typeface="微软雅黑" panose="020B0503020204020204" pitchFamily="34" charset="-122"/>
                <a:ea typeface="微软雅黑" panose="020B0503020204020204" pitchFamily="34" charset="-122"/>
                <a:sym typeface="微软雅黑" panose="020B0503020204020204" pitchFamily="34" charset="-122"/>
              </a:rPr>
              <a:t>年</a:t>
            </a:r>
          </a:p>
        </p:txBody>
      </p:sp>
      <p:grpSp>
        <p:nvGrpSpPr>
          <p:cNvPr id="40" name="组合 39"/>
          <p:cNvGrpSpPr/>
          <p:nvPr/>
        </p:nvGrpSpPr>
        <p:grpSpPr>
          <a:xfrm>
            <a:off x="798496" y="3051917"/>
            <a:ext cx="1247125" cy="1422057"/>
            <a:chOff x="798494" y="3051917"/>
            <a:chExt cx="1247125" cy="1422057"/>
          </a:xfrm>
        </p:grpSpPr>
        <p:grpSp>
          <p:nvGrpSpPr>
            <p:cNvPr id="41" name="组合 40"/>
            <p:cNvGrpSpPr/>
            <p:nvPr/>
          </p:nvGrpSpPr>
          <p:grpSpPr>
            <a:xfrm>
              <a:off x="798494" y="3051917"/>
              <a:ext cx="1247125" cy="1422057"/>
              <a:chOff x="798494" y="3051917"/>
              <a:chExt cx="1247125" cy="1422057"/>
            </a:xfrm>
          </p:grpSpPr>
          <p:sp>
            <p:nvSpPr>
              <p:cNvPr id="43" name="Freeform 6"/>
              <p:cNvSpPr>
                <a:spLocks noChangeArrowheads="1"/>
              </p:cNvSpPr>
              <p:nvPr/>
            </p:nvSpPr>
            <p:spPr bwMode="auto">
              <a:xfrm>
                <a:off x="798494"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D20000"/>
              </a:solidFill>
              <a:ln>
                <a:noFill/>
              </a:ln>
            </p:spPr>
            <p:txBody>
              <a:bodyPr/>
              <a:lstStyle/>
              <a:p>
                <a:endParaRPr lang="zh-CN" altLang="en-US" sz="1180"/>
              </a:p>
            </p:txBody>
          </p:sp>
          <p:sp>
            <p:nvSpPr>
              <p:cNvPr id="44" name="Oval 11"/>
              <p:cNvSpPr>
                <a:spLocks noChangeArrowheads="1"/>
              </p:cNvSpPr>
              <p:nvPr/>
            </p:nvSpPr>
            <p:spPr bwMode="auto">
              <a:xfrm>
                <a:off x="872273" y="3300628"/>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grpSp>
        <p:sp>
          <p:nvSpPr>
            <p:cNvPr id="42" name="TextBox 30"/>
            <p:cNvSpPr>
              <a:spLocks noChangeArrowheads="1"/>
            </p:cNvSpPr>
            <p:nvPr/>
          </p:nvSpPr>
          <p:spPr bwMode="auto">
            <a:xfrm>
              <a:off x="872274" y="3688570"/>
              <a:ext cx="111384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dirty="0"/>
            </a:p>
          </p:txBody>
        </p:sp>
      </p:grpSp>
    </p:spTree>
    <p:extLst>
      <p:ext uri="{BB962C8B-B14F-4D97-AF65-F5344CB8AC3E}">
        <p14:creationId xmlns:p14="http://schemas.microsoft.com/office/powerpoint/2010/main" val="247521960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p:cBhvr>
                                        <p:cTn id="23" dur="500"/>
                                        <p:tgtEl>
                                          <p:spTgt spid="29"/>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1000"/>
                                        <p:tgtEl>
                                          <p:spTgt spid="40"/>
                                        </p:tgtEl>
                                      </p:cBhvr>
                                    </p:animEffect>
                                    <p:anim calcmode="lin" valueType="num">
                                      <p:cBhvr>
                                        <p:cTn id="40" dur="1000" fill="hold"/>
                                        <p:tgtEl>
                                          <p:spTgt spid="40"/>
                                        </p:tgtEl>
                                        <p:attrNameLst>
                                          <p:attrName>ppt_x</p:attrName>
                                        </p:attrNameLst>
                                      </p:cBhvr>
                                      <p:tavLst>
                                        <p:tav tm="0">
                                          <p:val>
                                            <p:strVal val="#ppt_x"/>
                                          </p:val>
                                        </p:tav>
                                        <p:tav tm="100000">
                                          <p:val>
                                            <p:strVal val="#ppt_x"/>
                                          </p:val>
                                        </p:tav>
                                      </p:tavLst>
                                    </p:anim>
                                    <p:anim calcmode="lin" valueType="num">
                                      <p:cBhvr>
                                        <p:cTn id="41" dur="1000" fill="hold"/>
                                        <p:tgtEl>
                                          <p:spTgt spid="40"/>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childTnLst>
                          </p:cTn>
                        </p:par>
                        <p:par>
                          <p:cTn id="48" fill="hold">
                            <p:stCondLst>
                              <p:cond delay="1500"/>
                            </p:stCondLst>
                            <p:childTnLst>
                              <p:par>
                                <p:cTn id="49" presetID="2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p:cBhvr>
                                        <p:cTn id="51" dur="500"/>
                                        <p:tgtEl>
                                          <p:spTgt spid="13"/>
                                        </p:tgtEl>
                                      </p:cBhvr>
                                    </p:animEffect>
                                  </p:childTnLst>
                                </p:cTn>
                              </p:par>
                            </p:childTnLst>
                          </p:cTn>
                        </p:par>
                        <p:par>
                          <p:cTn id="52" fill="hold">
                            <p:stCondLst>
                              <p:cond delay="2000"/>
                            </p:stCondLst>
                            <p:childTnLst>
                              <p:par>
                                <p:cTn id="53" presetID="10"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p:cBhvr>
                                        <p:cTn id="57" dur="500"/>
                                        <p:tgtEl>
                                          <p:spTgt spid="1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p:cBhvr>
                                        <p:cTn id="62" dur="500"/>
                                        <p:tgtEl>
                                          <p:spTgt spid="17"/>
                                        </p:tgtEl>
                                      </p:cBhvr>
                                    </p:animEffect>
                                  </p:childTnLst>
                                </p:cTn>
                              </p:par>
                            </p:childTnLst>
                          </p:cTn>
                        </p:par>
                        <p:par>
                          <p:cTn id="63" fill="hold">
                            <p:stCondLst>
                              <p:cond delay="2500"/>
                            </p:stCondLst>
                            <p:childTnLst>
                              <p:par>
                                <p:cTn id="64" presetID="47" presetClass="entr" presetSubtype="0"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p:cBhvr>
                                        <p:cTn id="66" dur="500"/>
                                        <p:tgtEl>
                                          <p:spTgt spid="7"/>
                                        </p:tgtEl>
                                      </p:cBhvr>
                                    </p:animEffect>
                                    <p:anim calcmode="lin" valueType="num">
                                      <p:cBhvr>
                                        <p:cTn id="67" dur="500" fill="hold"/>
                                        <p:tgtEl>
                                          <p:spTgt spid="7"/>
                                        </p:tgtEl>
                                        <p:attrNameLst>
                                          <p:attrName>ppt_x</p:attrName>
                                        </p:attrNameLst>
                                      </p:cBhvr>
                                      <p:tavLst>
                                        <p:tav tm="0">
                                          <p:val>
                                            <p:strVal val="#ppt_x"/>
                                          </p:val>
                                        </p:tav>
                                        <p:tav tm="100000">
                                          <p:val>
                                            <p:strVal val="#ppt_x"/>
                                          </p:val>
                                        </p:tav>
                                      </p:tavLst>
                                    </p:anim>
                                    <p:anim calcmode="lin" valueType="num">
                                      <p:cBhvr>
                                        <p:cTn id="68" dur="500" fill="hold"/>
                                        <p:tgtEl>
                                          <p:spTgt spid="7"/>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p:cBhvr>
                                        <p:cTn id="71" dur="500"/>
                                        <p:tgtEl>
                                          <p:spTgt spid="8"/>
                                        </p:tgtEl>
                                      </p:cBhvr>
                                    </p:animEffect>
                                    <p:anim calcmode="lin" valueType="num">
                                      <p:cBhvr>
                                        <p:cTn id="72" dur="500" fill="hold"/>
                                        <p:tgtEl>
                                          <p:spTgt spid="8"/>
                                        </p:tgtEl>
                                        <p:attrNameLst>
                                          <p:attrName>ppt_x</p:attrName>
                                        </p:attrNameLst>
                                      </p:cBhvr>
                                      <p:tavLst>
                                        <p:tav tm="0">
                                          <p:val>
                                            <p:strVal val="#ppt_x"/>
                                          </p:val>
                                        </p:tav>
                                        <p:tav tm="100000">
                                          <p:val>
                                            <p:strVal val="#ppt_x"/>
                                          </p:val>
                                        </p:tav>
                                      </p:tavLst>
                                    </p:anim>
                                    <p:anim calcmode="lin" valueType="num">
                                      <p:cBhvr>
                                        <p:cTn id="73" dur="500" fill="hold"/>
                                        <p:tgtEl>
                                          <p:spTgt spid="8"/>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Effect>
                                      <p:cBhvr>
                                        <p:cTn id="76" dur="500"/>
                                        <p:tgtEl>
                                          <p:spTgt spid="34"/>
                                        </p:tgtEl>
                                      </p:cBhvr>
                                    </p:animEffect>
                                    <p:anim calcmode="lin" valueType="num">
                                      <p:cBhvr>
                                        <p:cTn id="77" dur="500" fill="hold"/>
                                        <p:tgtEl>
                                          <p:spTgt spid="34"/>
                                        </p:tgtEl>
                                        <p:attrNameLst>
                                          <p:attrName>ppt_x</p:attrName>
                                        </p:attrNameLst>
                                      </p:cBhvr>
                                      <p:tavLst>
                                        <p:tav tm="0">
                                          <p:val>
                                            <p:strVal val="#ppt_x"/>
                                          </p:val>
                                        </p:tav>
                                        <p:tav tm="100000">
                                          <p:val>
                                            <p:strVal val="#ppt_x"/>
                                          </p:val>
                                        </p:tav>
                                      </p:tavLst>
                                    </p:anim>
                                    <p:anim calcmode="lin" valueType="num">
                                      <p:cBhvr>
                                        <p:cTn id="78" dur="500" fill="hold"/>
                                        <p:tgtEl>
                                          <p:spTgt spid="3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Effect>
                                      <p:cBhvr>
                                        <p:cTn id="81" dur="500"/>
                                        <p:tgtEl>
                                          <p:spTgt spid="36"/>
                                        </p:tgtEl>
                                      </p:cBhvr>
                                    </p:animEffect>
                                    <p:anim calcmode="lin" valueType="num">
                                      <p:cBhvr>
                                        <p:cTn id="82" dur="500" fill="hold"/>
                                        <p:tgtEl>
                                          <p:spTgt spid="36"/>
                                        </p:tgtEl>
                                        <p:attrNameLst>
                                          <p:attrName>ppt_x</p:attrName>
                                        </p:attrNameLst>
                                      </p:cBhvr>
                                      <p:tavLst>
                                        <p:tav tm="0">
                                          <p:val>
                                            <p:strVal val="#ppt_x"/>
                                          </p:val>
                                        </p:tav>
                                        <p:tav tm="100000">
                                          <p:val>
                                            <p:strVal val="#ppt_x"/>
                                          </p:val>
                                        </p:tav>
                                      </p:tavLst>
                                    </p:anim>
                                    <p:anim calcmode="lin" valueType="num">
                                      <p:cBhvr>
                                        <p:cTn id="83" dur="500" fill="hold"/>
                                        <p:tgtEl>
                                          <p:spTgt spid="36"/>
                                        </p:tgtEl>
                                        <p:attrNameLst>
                                          <p:attrName>ppt_y</p:attrName>
                                        </p:attrNameLst>
                                      </p:cBhvr>
                                      <p:tavLst>
                                        <p:tav tm="0">
                                          <p:val>
                                            <p:strVal val="#ppt_y+.1"/>
                                          </p:val>
                                        </p:tav>
                                        <p:tav tm="100000">
                                          <p:val>
                                            <p:strVal val="#ppt_y"/>
                                          </p:val>
                                        </p:tav>
                                      </p:tavLst>
                                    </p:anim>
                                  </p:childTnLst>
                                </p:cTn>
                              </p:par>
                            </p:childTnLst>
                          </p:cTn>
                        </p:par>
                        <p:par>
                          <p:cTn id="84" fill="hold">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Effect>
                                      <p:cBhvr>
                                        <p:cTn id="87" dur="500"/>
                                        <p:tgtEl>
                                          <p:spTgt spid="18"/>
                                        </p:tgtEl>
                                      </p:cBhvr>
                                    </p:animEffect>
                                  </p:childTnLst>
                                </p:cTn>
                              </p:par>
                            </p:childTnLst>
                          </p:cTn>
                        </p:par>
                        <p:par>
                          <p:cTn id="88" fill="hold">
                            <p:stCondLst>
                              <p:cond delay="3500"/>
                            </p:stCondLst>
                            <p:childTnLst>
                              <p:par>
                                <p:cTn id="89" presetID="10" presetClass="entr" presetSubtype="0"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500" fill="hold"/>
                                        <p:tgtEl>
                                          <p:spTgt spid="19"/>
                                        </p:tgtEl>
                                        <p:attrNameLst>
                                          <p:attrName>ppt_w</p:attrName>
                                        </p:attrNameLst>
                                      </p:cBhvr>
                                      <p:tavLst>
                                        <p:tav tm="0">
                                          <p:val>
                                            <p:fltVal val="0"/>
                                          </p:val>
                                        </p:tav>
                                        <p:tav tm="100000">
                                          <p:val>
                                            <p:strVal val="#ppt_w"/>
                                          </p:val>
                                        </p:tav>
                                      </p:tavLst>
                                    </p:anim>
                                    <p:anim calcmode="lin" valueType="num">
                                      <p:cBhvr>
                                        <p:cTn id="92" dur="500" fill="hold"/>
                                        <p:tgtEl>
                                          <p:spTgt spid="19"/>
                                        </p:tgtEl>
                                        <p:attrNameLst>
                                          <p:attrName>ppt_h</p:attrName>
                                        </p:attrNameLst>
                                      </p:cBhvr>
                                      <p:tavLst>
                                        <p:tav tm="0">
                                          <p:val>
                                            <p:fltVal val="0"/>
                                          </p:val>
                                        </p:tav>
                                        <p:tav tm="100000">
                                          <p:val>
                                            <p:strVal val="#ppt_h"/>
                                          </p:val>
                                        </p:tav>
                                      </p:tavLst>
                                    </p:anim>
                                    <p:animEffect>
                                      <p:cBhvr>
                                        <p:cTn id="93" dur="500"/>
                                        <p:tgtEl>
                                          <p:spTgt spid="19"/>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0"/>
                                        </p:tgtEl>
                                        <p:attrNameLst>
                                          <p:attrName>style.visibility</p:attrName>
                                        </p:attrNameLst>
                                      </p:cBhvr>
                                      <p:to>
                                        <p:strVal val="visible"/>
                                      </p:to>
                                    </p:set>
                                    <p:anim calcmode="lin" valueType="num">
                                      <p:cBhvr>
                                        <p:cTn id="96" dur="500" fill="hold"/>
                                        <p:tgtEl>
                                          <p:spTgt spid="20"/>
                                        </p:tgtEl>
                                        <p:attrNameLst>
                                          <p:attrName>ppt_w</p:attrName>
                                        </p:attrNameLst>
                                      </p:cBhvr>
                                      <p:tavLst>
                                        <p:tav tm="0">
                                          <p:val>
                                            <p:fltVal val="0"/>
                                          </p:val>
                                        </p:tav>
                                        <p:tav tm="100000">
                                          <p:val>
                                            <p:strVal val="#ppt_w"/>
                                          </p:val>
                                        </p:tav>
                                      </p:tavLst>
                                    </p:anim>
                                    <p:anim calcmode="lin" valueType="num">
                                      <p:cBhvr>
                                        <p:cTn id="97" dur="500" fill="hold"/>
                                        <p:tgtEl>
                                          <p:spTgt spid="20"/>
                                        </p:tgtEl>
                                        <p:attrNameLst>
                                          <p:attrName>ppt_h</p:attrName>
                                        </p:attrNameLst>
                                      </p:cBhvr>
                                      <p:tavLst>
                                        <p:tav tm="0">
                                          <p:val>
                                            <p:fltVal val="0"/>
                                          </p:val>
                                        </p:tav>
                                        <p:tav tm="100000">
                                          <p:val>
                                            <p:strVal val="#ppt_h"/>
                                          </p:val>
                                        </p:tav>
                                      </p:tavLst>
                                    </p:anim>
                                    <p:animEffect>
                                      <p:cBhvr>
                                        <p:cTn id="98" dur="500"/>
                                        <p:tgtEl>
                                          <p:spTgt spid="20"/>
                                        </p:tgtEl>
                                      </p:cBhvr>
                                    </p:animEffect>
                                  </p:childTnLst>
                                </p:cTn>
                              </p:par>
                            </p:childTnLst>
                          </p:cTn>
                        </p:par>
                        <p:par>
                          <p:cTn id="99" fill="hold">
                            <p:stCondLst>
                              <p:cond delay="4000"/>
                            </p:stCondLst>
                            <p:childTnLst>
                              <p:par>
                                <p:cTn id="100" presetID="47" presetClass="entr" presetSubtype="0" fill="hold" grpId="0" nodeType="afterEffect">
                                  <p:stCondLst>
                                    <p:cond delay="0"/>
                                  </p:stCondLst>
                                  <p:childTnLst>
                                    <p:set>
                                      <p:cBhvr>
                                        <p:cTn id="101" dur="1" fill="hold">
                                          <p:stCondLst>
                                            <p:cond delay="0"/>
                                          </p:stCondLst>
                                        </p:cTn>
                                        <p:tgtEl>
                                          <p:spTgt spid="37"/>
                                        </p:tgtEl>
                                        <p:attrNameLst>
                                          <p:attrName>style.visibility</p:attrName>
                                        </p:attrNameLst>
                                      </p:cBhvr>
                                      <p:to>
                                        <p:strVal val="visible"/>
                                      </p:to>
                                    </p:set>
                                    <p:animEffect>
                                      <p:cBhvr>
                                        <p:cTn id="102" dur="500"/>
                                        <p:tgtEl>
                                          <p:spTgt spid="37"/>
                                        </p:tgtEl>
                                      </p:cBhvr>
                                    </p:animEffect>
                                    <p:anim calcmode="lin" valueType="num">
                                      <p:cBhvr>
                                        <p:cTn id="103" dur="500" fill="hold"/>
                                        <p:tgtEl>
                                          <p:spTgt spid="37"/>
                                        </p:tgtEl>
                                        <p:attrNameLst>
                                          <p:attrName>ppt_x</p:attrName>
                                        </p:attrNameLst>
                                      </p:cBhvr>
                                      <p:tavLst>
                                        <p:tav tm="0">
                                          <p:val>
                                            <p:strVal val="#ppt_x"/>
                                          </p:val>
                                        </p:tav>
                                        <p:tav tm="100000">
                                          <p:val>
                                            <p:strVal val="#ppt_x"/>
                                          </p:val>
                                        </p:tav>
                                      </p:tavLst>
                                    </p:anim>
                                    <p:anim calcmode="lin" valueType="num">
                                      <p:cBhvr>
                                        <p:cTn id="104" dur="500" fill="hold"/>
                                        <p:tgtEl>
                                          <p:spTgt spid="37"/>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9"/>
                                        </p:tgtEl>
                                        <p:attrNameLst>
                                          <p:attrName>style.visibility</p:attrName>
                                        </p:attrNameLst>
                                      </p:cBhvr>
                                      <p:to>
                                        <p:strVal val="visible"/>
                                      </p:to>
                                    </p:set>
                                    <p:animEffect>
                                      <p:cBhvr>
                                        <p:cTn id="107" dur="500"/>
                                        <p:tgtEl>
                                          <p:spTgt spid="9"/>
                                        </p:tgtEl>
                                      </p:cBhvr>
                                    </p:animEffect>
                                    <p:anim calcmode="lin" valueType="num">
                                      <p:cBhvr>
                                        <p:cTn id="108" dur="500" fill="hold"/>
                                        <p:tgtEl>
                                          <p:spTgt spid="9"/>
                                        </p:tgtEl>
                                        <p:attrNameLst>
                                          <p:attrName>ppt_x</p:attrName>
                                        </p:attrNameLst>
                                      </p:cBhvr>
                                      <p:tavLst>
                                        <p:tav tm="0">
                                          <p:val>
                                            <p:strVal val="#ppt_x"/>
                                          </p:val>
                                        </p:tav>
                                        <p:tav tm="100000">
                                          <p:val>
                                            <p:strVal val="#ppt_x"/>
                                          </p:val>
                                        </p:tav>
                                      </p:tavLst>
                                    </p:anim>
                                    <p:anim calcmode="lin" valueType="num">
                                      <p:cBhvr>
                                        <p:cTn id="109" dur="500" fill="hold"/>
                                        <p:tgtEl>
                                          <p:spTgt spid="9"/>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10"/>
                                        </p:tgtEl>
                                        <p:attrNameLst>
                                          <p:attrName>style.visibility</p:attrName>
                                        </p:attrNameLst>
                                      </p:cBhvr>
                                      <p:to>
                                        <p:strVal val="visible"/>
                                      </p:to>
                                    </p:set>
                                    <p:animEffect>
                                      <p:cBhvr>
                                        <p:cTn id="112" dur="500"/>
                                        <p:tgtEl>
                                          <p:spTgt spid="10"/>
                                        </p:tgtEl>
                                      </p:cBhvr>
                                    </p:animEffect>
                                    <p:anim calcmode="lin" valueType="num">
                                      <p:cBhvr>
                                        <p:cTn id="113" dur="500" fill="hold"/>
                                        <p:tgtEl>
                                          <p:spTgt spid="10"/>
                                        </p:tgtEl>
                                        <p:attrNameLst>
                                          <p:attrName>ppt_x</p:attrName>
                                        </p:attrNameLst>
                                      </p:cBhvr>
                                      <p:tavLst>
                                        <p:tav tm="0">
                                          <p:val>
                                            <p:strVal val="#ppt_x"/>
                                          </p:val>
                                        </p:tav>
                                        <p:tav tm="100000">
                                          <p:val>
                                            <p:strVal val="#ppt_x"/>
                                          </p:val>
                                        </p:tav>
                                      </p:tavLst>
                                    </p:anim>
                                    <p:anim calcmode="lin" valueType="num">
                                      <p:cBhvr>
                                        <p:cTn id="114" dur="500" fill="hold"/>
                                        <p:tgtEl>
                                          <p:spTgt spid="10"/>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1"/>
                                        </p:tgtEl>
                                        <p:attrNameLst>
                                          <p:attrName>style.visibility</p:attrName>
                                        </p:attrNameLst>
                                      </p:cBhvr>
                                      <p:to>
                                        <p:strVal val="visible"/>
                                      </p:to>
                                    </p:set>
                                    <p:animEffect>
                                      <p:cBhvr>
                                        <p:cTn id="117" dur="500"/>
                                        <p:tgtEl>
                                          <p:spTgt spid="31"/>
                                        </p:tgtEl>
                                      </p:cBhvr>
                                    </p:animEffect>
                                    <p:anim calcmode="lin" valueType="num">
                                      <p:cBhvr>
                                        <p:cTn id="118" dur="500" fill="hold"/>
                                        <p:tgtEl>
                                          <p:spTgt spid="31"/>
                                        </p:tgtEl>
                                        <p:attrNameLst>
                                          <p:attrName>ppt_x</p:attrName>
                                        </p:attrNameLst>
                                      </p:cBhvr>
                                      <p:tavLst>
                                        <p:tav tm="0">
                                          <p:val>
                                            <p:strVal val="#ppt_x"/>
                                          </p:val>
                                        </p:tav>
                                        <p:tav tm="100000">
                                          <p:val>
                                            <p:strVal val="#ppt_x"/>
                                          </p:val>
                                        </p:tav>
                                      </p:tavLst>
                                    </p:anim>
                                    <p:anim calcmode="lin" valueType="num">
                                      <p:cBhvr>
                                        <p:cTn id="119" dur="500" fill="hold"/>
                                        <p:tgtEl>
                                          <p:spTgt spid="31"/>
                                        </p:tgtEl>
                                        <p:attrNameLst>
                                          <p:attrName>ppt_y</p:attrName>
                                        </p:attrNameLst>
                                      </p:cBhvr>
                                      <p:tavLst>
                                        <p:tav tm="0">
                                          <p:val>
                                            <p:strVal val="#ppt_y+.1"/>
                                          </p:val>
                                        </p:tav>
                                        <p:tav tm="100000">
                                          <p:val>
                                            <p:strVal val="#ppt_y"/>
                                          </p:val>
                                        </p:tav>
                                      </p:tavLst>
                                    </p:anim>
                                  </p:childTnLst>
                                </p:cTn>
                              </p:par>
                            </p:childTnLst>
                          </p:cTn>
                        </p:par>
                        <p:par>
                          <p:cTn id="120" fill="hold">
                            <p:stCondLst>
                              <p:cond delay="4500"/>
                            </p:stCondLst>
                            <p:childTnLst>
                              <p:par>
                                <p:cTn id="121" presetID="22" presetClass="entr" presetSubtype="8" fill="hold" grpId="0" nodeType="afterEffect">
                                  <p:stCondLst>
                                    <p:cond delay="0"/>
                                  </p:stCondLst>
                                  <p:childTnLst>
                                    <p:set>
                                      <p:cBhvr>
                                        <p:cTn id="122" dur="1" fill="hold">
                                          <p:stCondLst>
                                            <p:cond delay="0"/>
                                          </p:stCondLst>
                                        </p:cTn>
                                        <p:tgtEl>
                                          <p:spTgt spid="21"/>
                                        </p:tgtEl>
                                        <p:attrNameLst>
                                          <p:attrName>style.visibility</p:attrName>
                                        </p:attrNameLst>
                                      </p:cBhvr>
                                      <p:to>
                                        <p:strVal val="visible"/>
                                      </p:to>
                                    </p:set>
                                    <p:animEffect>
                                      <p:cBhvr>
                                        <p:cTn id="123" dur="500"/>
                                        <p:tgtEl>
                                          <p:spTgt spid="21"/>
                                        </p:tgtEl>
                                      </p:cBhvr>
                                    </p:animEffect>
                                  </p:childTnLst>
                                </p:cTn>
                              </p:par>
                            </p:childTnLst>
                          </p:cTn>
                        </p:par>
                        <p:par>
                          <p:cTn id="124" fill="hold">
                            <p:stCondLst>
                              <p:cond delay="5000"/>
                            </p:stCondLst>
                            <p:childTnLst>
                              <p:par>
                                <p:cTn id="125" presetID="10" presetClass="entr" presetSubtype="0" fill="hold" grpId="0" nodeType="afterEffect">
                                  <p:stCondLst>
                                    <p:cond delay="0"/>
                                  </p:stCondLst>
                                  <p:childTnLst>
                                    <p:set>
                                      <p:cBhvr>
                                        <p:cTn id="126" dur="1" fill="hold">
                                          <p:stCondLst>
                                            <p:cond delay="0"/>
                                          </p:stCondLst>
                                        </p:cTn>
                                        <p:tgtEl>
                                          <p:spTgt spid="22"/>
                                        </p:tgtEl>
                                        <p:attrNameLst>
                                          <p:attrName>style.visibility</p:attrName>
                                        </p:attrNameLst>
                                      </p:cBhvr>
                                      <p:to>
                                        <p:strVal val="visible"/>
                                      </p:to>
                                    </p:set>
                                    <p:anim calcmode="lin" valueType="num">
                                      <p:cBhvr>
                                        <p:cTn id="127" dur="500" fill="hold"/>
                                        <p:tgtEl>
                                          <p:spTgt spid="22"/>
                                        </p:tgtEl>
                                        <p:attrNameLst>
                                          <p:attrName>ppt_w</p:attrName>
                                        </p:attrNameLst>
                                      </p:cBhvr>
                                      <p:tavLst>
                                        <p:tav tm="0">
                                          <p:val>
                                            <p:fltVal val="0"/>
                                          </p:val>
                                        </p:tav>
                                        <p:tav tm="100000">
                                          <p:val>
                                            <p:strVal val="#ppt_w"/>
                                          </p:val>
                                        </p:tav>
                                      </p:tavLst>
                                    </p:anim>
                                    <p:anim calcmode="lin" valueType="num">
                                      <p:cBhvr>
                                        <p:cTn id="128" dur="500" fill="hold"/>
                                        <p:tgtEl>
                                          <p:spTgt spid="22"/>
                                        </p:tgtEl>
                                        <p:attrNameLst>
                                          <p:attrName>ppt_h</p:attrName>
                                        </p:attrNameLst>
                                      </p:cBhvr>
                                      <p:tavLst>
                                        <p:tav tm="0">
                                          <p:val>
                                            <p:fltVal val="0"/>
                                          </p:val>
                                        </p:tav>
                                        <p:tav tm="100000">
                                          <p:val>
                                            <p:strVal val="#ppt_h"/>
                                          </p:val>
                                        </p:tav>
                                      </p:tavLst>
                                    </p:anim>
                                    <p:animEffect>
                                      <p:cBhvr>
                                        <p:cTn id="129" dur="500"/>
                                        <p:tgtEl>
                                          <p:spTgt spid="22"/>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3"/>
                                        </p:tgtEl>
                                        <p:attrNameLst>
                                          <p:attrName>style.visibility</p:attrName>
                                        </p:attrNameLst>
                                      </p:cBhvr>
                                      <p:to>
                                        <p:strVal val="visible"/>
                                      </p:to>
                                    </p:set>
                                    <p:anim calcmode="lin" valueType="num">
                                      <p:cBhvr>
                                        <p:cTn id="132" dur="500" fill="hold"/>
                                        <p:tgtEl>
                                          <p:spTgt spid="23"/>
                                        </p:tgtEl>
                                        <p:attrNameLst>
                                          <p:attrName>ppt_w</p:attrName>
                                        </p:attrNameLst>
                                      </p:cBhvr>
                                      <p:tavLst>
                                        <p:tav tm="0">
                                          <p:val>
                                            <p:fltVal val="0"/>
                                          </p:val>
                                        </p:tav>
                                        <p:tav tm="100000">
                                          <p:val>
                                            <p:strVal val="#ppt_w"/>
                                          </p:val>
                                        </p:tav>
                                      </p:tavLst>
                                    </p:anim>
                                    <p:anim calcmode="lin" valueType="num">
                                      <p:cBhvr>
                                        <p:cTn id="133" dur="500" fill="hold"/>
                                        <p:tgtEl>
                                          <p:spTgt spid="23"/>
                                        </p:tgtEl>
                                        <p:attrNameLst>
                                          <p:attrName>ppt_h</p:attrName>
                                        </p:attrNameLst>
                                      </p:cBhvr>
                                      <p:tavLst>
                                        <p:tav tm="0">
                                          <p:val>
                                            <p:fltVal val="0"/>
                                          </p:val>
                                        </p:tav>
                                        <p:tav tm="100000">
                                          <p:val>
                                            <p:strVal val="#ppt_h"/>
                                          </p:val>
                                        </p:tav>
                                      </p:tavLst>
                                    </p:anim>
                                    <p:animEffect>
                                      <p:cBhvr>
                                        <p:cTn id="134" dur="500"/>
                                        <p:tgtEl>
                                          <p:spTgt spid="23"/>
                                        </p:tgtEl>
                                      </p:cBhvr>
                                    </p:animEffect>
                                  </p:childTnLst>
                                </p:cTn>
                              </p:par>
                            </p:childTnLst>
                          </p:cTn>
                        </p:par>
                        <p:par>
                          <p:cTn id="135" fill="hold">
                            <p:stCondLst>
                              <p:cond delay="5500"/>
                            </p:stCondLst>
                            <p:childTnLst>
                              <p:par>
                                <p:cTn id="136" presetID="47" presetClass="entr" presetSubtype="0" fill="hold" grpId="0" nodeType="afterEffect">
                                  <p:stCondLst>
                                    <p:cond delay="0"/>
                                  </p:stCondLst>
                                  <p:childTnLst>
                                    <p:set>
                                      <p:cBhvr>
                                        <p:cTn id="137" dur="1" fill="hold">
                                          <p:stCondLst>
                                            <p:cond delay="0"/>
                                          </p:stCondLst>
                                        </p:cTn>
                                        <p:tgtEl>
                                          <p:spTgt spid="27"/>
                                        </p:tgtEl>
                                        <p:attrNameLst>
                                          <p:attrName>style.visibility</p:attrName>
                                        </p:attrNameLst>
                                      </p:cBhvr>
                                      <p:to>
                                        <p:strVal val="visible"/>
                                      </p:to>
                                    </p:set>
                                    <p:animEffect>
                                      <p:cBhvr>
                                        <p:cTn id="138" dur="500"/>
                                        <p:tgtEl>
                                          <p:spTgt spid="27"/>
                                        </p:tgtEl>
                                      </p:cBhvr>
                                    </p:animEffect>
                                    <p:anim calcmode="lin" valueType="num">
                                      <p:cBhvr>
                                        <p:cTn id="139" dur="500" fill="hold"/>
                                        <p:tgtEl>
                                          <p:spTgt spid="27"/>
                                        </p:tgtEl>
                                        <p:attrNameLst>
                                          <p:attrName>ppt_x</p:attrName>
                                        </p:attrNameLst>
                                      </p:cBhvr>
                                      <p:tavLst>
                                        <p:tav tm="0">
                                          <p:val>
                                            <p:strVal val="#ppt_x"/>
                                          </p:val>
                                        </p:tav>
                                        <p:tav tm="100000">
                                          <p:val>
                                            <p:strVal val="#ppt_x"/>
                                          </p:val>
                                        </p:tav>
                                      </p:tavLst>
                                    </p:anim>
                                    <p:anim calcmode="lin" valueType="num">
                                      <p:cBhvr>
                                        <p:cTn id="140" dur="500" fill="hold"/>
                                        <p:tgtEl>
                                          <p:spTgt spid="27"/>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28"/>
                                        </p:tgtEl>
                                        <p:attrNameLst>
                                          <p:attrName>style.visibility</p:attrName>
                                        </p:attrNameLst>
                                      </p:cBhvr>
                                      <p:to>
                                        <p:strVal val="visible"/>
                                      </p:to>
                                    </p:set>
                                    <p:animEffect>
                                      <p:cBhvr>
                                        <p:cTn id="143" dur="500"/>
                                        <p:tgtEl>
                                          <p:spTgt spid="28"/>
                                        </p:tgtEl>
                                      </p:cBhvr>
                                    </p:animEffect>
                                    <p:anim calcmode="lin" valueType="num">
                                      <p:cBhvr>
                                        <p:cTn id="144" dur="500" fill="hold"/>
                                        <p:tgtEl>
                                          <p:spTgt spid="28"/>
                                        </p:tgtEl>
                                        <p:attrNameLst>
                                          <p:attrName>ppt_x</p:attrName>
                                        </p:attrNameLst>
                                      </p:cBhvr>
                                      <p:tavLst>
                                        <p:tav tm="0">
                                          <p:val>
                                            <p:strVal val="#ppt_x"/>
                                          </p:val>
                                        </p:tav>
                                        <p:tav tm="100000">
                                          <p:val>
                                            <p:strVal val="#ppt_x"/>
                                          </p:val>
                                        </p:tav>
                                      </p:tavLst>
                                    </p:anim>
                                    <p:anim calcmode="lin" valueType="num">
                                      <p:cBhvr>
                                        <p:cTn id="145" dur="500" fill="hold"/>
                                        <p:tgtEl>
                                          <p:spTgt spid="28"/>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33"/>
                                        </p:tgtEl>
                                        <p:attrNameLst>
                                          <p:attrName>style.visibility</p:attrName>
                                        </p:attrNameLst>
                                      </p:cBhvr>
                                      <p:to>
                                        <p:strVal val="visible"/>
                                      </p:to>
                                    </p:set>
                                    <p:animEffect>
                                      <p:cBhvr>
                                        <p:cTn id="148" dur="500"/>
                                        <p:tgtEl>
                                          <p:spTgt spid="33"/>
                                        </p:tgtEl>
                                      </p:cBhvr>
                                    </p:animEffect>
                                    <p:anim calcmode="lin" valueType="num">
                                      <p:cBhvr>
                                        <p:cTn id="149" dur="500" fill="hold"/>
                                        <p:tgtEl>
                                          <p:spTgt spid="33"/>
                                        </p:tgtEl>
                                        <p:attrNameLst>
                                          <p:attrName>ppt_x</p:attrName>
                                        </p:attrNameLst>
                                      </p:cBhvr>
                                      <p:tavLst>
                                        <p:tav tm="0">
                                          <p:val>
                                            <p:strVal val="#ppt_x"/>
                                          </p:val>
                                        </p:tav>
                                        <p:tav tm="100000">
                                          <p:val>
                                            <p:strVal val="#ppt_x"/>
                                          </p:val>
                                        </p:tav>
                                      </p:tavLst>
                                    </p:anim>
                                    <p:anim calcmode="lin" valueType="num">
                                      <p:cBhvr>
                                        <p:cTn id="150" dur="500" fill="hold"/>
                                        <p:tgtEl>
                                          <p:spTgt spid="33"/>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38"/>
                                        </p:tgtEl>
                                        <p:attrNameLst>
                                          <p:attrName>style.visibility</p:attrName>
                                        </p:attrNameLst>
                                      </p:cBhvr>
                                      <p:to>
                                        <p:strVal val="visible"/>
                                      </p:to>
                                    </p:set>
                                    <p:animEffect>
                                      <p:cBhvr>
                                        <p:cTn id="153" dur="500"/>
                                        <p:tgtEl>
                                          <p:spTgt spid="38"/>
                                        </p:tgtEl>
                                      </p:cBhvr>
                                    </p:animEffect>
                                    <p:anim calcmode="lin" valueType="num">
                                      <p:cBhvr>
                                        <p:cTn id="154" dur="500" fill="hold"/>
                                        <p:tgtEl>
                                          <p:spTgt spid="38"/>
                                        </p:tgtEl>
                                        <p:attrNameLst>
                                          <p:attrName>ppt_x</p:attrName>
                                        </p:attrNameLst>
                                      </p:cBhvr>
                                      <p:tavLst>
                                        <p:tav tm="0">
                                          <p:val>
                                            <p:strVal val="#ppt_x"/>
                                          </p:val>
                                        </p:tav>
                                        <p:tav tm="100000">
                                          <p:val>
                                            <p:strVal val="#ppt_x"/>
                                          </p:val>
                                        </p:tav>
                                      </p:tavLst>
                                    </p:anim>
                                    <p:anim calcmode="lin" valueType="num">
                                      <p:cBhvr>
                                        <p:cTn id="155" dur="500" fill="hold"/>
                                        <p:tgtEl>
                                          <p:spTgt spid="38"/>
                                        </p:tgtEl>
                                        <p:attrNameLst>
                                          <p:attrName>ppt_y</p:attrName>
                                        </p:attrNameLst>
                                      </p:cBhvr>
                                      <p:tavLst>
                                        <p:tav tm="0">
                                          <p:val>
                                            <p:strVal val="#ppt_y+.1"/>
                                          </p:val>
                                        </p:tav>
                                        <p:tav tm="100000">
                                          <p:val>
                                            <p:strVal val="#ppt_y"/>
                                          </p:val>
                                        </p:tav>
                                      </p:tavLst>
                                    </p:anim>
                                  </p:childTnLst>
                                </p:cTn>
                              </p:par>
                            </p:childTnLst>
                          </p:cTn>
                        </p:par>
                        <p:par>
                          <p:cTn id="156" fill="hold">
                            <p:stCondLst>
                              <p:cond delay="6000"/>
                            </p:stCondLst>
                            <p:childTnLst>
                              <p:par>
                                <p:cTn id="157" presetID="22" presetClass="entr" presetSubtype="8" fill="hold" grpId="0" nodeType="afterEffect">
                                  <p:stCondLst>
                                    <p:cond delay="0"/>
                                  </p:stCondLst>
                                  <p:childTnLst>
                                    <p:set>
                                      <p:cBhvr>
                                        <p:cTn id="158" dur="1" fill="hold">
                                          <p:stCondLst>
                                            <p:cond delay="0"/>
                                          </p:stCondLst>
                                        </p:cTn>
                                        <p:tgtEl>
                                          <p:spTgt spid="24"/>
                                        </p:tgtEl>
                                        <p:attrNameLst>
                                          <p:attrName>style.visibility</p:attrName>
                                        </p:attrNameLst>
                                      </p:cBhvr>
                                      <p:to>
                                        <p:strVal val="visible"/>
                                      </p:to>
                                    </p:set>
                                    <p:animEffect>
                                      <p:cBhvr>
                                        <p:cTn id="159" dur="500"/>
                                        <p:tgtEl>
                                          <p:spTgt spid="24"/>
                                        </p:tgtEl>
                                      </p:cBhvr>
                                    </p:animEffect>
                                  </p:childTnLst>
                                </p:cTn>
                              </p:par>
                            </p:childTnLst>
                          </p:cTn>
                        </p:par>
                        <p:par>
                          <p:cTn id="160" fill="hold">
                            <p:stCondLst>
                              <p:cond delay="6500"/>
                            </p:stCondLst>
                            <p:childTnLst>
                              <p:par>
                                <p:cTn id="161" presetID="10" presetClass="entr" presetSubtype="0" fill="hold" grpId="0" nodeType="afterEffect">
                                  <p:stCondLst>
                                    <p:cond delay="0"/>
                                  </p:stCondLst>
                                  <p:childTnLst>
                                    <p:set>
                                      <p:cBhvr>
                                        <p:cTn id="162" dur="1" fill="hold">
                                          <p:stCondLst>
                                            <p:cond delay="0"/>
                                          </p:stCondLst>
                                        </p:cTn>
                                        <p:tgtEl>
                                          <p:spTgt spid="25"/>
                                        </p:tgtEl>
                                        <p:attrNameLst>
                                          <p:attrName>style.visibility</p:attrName>
                                        </p:attrNameLst>
                                      </p:cBhvr>
                                      <p:to>
                                        <p:strVal val="visible"/>
                                      </p:to>
                                    </p:set>
                                    <p:anim calcmode="lin" valueType="num">
                                      <p:cBhvr>
                                        <p:cTn id="163" dur="500" fill="hold"/>
                                        <p:tgtEl>
                                          <p:spTgt spid="25"/>
                                        </p:tgtEl>
                                        <p:attrNameLst>
                                          <p:attrName>ppt_w</p:attrName>
                                        </p:attrNameLst>
                                      </p:cBhvr>
                                      <p:tavLst>
                                        <p:tav tm="0">
                                          <p:val>
                                            <p:fltVal val="0"/>
                                          </p:val>
                                        </p:tav>
                                        <p:tav tm="100000">
                                          <p:val>
                                            <p:strVal val="#ppt_w"/>
                                          </p:val>
                                        </p:tav>
                                      </p:tavLst>
                                    </p:anim>
                                    <p:anim calcmode="lin" valueType="num">
                                      <p:cBhvr>
                                        <p:cTn id="164" dur="500" fill="hold"/>
                                        <p:tgtEl>
                                          <p:spTgt spid="25"/>
                                        </p:tgtEl>
                                        <p:attrNameLst>
                                          <p:attrName>ppt_h</p:attrName>
                                        </p:attrNameLst>
                                      </p:cBhvr>
                                      <p:tavLst>
                                        <p:tav tm="0">
                                          <p:val>
                                            <p:fltVal val="0"/>
                                          </p:val>
                                        </p:tav>
                                        <p:tav tm="100000">
                                          <p:val>
                                            <p:strVal val="#ppt_h"/>
                                          </p:val>
                                        </p:tav>
                                      </p:tavLst>
                                    </p:anim>
                                    <p:animEffect>
                                      <p:cBhvr>
                                        <p:cTn id="165" dur="500"/>
                                        <p:tgtEl>
                                          <p:spTgt spid="25"/>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26"/>
                                        </p:tgtEl>
                                        <p:attrNameLst>
                                          <p:attrName>style.visibility</p:attrName>
                                        </p:attrNameLst>
                                      </p:cBhvr>
                                      <p:to>
                                        <p:strVal val="visible"/>
                                      </p:to>
                                    </p:set>
                                    <p:anim calcmode="lin" valueType="num">
                                      <p:cBhvr>
                                        <p:cTn id="168" dur="500" fill="hold"/>
                                        <p:tgtEl>
                                          <p:spTgt spid="26"/>
                                        </p:tgtEl>
                                        <p:attrNameLst>
                                          <p:attrName>ppt_w</p:attrName>
                                        </p:attrNameLst>
                                      </p:cBhvr>
                                      <p:tavLst>
                                        <p:tav tm="0">
                                          <p:val>
                                            <p:fltVal val="0"/>
                                          </p:val>
                                        </p:tav>
                                        <p:tav tm="100000">
                                          <p:val>
                                            <p:strVal val="#ppt_w"/>
                                          </p:val>
                                        </p:tav>
                                      </p:tavLst>
                                    </p:anim>
                                    <p:anim calcmode="lin" valueType="num">
                                      <p:cBhvr>
                                        <p:cTn id="169" dur="500" fill="hold"/>
                                        <p:tgtEl>
                                          <p:spTgt spid="26"/>
                                        </p:tgtEl>
                                        <p:attrNameLst>
                                          <p:attrName>ppt_h</p:attrName>
                                        </p:attrNameLst>
                                      </p:cBhvr>
                                      <p:tavLst>
                                        <p:tav tm="0">
                                          <p:val>
                                            <p:fltVal val="0"/>
                                          </p:val>
                                        </p:tav>
                                        <p:tav tm="100000">
                                          <p:val>
                                            <p:strVal val="#ppt_h"/>
                                          </p:val>
                                        </p:tav>
                                      </p:tavLst>
                                    </p:anim>
                                    <p:animEffect>
                                      <p:cBhvr>
                                        <p:cTn id="170" dur="500"/>
                                        <p:tgtEl>
                                          <p:spTgt spid="26"/>
                                        </p:tgtEl>
                                      </p:cBhvr>
                                    </p:animEffect>
                                  </p:childTnLst>
                                </p:cTn>
                              </p:par>
                            </p:childTnLst>
                          </p:cTn>
                        </p:par>
                        <p:par>
                          <p:cTn id="171" fill="hold">
                            <p:stCondLst>
                              <p:cond delay="7000"/>
                            </p:stCondLst>
                            <p:childTnLst>
                              <p:par>
                                <p:cTn id="172" presetID="47" presetClass="entr" presetSubtype="0" fill="hold" grpId="0" nodeType="afterEffect">
                                  <p:stCondLst>
                                    <p:cond delay="0"/>
                                  </p:stCondLst>
                                  <p:childTnLst>
                                    <p:set>
                                      <p:cBhvr>
                                        <p:cTn id="173" dur="1" fill="hold">
                                          <p:stCondLst>
                                            <p:cond delay="0"/>
                                          </p:stCondLst>
                                        </p:cTn>
                                        <p:tgtEl>
                                          <p:spTgt spid="39"/>
                                        </p:tgtEl>
                                        <p:attrNameLst>
                                          <p:attrName>style.visibility</p:attrName>
                                        </p:attrNameLst>
                                      </p:cBhvr>
                                      <p:to>
                                        <p:strVal val="visible"/>
                                      </p:to>
                                    </p:set>
                                    <p:animEffect>
                                      <p:cBhvr>
                                        <p:cTn id="174" dur="500"/>
                                        <p:tgtEl>
                                          <p:spTgt spid="39"/>
                                        </p:tgtEl>
                                      </p:cBhvr>
                                    </p:animEffect>
                                    <p:anim calcmode="lin" valueType="num">
                                      <p:cBhvr>
                                        <p:cTn id="175" dur="500" fill="hold"/>
                                        <p:tgtEl>
                                          <p:spTgt spid="39"/>
                                        </p:tgtEl>
                                        <p:attrNameLst>
                                          <p:attrName>ppt_x</p:attrName>
                                        </p:attrNameLst>
                                      </p:cBhvr>
                                      <p:tavLst>
                                        <p:tav tm="0">
                                          <p:val>
                                            <p:strVal val="#ppt_x"/>
                                          </p:val>
                                        </p:tav>
                                        <p:tav tm="100000">
                                          <p:val>
                                            <p:strVal val="#ppt_x"/>
                                          </p:val>
                                        </p:tav>
                                      </p:tavLst>
                                    </p:anim>
                                    <p:anim calcmode="lin" valueType="num">
                                      <p:cBhvr>
                                        <p:cTn id="176" dur="500" fill="hold"/>
                                        <p:tgtEl>
                                          <p:spTgt spid="39"/>
                                        </p:tgtEl>
                                        <p:attrNameLst>
                                          <p:attrName>ppt_y</p:attrName>
                                        </p:attrNameLst>
                                      </p:cBhvr>
                                      <p:tavLst>
                                        <p:tav tm="0">
                                          <p:val>
                                            <p:strVal val="#ppt_y-.1"/>
                                          </p:val>
                                        </p:tav>
                                        <p:tav tm="100000">
                                          <p:val>
                                            <p:strVal val="#ppt_y"/>
                                          </p:val>
                                        </p:tav>
                                      </p:tavLst>
                                    </p:anim>
                                  </p:childTnLst>
                                </p:cTn>
                              </p:par>
                              <p:par>
                                <p:cTn id="177" presetID="42" presetClass="entr" presetSubtype="0" fill="hold" grpId="0" nodeType="withEffect">
                                  <p:stCondLst>
                                    <p:cond delay="0"/>
                                  </p:stCondLst>
                                  <p:childTnLst>
                                    <p:set>
                                      <p:cBhvr>
                                        <p:cTn id="178" dur="1" fill="hold">
                                          <p:stCondLst>
                                            <p:cond delay="0"/>
                                          </p:stCondLst>
                                        </p:cTn>
                                        <p:tgtEl>
                                          <p:spTgt spid="11"/>
                                        </p:tgtEl>
                                        <p:attrNameLst>
                                          <p:attrName>style.visibility</p:attrName>
                                        </p:attrNameLst>
                                      </p:cBhvr>
                                      <p:to>
                                        <p:strVal val="visible"/>
                                      </p:to>
                                    </p:set>
                                    <p:animEffect>
                                      <p:cBhvr>
                                        <p:cTn id="179" dur="500"/>
                                        <p:tgtEl>
                                          <p:spTgt spid="11"/>
                                        </p:tgtEl>
                                      </p:cBhvr>
                                    </p:animEffect>
                                    <p:anim calcmode="lin" valueType="num">
                                      <p:cBhvr>
                                        <p:cTn id="180" dur="500" fill="hold"/>
                                        <p:tgtEl>
                                          <p:spTgt spid="11"/>
                                        </p:tgtEl>
                                        <p:attrNameLst>
                                          <p:attrName>ppt_x</p:attrName>
                                        </p:attrNameLst>
                                      </p:cBhvr>
                                      <p:tavLst>
                                        <p:tav tm="0">
                                          <p:val>
                                            <p:strVal val="#ppt_x"/>
                                          </p:val>
                                        </p:tav>
                                        <p:tav tm="100000">
                                          <p:val>
                                            <p:strVal val="#ppt_x"/>
                                          </p:val>
                                        </p:tav>
                                      </p:tavLst>
                                    </p:anim>
                                    <p:anim calcmode="lin" valueType="num">
                                      <p:cBhvr>
                                        <p:cTn id="181" dur="500" fill="hold"/>
                                        <p:tgtEl>
                                          <p:spTgt spid="11"/>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12"/>
                                        </p:tgtEl>
                                        <p:attrNameLst>
                                          <p:attrName>style.visibility</p:attrName>
                                        </p:attrNameLst>
                                      </p:cBhvr>
                                      <p:to>
                                        <p:strVal val="visible"/>
                                      </p:to>
                                    </p:set>
                                    <p:animEffect>
                                      <p:cBhvr>
                                        <p:cTn id="184" dur="500"/>
                                        <p:tgtEl>
                                          <p:spTgt spid="12"/>
                                        </p:tgtEl>
                                      </p:cBhvr>
                                    </p:animEffect>
                                    <p:anim calcmode="lin" valueType="num">
                                      <p:cBhvr>
                                        <p:cTn id="185" dur="500" fill="hold"/>
                                        <p:tgtEl>
                                          <p:spTgt spid="12"/>
                                        </p:tgtEl>
                                        <p:attrNameLst>
                                          <p:attrName>ppt_x</p:attrName>
                                        </p:attrNameLst>
                                      </p:cBhvr>
                                      <p:tavLst>
                                        <p:tav tm="0">
                                          <p:val>
                                            <p:strVal val="#ppt_x"/>
                                          </p:val>
                                        </p:tav>
                                        <p:tav tm="100000">
                                          <p:val>
                                            <p:strVal val="#ppt_x"/>
                                          </p:val>
                                        </p:tav>
                                      </p:tavLst>
                                    </p:anim>
                                    <p:anim calcmode="lin" valueType="num">
                                      <p:cBhvr>
                                        <p:cTn id="186" dur="500" fill="hold"/>
                                        <p:tgtEl>
                                          <p:spTgt spid="12"/>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32"/>
                                        </p:tgtEl>
                                        <p:attrNameLst>
                                          <p:attrName>style.visibility</p:attrName>
                                        </p:attrNameLst>
                                      </p:cBhvr>
                                      <p:to>
                                        <p:strVal val="visible"/>
                                      </p:to>
                                    </p:set>
                                    <p:animEffect>
                                      <p:cBhvr>
                                        <p:cTn id="189" dur="500"/>
                                        <p:tgtEl>
                                          <p:spTgt spid="32"/>
                                        </p:tgtEl>
                                      </p:cBhvr>
                                    </p:animEffect>
                                    <p:anim calcmode="lin" valueType="num">
                                      <p:cBhvr>
                                        <p:cTn id="190" dur="500" fill="hold"/>
                                        <p:tgtEl>
                                          <p:spTgt spid="32"/>
                                        </p:tgtEl>
                                        <p:attrNameLst>
                                          <p:attrName>ppt_x</p:attrName>
                                        </p:attrNameLst>
                                      </p:cBhvr>
                                      <p:tavLst>
                                        <p:tav tm="0">
                                          <p:val>
                                            <p:strVal val="#ppt_x"/>
                                          </p:val>
                                        </p:tav>
                                        <p:tav tm="100000">
                                          <p:val>
                                            <p:strVal val="#ppt_x"/>
                                          </p:val>
                                        </p:tav>
                                      </p:tavLst>
                                    </p:anim>
                                    <p:anim calcmode="lin" valueType="num">
                                      <p:cBhvr>
                                        <p:cTn id="191" dur="500" fill="hold"/>
                                        <p:tgtEl>
                                          <p:spTgt spid="32"/>
                                        </p:tgtEl>
                                        <p:attrNameLst>
                                          <p:attrName>ppt_y</p:attrName>
                                        </p:attrNameLst>
                                      </p:cBhvr>
                                      <p:tavLst>
                                        <p:tav tm="0">
                                          <p:val>
                                            <p:strVal val="#ppt_y+.1"/>
                                          </p:val>
                                        </p:tav>
                                        <p:tav tm="100000">
                                          <p:val>
                                            <p:strVal val="#ppt_y"/>
                                          </p:val>
                                        </p:tav>
                                      </p:tavLst>
                                    </p:anim>
                                  </p:childTnLst>
                                </p:cTn>
                              </p:par>
                            </p:childTnLst>
                          </p:cTn>
                        </p:par>
                        <p:par>
                          <p:cTn id="192" fill="hold">
                            <p:stCondLst>
                              <p:cond delay="7500"/>
                            </p:stCondLst>
                            <p:childTnLst>
                              <p:par>
                                <p:cTn id="193" presetID="22" presetClass="entr" presetSubtype="8" fill="hold" grpId="0" nodeType="afterEffect">
                                  <p:stCondLst>
                                    <p:cond delay="0"/>
                                  </p:stCondLst>
                                  <p:childTnLst>
                                    <p:set>
                                      <p:cBhvr>
                                        <p:cTn id="194" dur="1" fill="hold">
                                          <p:stCondLst>
                                            <p:cond delay="0"/>
                                          </p:stCondLst>
                                        </p:cTn>
                                        <p:tgtEl>
                                          <p:spTgt spid="30"/>
                                        </p:tgtEl>
                                        <p:attrNameLst>
                                          <p:attrName>style.visibility</p:attrName>
                                        </p:attrNameLst>
                                      </p:cBhvr>
                                      <p:to>
                                        <p:strVal val="visible"/>
                                      </p:to>
                                    </p:set>
                                    <p:animEffect>
                                      <p:cBhvr>
                                        <p:cTn id="1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bldLvl="0" animBg="1" autoUpdateAnimBg="0"/>
      <p:bldP spid="9" grpId="0" animBg="1"/>
      <p:bldP spid="10" grpId="0" bldLvl="0" animBg="1" autoUpdateAnimBg="0"/>
      <p:bldP spid="11" grpId="0" animBg="1"/>
      <p:bldP spid="12" grpId="0" bldLvl="0" animBg="1" autoUpdateAnimBg="0"/>
      <p:bldP spid="13" grpId="0" animBg="1"/>
      <p:bldP spid="14" grpId="0" bldLvl="0" animBg="1" autoUpdateAnimBg="0"/>
      <p:bldP spid="15" grpId="0" bldLvl="0" animBg="1" autoUpdateAnimBg="0"/>
      <p:bldP spid="16" grpId="0" bldLvl="0" animBg="1" autoUpdateAnimBg="0"/>
      <p:bldP spid="17" grpId="0" bldLvl="0" animBg="1" autoUpdateAnimBg="0"/>
      <p:bldP spid="18" grpId="0" animBg="1"/>
      <p:bldP spid="19" grpId="0" bldLvl="0" animBg="1" autoUpdateAnimBg="0"/>
      <p:bldP spid="20" grpId="0" bldLvl="0" animBg="1" autoUpdateAnimBg="0"/>
      <p:bldP spid="21" grpId="0" animBg="1"/>
      <p:bldP spid="22" grpId="0" bldLvl="0" animBg="1" autoUpdateAnimBg="0"/>
      <p:bldP spid="23" grpId="0" bldLvl="0" animBg="1" autoUpdateAnimBg="0"/>
      <p:bldP spid="24" grpId="0" animBg="1"/>
      <p:bldP spid="25" grpId="0" bldLvl="0" animBg="1" autoUpdateAnimBg="0"/>
      <p:bldP spid="26" grpId="0" bldLvl="0" animBg="1" autoUpdateAnimBg="0"/>
      <p:bldP spid="27" grpId="0" animBg="1"/>
      <p:bldP spid="28" grpId="0" bldLvl="0" animBg="1" autoUpdateAnimBg="0"/>
      <p:bldP spid="29" grpId="0" animBg="1"/>
      <p:bldP spid="30" grpId="0" animBg="1"/>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P spid="39"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21255145">
            <a:off x="4399246" y="1231456"/>
            <a:ext cx="3409477" cy="1074272"/>
          </a:xfrm>
          <a:custGeom>
            <a:avLst/>
            <a:gdLst>
              <a:gd name="connsiteX0" fmla="*/ 0 w 3977640"/>
              <a:gd name="connsiteY0" fmla="*/ 1333500 h 1508760"/>
              <a:gd name="connsiteX1" fmla="*/ 624840 w 3977640"/>
              <a:gd name="connsiteY1" fmla="*/ 655320 h 1508760"/>
              <a:gd name="connsiteX2" fmla="*/ 1264920 w 3977640"/>
              <a:gd name="connsiteY2" fmla="*/ 1074420 h 1508760"/>
              <a:gd name="connsiteX3" fmla="*/ 2049780 w 3977640"/>
              <a:gd name="connsiteY3" fmla="*/ 342900 h 1508760"/>
              <a:gd name="connsiteX4" fmla="*/ 2682240 w 3977640"/>
              <a:gd name="connsiteY4" fmla="*/ 982980 h 1508760"/>
              <a:gd name="connsiteX5" fmla="*/ 3406140 w 3977640"/>
              <a:gd name="connsiteY5" fmla="*/ 266700 h 1508760"/>
              <a:gd name="connsiteX6" fmla="*/ 3185160 w 3977640"/>
              <a:gd name="connsiteY6" fmla="*/ 83820 h 1508760"/>
              <a:gd name="connsiteX7" fmla="*/ 3977640 w 3977640"/>
              <a:gd name="connsiteY7" fmla="*/ 0 h 1508760"/>
              <a:gd name="connsiteX8" fmla="*/ 3909060 w 3977640"/>
              <a:gd name="connsiteY8" fmla="*/ 777240 h 1508760"/>
              <a:gd name="connsiteX9" fmla="*/ 3703320 w 3977640"/>
              <a:gd name="connsiteY9" fmla="*/ 594360 h 1508760"/>
              <a:gd name="connsiteX10" fmla="*/ 2689860 w 3977640"/>
              <a:gd name="connsiteY10" fmla="*/ 1501140 h 1508760"/>
              <a:gd name="connsiteX11" fmla="*/ 2065020 w 3977640"/>
              <a:gd name="connsiteY11" fmla="*/ 861060 h 1508760"/>
              <a:gd name="connsiteX12" fmla="*/ 1264920 w 3977640"/>
              <a:gd name="connsiteY12" fmla="*/ 1508760 h 1508760"/>
              <a:gd name="connsiteX13" fmla="*/ 655320 w 3977640"/>
              <a:gd name="connsiteY13" fmla="*/ 1059180 h 1508760"/>
              <a:gd name="connsiteX14" fmla="*/ 198120 w 3977640"/>
              <a:gd name="connsiteY14" fmla="*/ 1493520 h 1508760"/>
              <a:gd name="connsiteX15" fmla="*/ 0 w 3977640"/>
              <a:gd name="connsiteY15" fmla="*/ 1333500 h 1508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77640" h="1508760">
                <a:moveTo>
                  <a:pt x="0" y="1333500"/>
                </a:moveTo>
                <a:lnTo>
                  <a:pt x="624840" y="655320"/>
                </a:lnTo>
                <a:lnTo>
                  <a:pt x="1264920" y="1074420"/>
                </a:lnTo>
                <a:lnTo>
                  <a:pt x="2049780" y="342900"/>
                </a:lnTo>
                <a:lnTo>
                  <a:pt x="2682240" y="982980"/>
                </a:lnTo>
                <a:lnTo>
                  <a:pt x="3406140" y="266700"/>
                </a:lnTo>
                <a:lnTo>
                  <a:pt x="3185160" y="83820"/>
                </a:lnTo>
                <a:lnTo>
                  <a:pt x="3977640" y="0"/>
                </a:lnTo>
                <a:lnTo>
                  <a:pt x="3909060" y="777240"/>
                </a:lnTo>
                <a:lnTo>
                  <a:pt x="3703320" y="594360"/>
                </a:lnTo>
                <a:lnTo>
                  <a:pt x="2689860" y="1501140"/>
                </a:lnTo>
                <a:lnTo>
                  <a:pt x="2065020" y="861060"/>
                </a:lnTo>
                <a:lnTo>
                  <a:pt x="1264920" y="1508760"/>
                </a:lnTo>
                <a:lnTo>
                  <a:pt x="655320" y="1059180"/>
                </a:lnTo>
                <a:lnTo>
                  <a:pt x="198120" y="1493520"/>
                </a:lnTo>
                <a:lnTo>
                  <a:pt x="0" y="1333500"/>
                </a:lnTo>
                <a:close/>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8" name="组合 7"/>
          <p:cNvGrpSpPr/>
          <p:nvPr/>
        </p:nvGrpSpPr>
        <p:grpSpPr>
          <a:xfrm>
            <a:off x="4572002" y="1851670"/>
            <a:ext cx="3559281" cy="2657845"/>
            <a:chOff x="-148492" y="2581206"/>
            <a:chExt cx="3271249" cy="1862753"/>
          </a:xfrm>
        </p:grpSpPr>
        <p:cxnSp>
          <p:nvCxnSpPr>
            <p:cNvPr id="9" name="直接连接符 8"/>
            <p:cNvCxnSpPr/>
            <p:nvPr/>
          </p:nvCxnSpPr>
          <p:spPr>
            <a:xfrm>
              <a:off x="-148492" y="4443958"/>
              <a:ext cx="327124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100875" y="3147813"/>
              <a:ext cx="335087" cy="1296144"/>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p:nvSpPr>
          <p:spPr>
            <a:xfrm>
              <a:off x="1932639" y="2934474"/>
              <a:ext cx="335087" cy="1509484"/>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p:nvSpPr>
          <p:spPr>
            <a:xfrm>
              <a:off x="2764403" y="2581206"/>
              <a:ext cx="358354" cy="1862752"/>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矩形 12"/>
            <p:cNvSpPr/>
            <p:nvPr/>
          </p:nvSpPr>
          <p:spPr>
            <a:xfrm>
              <a:off x="1516757" y="3003799"/>
              <a:ext cx="335087" cy="1440160"/>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4" name="矩形 13"/>
            <p:cNvSpPr/>
            <p:nvPr/>
          </p:nvSpPr>
          <p:spPr>
            <a:xfrm>
              <a:off x="2348521" y="3291830"/>
              <a:ext cx="335087" cy="1152128"/>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5" name="矩形 14"/>
            <p:cNvSpPr/>
            <p:nvPr/>
          </p:nvSpPr>
          <p:spPr>
            <a:xfrm>
              <a:off x="684993" y="3291830"/>
              <a:ext cx="335087" cy="1152128"/>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6" name="矩形 15"/>
            <p:cNvSpPr/>
            <p:nvPr/>
          </p:nvSpPr>
          <p:spPr>
            <a:xfrm>
              <a:off x="267390" y="3147814"/>
              <a:ext cx="335087" cy="1296144"/>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 name="矩形 16"/>
            <p:cNvSpPr/>
            <p:nvPr/>
          </p:nvSpPr>
          <p:spPr>
            <a:xfrm>
              <a:off x="-148492" y="3512582"/>
              <a:ext cx="335087" cy="931376"/>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18" name="TextBox 16"/>
          <p:cNvSpPr txBox="1"/>
          <p:nvPr/>
        </p:nvSpPr>
        <p:spPr>
          <a:xfrm>
            <a:off x="899592" y="3346416"/>
            <a:ext cx="3384376" cy="954107"/>
          </a:xfrm>
          <a:prstGeom prst="rect">
            <a:avLst/>
          </a:prstGeom>
          <a:noFill/>
          <a:ln>
            <a:noFill/>
            <a:prstDash val="sysDash"/>
          </a:ln>
        </p:spPr>
        <p:txBody>
          <a:bodyPr wrap="square" rtlCol="0">
            <a:spAutoFit/>
          </a:bodyPr>
          <a:lstStyle/>
          <a:p>
            <a:pPr algn="just"/>
            <a:r>
              <a:rPr lang="zh-CN" altLang="en-US" sz="14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9" name="TextBox 17"/>
          <p:cNvSpPr txBox="1"/>
          <p:nvPr/>
        </p:nvSpPr>
        <p:spPr>
          <a:xfrm>
            <a:off x="899594" y="2859782"/>
            <a:ext cx="2317143" cy="338554"/>
          </a:xfrm>
          <a:prstGeom prst="rect">
            <a:avLst/>
          </a:prstGeom>
          <a:noFill/>
          <a:ln>
            <a:noFill/>
            <a:prstDash val="sysDash"/>
          </a:ln>
        </p:spPr>
        <p:txBody>
          <a:bodyPr wrap="squar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添加你的标题</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20" name="矩形 19"/>
          <p:cNvSpPr/>
          <p:nvPr/>
        </p:nvSpPr>
        <p:spPr>
          <a:xfrm>
            <a:off x="1043610" y="1779663"/>
            <a:ext cx="360041" cy="360041"/>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21" name="TextBox 2"/>
          <p:cNvSpPr txBox="1"/>
          <p:nvPr/>
        </p:nvSpPr>
        <p:spPr>
          <a:xfrm>
            <a:off x="1403651" y="1883966"/>
            <a:ext cx="800219"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标签文本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2456586" y="1779663"/>
            <a:ext cx="360041" cy="360041"/>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TextBox 29"/>
          <p:cNvSpPr txBox="1"/>
          <p:nvPr/>
        </p:nvSpPr>
        <p:spPr>
          <a:xfrm>
            <a:off x="2816627" y="1883966"/>
            <a:ext cx="800219"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标签文本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1043608" y="3219822"/>
            <a:ext cx="309634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9180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par>
                                <p:cTn id="23" presetID="22" presetClass="entr" presetSubtype="8" fill="hold" grpId="0" nodeType="withEffect">
                                  <p:stCondLst>
                                    <p:cond delay="125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1000"/>
                                        <p:tgtEl>
                                          <p:spTgt spid="7"/>
                                        </p:tgtEl>
                                      </p:cBhvr>
                                    </p:animEffect>
                                  </p:childTnLst>
                                </p:cTn>
                              </p:par>
                              <p:par>
                                <p:cTn id="26" presetID="30" presetClass="entr" presetSubtype="0" fill="hold" grpId="0" nodeType="withEffect">
                                  <p:stCondLst>
                                    <p:cond delay="200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600" decel="100000"/>
                                        <p:tgtEl>
                                          <p:spTgt spid="20"/>
                                        </p:tgtEl>
                                      </p:cBhvr>
                                    </p:animEffect>
                                    <p:anim calcmode="lin" valueType="num">
                                      <p:cBhvr>
                                        <p:cTn id="29" dur="600" decel="100000" fill="hold"/>
                                        <p:tgtEl>
                                          <p:spTgt spid="20"/>
                                        </p:tgtEl>
                                        <p:attrNameLst>
                                          <p:attrName>style.rotation</p:attrName>
                                        </p:attrNameLst>
                                      </p:cBhvr>
                                      <p:tavLst>
                                        <p:tav tm="0">
                                          <p:val>
                                            <p:fltVal val="-90"/>
                                          </p:val>
                                        </p:tav>
                                        <p:tav tm="100000">
                                          <p:val>
                                            <p:fltVal val="0"/>
                                          </p:val>
                                        </p:tav>
                                      </p:tavLst>
                                    </p:anim>
                                    <p:anim calcmode="lin" valueType="num">
                                      <p:cBhvr>
                                        <p:cTn id="30" dur="600" decel="100000" fill="hold"/>
                                        <p:tgtEl>
                                          <p:spTgt spid="20"/>
                                        </p:tgtEl>
                                        <p:attrNameLst>
                                          <p:attrName>ppt_x</p:attrName>
                                        </p:attrNameLst>
                                      </p:cBhvr>
                                      <p:tavLst>
                                        <p:tav tm="0">
                                          <p:val>
                                            <p:strVal val="#ppt_x+0.4"/>
                                          </p:val>
                                        </p:tav>
                                        <p:tav tm="100000">
                                          <p:val>
                                            <p:strVal val="#ppt_x-0.05"/>
                                          </p:val>
                                        </p:tav>
                                      </p:tavLst>
                                    </p:anim>
                                    <p:anim calcmode="lin" valueType="num">
                                      <p:cBhvr>
                                        <p:cTn id="31" dur="600" decel="100000" fill="hold"/>
                                        <p:tgtEl>
                                          <p:spTgt spid="20"/>
                                        </p:tgtEl>
                                        <p:attrNameLst>
                                          <p:attrName>ppt_y</p:attrName>
                                        </p:attrNameLst>
                                      </p:cBhvr>
                                      <p:tavLst>
                                        <p:tav tm="0">
                                          <p:val>
                                            <p:strVal val="#ppt_y-0.4"/>
                                          </p:val>
                                        </p:tav>
                                        <p:tav tm="100000">
                                          <p:val>
                                            <p:strVal val="#ppt_y+0.1"/>
                                          </p:val>
                                        </p:tav>
                                      </p:tavLst>
                                    </p:anim>
                                    <p:anim calcmode="lin" valueType="num">
                                      <p:cBhvr>
                                        <p:cTn id="32" dur="150" accel="100000" fill="hold">
                                          <p:stCondLst>
                                            <p:cond delay="600"/>
                                          </p:stCondLst>
                                        </p:cTn>
                                        <p:tgtEl>
                                          <p:spTgt spid="20"/>
                                        </p:tgtEl>
                                        <p:attrNameLst>
                                          <p:attrName>ppt_x</p:attrName>
                                        </p:attrNameLst>
                                      </p:cBhvr>
                                      <p:tavLst>
                                        <p:tav tm="0">
                                          <p:val>
                                            <p:strVal val="#ppt_x-0.05"/>
                                          </p:val>
                                        </p:tav>
                                        <p:tav tm="100000">
                                          <p:val>
                                            <p:strVal val="#ppt_x"/>
                                          </p:val>
                                        </p:tav>
                                      </p:tavLst>
                                    </p:anim>
                                    <p:anim calcmode="lin" valueType="num">
                                      <p:cBhvr>
                                        <p:cTn id="33" dur="150" accel="100000" fill="hold">
                                          <p:stCondLst>
                                            <p:cond delay="600"/>
                                          </p:stCondLst>
                                        </p:cTn>
                                        <p:tgtEl>
                                          <p:spTgt spid="20"/>
                                        </p:tgtEl>
                                        <p:attrNameLst>
                                          <p:attrName>ppt_y</p:attrName>
                                        </p:attrNameLst>
                                      </p:cBhvr>
                                      <p:tavLst>
                                        <p:tav tm="0">
                                          <p:val>
                                            <p:strVal val="#ppt_y+0.1"/>
                                          </p:val>
                                        </p:tav>
                                        <p:tav tm="100000">
                                          <p:val>
                                            <p:strVal val="#ppt_y"/>
                                          </p:val>
                                        </p:tav>
                                      </p:tavLst>
                                    </p:anim>
                                  </p:childTnLst>
                                </p:cTn>
                              </p:par>
                              <p:par>
                                <p:cTn id="34" presetID="30" presetClass="entr" presetSubtype="0" fill="hold" grpId="0" nodeType="withEffect">
                                  <p:stCondLst>
                                    <p:cond delay="200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600" decel="100000"/>
                                        <p:tgtEl>
                                          <p:spTgt spid="21"/>
                                        </p:tgtEl>
                                      </p:cBhvr>
                                    </p:animEffect>
                                    <p:anim calcmode="lin" valueType="num">
                                      <p:cBhvr>
                                        <p:cTn id="37" dur="600" decel="100000" fill="hold"/>
                                        <p:tgtEl>
                                          <p:spTgt spid="21"/>
                                        </p:tgtEl>
                                        <p:attrNameLst>
                                          <p:attrName>style.rotation</p:attrName>
                                        </p:attrNameLst>
                                      </p:cBhvr>
                                      <p:tavLst>
                                        <p:tav tm="0">
                                          <p:val>
                                            <p:fltVal val="-90"/>
                                          </p:val>
                                        </p:tav>
                                        <p:tav tm="100000">
                                          <p:val>
                                            <p:fltVal val="0"/>
                                          </p:val>
                                        </p:tav>
                                      </p:tavLst>
                                    </p:anim>
                                    <p:anim calcmode="lin" valueType="num">
                                      <p:cBhvr>
                                        <p:cTn id="38" dur="600" decel="100000" fill="hold"/>
                                        <p:tgtEl>
                                          <p:spTgt spid="21"/>
                                        </p:tgtEl>
                                        <p:attrNameLst>
                                          <p:attrName>ppt_x</p:attrName>
                                        </p:attrNameLst>
                                      </p:cBhvr>
                                      <p:tavLst>
                                        <p:tav tm="0">
                                          <p:val>
                                            <p:strVal val="#ppt_x+0.4"/>
                                          </p:val>
                                        </p:tav>
                                        <p:tav tm="100000">
                                          <p:val>
                                            <p:strVal val="#ppt_x-0.05"/>
                                          </p:val>
                                        </p:tav>
                                      </p:tavLst>
                                    </p:anim>
                                    <p:anim calcmode="lin" valueType="num">
                                      <p:cBhvr>
                                        <p:cTn id="39" dur="600" decel="100000" fill="hold"/>
                                        <p:tgtEl>
                                          <p:spTgt spid="21"/>
                                        </p:tgtEl>
                                        <p:attrNameLst>
                                          <p:attrName>ppt_y</p:attrName>
                                        </p:attrNameLst>
                                      </p:cBhvr>
                                      <p:tavLst>
                                        <p:tav tm="0">
                                          <p:val>
                                            <p:strVal val="#ppt_y-0.4"/>
                                          </p:val>
                                        </p:tav>
                                        <p:tav tm="100000">
                                          <p:val>
                                            <p:strVal val="#ppt_y+0.1"/>
                                          </p:val>
                                        </p:tav>
                                      </p:tavLst>
                                    </p:anim>
                                    <p:anim calcmode="lin" valueType="num">
                                      <p:cBhvr>
                                        <p:cTn id="40" dur="150" accel="100000" fill="hold">
                                          <p:stCondLst>
                                            <p:cond delay="600"/>
                                          </p:stCondLst>
                                        </p:cTn>
                                        <p:tgtEl>
                                          <p:spTgt spid="21"/>
                                        </p:tgtEl>
                                        <p:attrNameLst>
                                          <p:attrName>ppt_x</p:attrName>
                                        </p:attrNameLst>
                                      </p:cBhvr>
                                      <p:tavLst>
                                        <p:tav tm="0">
                                          <p:val>
                                            <p:strVal val="#ppt_x-0.05"/>
                                          </p:val>
                                        </p:tav>
                                        <p:tav tm="100000">
                                          <p:val>
                                            <p:strVal val="#ppt_x"/>
                                          </p:val>
                                        </p:tav>
                                      </p:tavLst>
                                    </p:anim>
                                    <p:anim calcmode="lin" valueType="num">
                                      <p:cBhvr>
                                        <p:cTn id="41" dur="150" accel="100000" fill="hold">
                                          <p:stCondLst>
                                            <p:cond delay="600"/>
                                          </p:stCondLst>
                                        </p:cTn>
                                        <p:tgtEl>
                                          <p:spTgt spid="21"/>
                                        </p:tgtEl>
                                        <p:attrNameLst>
                                          <p:attrName>ppt_y</p:attrName>
                                        </p:attrNameLst>
                                      </p:cBhvr>
                                      <p:tavLst>
                                        <p:tav tm="0">
                                          <p:val>
                                            <p:strVal val="#ppt_y+0.1"/>
                                          </p:val>
                                        </p:tav>
                                        <p:tav tm="100000">
                                          <p:val>
                                            <p:strVal val="#ppt_y"/>
                                          </p:val>
                                        </p:tav>
                                      </p:tavLst>
                                    </p:anim>
                                  </p:childTnLst>
                                </p:cTn>
                              </p:par>
                              <p:par>
                                <p:cTn id="42" presetID="30" presetClass="entr" presetSubtype="0" fill="hold" grpId="0" nodeType="withEffect">
                                  <p:stCondLst>
                                    <p:cond delay="20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600" decel="100000"/>
                                        <p:tgtEl>
                                          <p:spTgt spid="22"/>
                                        </p:tgtEl>
                                      </p:cBhvr>
                                    </p:animEffect>
                                    <p:anim calcmode="lin" valueType="num">
                                      <p:cBhvr>
                                        <p:cTn id="45" dur="600" decel="100000" fill="hold"/>
                                        <p:tgtEl>
                                          <p:spTgt spid="22"/>
                                        </p:tgtEl>
                                        <p:attrNameLst>
                                          <p:attrName>style.rotation</p:attrName>
                                        </p:attrNameLst>
                                      </p:cBhvr>
                                      <p:tavLst>
                                        <p:tav tm="0">
                                          <p:val>
                                            <p:fltVal val="-90"/>
                                          </p:val>
                                        </p:tav>
                                        <p:tav tm="100000">
                                          <p:val>
                                            <p:fltVal val="0"/>
                                          </p:val>
                                        </p:tav>
                                      </p:tavLst>
                                    </p:anim>
                                    <p:anim calcmode="lin" valueType="num">
                                      <p:cBhvr>
                                        <p:cTn id="46" dur="600" decel="100000" fill="hold"/>
                                        <p:tgtEl>
                                          <p:spTgt spid="22"/>
                                        </p:tgtEl>
                                        <p:attrNameLst>
                                          <p:attrName>ppt_x</p:attrName>
                                        </p:attrNameLst>
                                      </p:cBhvr>
                                      <p:tavLst>
                                        <p:tav tm="0">
                                          <p:val>
                                            <p:strVal val="#ppt_x+0.4"/>
                                          </p:val>
                                        </p:tav>
                                        <p:tav tm="100000">
                                          <p:val>
                                            <p:strVal val="#ppt_x-0.05"/>
                                          </p:val>
                                        </p:tav>
                                      </p:tavLst>
                                    </p:anim>
                                    <p:anim calcmode="lin" valueType="num">
                                      <p:cBhvr>
                                        <p:cTn id="47" dur="600" decel="100000" fill="hold"/>
                                        <p:tgtEl>
                                          <p:spTgt spid="22"/>
                                        </p:tgtEl>
                                        <p:attrNameLst>
                                          <p:attrName>ppt_y</p:attrName>
                                        </p:attrNameLst>
                                      </p:cBhvr>
                                      <p:tavLst>
                                        <p:tav tm="0">
                                          <p:val>
                                            <p:strVal val="#ppt_y-0.4"/>
                                          </p:val>
                                        </p:tav>
                                        <p:tav tm="100000">
                                          <p:val>
                                            <p:strVal val="#ppt_y+0.1"/>
                                          </p:val>
                                        </p:tav>
                                      </p:tavLst>
                                    </p:anim>
                                    <p:anim calcmode="lin" valueType="num">
                                      <p:cBhvr>
                                        <p:cTn id="48" dur="150" accel="100000" fill="hold">
                                          <p:stCondLst>
                                            <p:cond delay="600"/>
                                          </p:stCondLst>
                                        </p:cTn>
                                        <p:tgtEl>
                                          <p:spTgt spid="22"/>
                                        </p:tgtEl>
                                        <p:attrNameLst>
                                          <p:attrName>ppt_x</p:attrName>
                                        </p:attrNameLst>
                                      </p:cBhvr>
                                      <p:tavLst>
                                        <p:tav tm="0">
                                          <p:val>
                                            <p:strVal val="#ppt_x-0.05"/>
                                          </p:val>
                                        </p:tav>
                                        <p:tav tm="100000">
                                          <p:val>
                                            <p:strVal val="#ppt_x"/>
                                          </p:val>
                                        </p:tav>
                                      </p:tavLst>
                                    </p:anim>
                                    <p:anim calcmode="lin" valueType="num">
                                      <p:cBhvr>
                                        <p:cTn id="49" dur="150" accel="100000" fill="hold">
                                          <p:stCondLst>
                                            <p:cond delay="600"/>
                                          </p:stCondLst>
                                        </p:cTn>
                                        <p:tgtEl>
                                          <p:spTgt spid="22"/>
                                        </p:tgtEl>
                                        <p:attrNameLst>
                                          <p:attrName>ppt_y</p:attrName>
                                        </p:attrNameLst>
                                      </p:cBhvr>
                                      <p:tavLst>
                                        <p:tav tm="0">
                                          <p:val>
                                            <p:strVal val="#ppt_y+0.1"/>
                                          </p:val>
                                        </p:tav>
                                        <p:tav tm="100000">
                                          <p:val>
                                            <p:strVal val="#ppt_y"/>
                                          </p:val>
                                        </p:tav>
                                      </p:tavLst>
                                    </p:anim>
                                  </p:childTnLst>
                                </p:cTn>
                              </p:par>
                              <p:par>
                                <p:cTn id="50" presetID="30" presetClass="entr" presetSubtype="0" fill="hold" grpId="0" nodeType="withEffect">
                                  <p:stCondLst>
                                    <p:cond delay="200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600" decel="100000"/>
                                        <p:tgtEl>
                                          <p:spTgt spid="23"/>
                                        </p:tgtEl>
                                      </p:cBhvr>
                                    </p:animEffect>
                                    <p:anim calcmode="lin" valueType="num">
                                      <p:cBhvr>
                                        <p:cTn id="53" dur="600" decel="100000" fill="hold"/>
                                        <p:tgtEl>
                                          <p:spTgt spid="23"/>
                                        </p:tgtEl>
                                        <p:attrNameLst>
                                          <p:attrName>style.rotation</p:attrName>
                                        </p:attrNameLst>
                                      </p:cBhvr>
                                      <p:tavLst>
                                        <p:tav tm="0">
                                          <p:val>
                                            <p:fltVal val="-90"/>
                                          </p:val>
                                        </p:tav>
                                        <p:tav tm="100000">
                                          <p:val>
                                            <p:fltVal val="0"/>
                                          </p:val>
                                        </p:tav>
                                      </p:tavLst>
                                    </p:anim>
                                    <p:anim calcmode="lin" valueType="num">
                                      <p:cBhvr>
                                        <p:cTn id="54" dur="600" decel="100000" fill="hold"/>
                                        <p:tgtEl>
                                          <p:spTgt spid="23"/>
                                        </p:tgtEl>
                                        <p:attrNameLst>
                                          <p:attrName>ppt_x</p:attrName>
                                        </p:attrNameLst>
                                      </p:cBhvr>
                                      <p:tavLst>
                                        <p:tav tm="0">
                                          <p:val>
                                            <p:strVal val="#ppt_x+0.4"/>
                                          </p:val>
                                        </p:tav>
                                        <p:tav tm="100000">
                                          <p:val>
                                            <p:strVal val="#ppt_x-0.05"/>
                                          </p:val>
                                        </p:tav>
                                      </p:tavLst>
                                    </p:anim>
                                    <p:anim calcmode="lin" valueType="num">
                                      <p:cBhvr>
                                        <p:cTn id="55" dur="600" decel="100000" fill="hold"/>
                                        <p:tgtEl>
                                          <p:spTgt spid="23"/>
                                        </p:tgtEl>
                                        <p:attrNameLst>
                                          <p:attrName>ppt_y</p:attrName>
                                        </p:attrNameLst>
                                      </p:cBhvr>
                                      <p:tavLst>
                                        <p:tav tm="0">
                                          <p:val>
                                            <p:strVal val="#ppt_y-0.4"/>
                                          </p:val>
                                        </p:tav>
                                        <p:tav tm="100000">
                                          <p:val>
                                            <p:strVal val="#ppt_y+0.1"/>
                                          </p:val>
                                        </p:tav>
                                      </p:tavLst>
                                    </p:anim>
                                    <p:anim calcmode="lin" valueType="num">
                                      <p:cBhvr>
                                        <p:cTn id="56" dur="150" accel="100000" fill="hold">
                                          <p:stCondLst>
                                            <p:cond delay="600"/>
                                          </p:stCondLst>
                                        </p:cTn>
                                        <p:tgtEl>
                                          <p:spTgt spid="23"/>
                                        </p:tgtEl>
                                        <p:attrNameLst>
                                          <p:attrName>ppt_x</p:attrName>
                                        </p:attrNameLst>
                                      </p:cBhvr>
                                      <p:tavLst>
                                        <p:tav tm="0">
                                          <p:val>
                                            <p:strVal val="#ppt_x-0.05"/>
                                          </p:val>
                                        </p:tav>
                                        <p:tav tm="100000">
                                          <p:val>
                                            <p:strVal val="#ppt_x"/>
                                          </p:val>
                                        </p:tav>
                                      </p:tavLst>
                                    </p:anim>
                                    <p:anim calcmode="lin" valueType="num">
                                      <p:cBhvr>
                                        <p:cTn id="57" dur="150" accel="100000" fill="hold">
                                          <p:stCondLst>
                                            <p:cond delay="600"/>
                                          </p:stCondLst>
                                        </p:cTn>
                                        <p:tgtEl>
                                          <p:spTgt spid="23"/>
                                        </p:tgtEl>
                                        <p:attrNameLst>
                                          <p:attrName>ppt_y</p:attrName>
                                        </p:attrNameLst>
                                      </p:cBhvr>
                                      <p:tavLst>
                                        <p:tav tm="0">
                                          <p:val>
                                            <p:strVal val="#ppt_y+0.1"/>
                                          </p:val>
                                        </p:tav>
                                        <p:tav tm="100000">
                                          <p:val>
                                            <p:strVal val="#ppt_y"/>
                                          </p:val>
                                        </p:tav>
                                      </p:tavLst>
                                    </p:anim>
                                  </p:childTnLst>
                                </p:cTn>
                              </p:par>
                              <p:par>
                                <p:cTn id="58" presetID="53" presetClass="entr" presetSubtype="16" fill="hold" grpId="0" nodeType="withEffect">
                                  <p:stCondLst>
                                    <p:cond delay="275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Effect transition="in" filter="fade">
                                      <p:cBhvr>
                                        <p:cTn id="62" dur="500"/>
                                        <p:tgtEl>
                                          <p:spTgt spid="18"/>
                                        </p:tgtEl>
                                      </p:cBhvr>
                                    </p:animEffect>
                                  </p:childTnLst>
                                </p:cTn>
                              </p:par>
                              <p:par>
                                <p:cTn id="63" presetID="53" presetClass="entr" presetSubtype="16" fill="hold" grpId="0" nodeType="withEffect">
                                  <p:stCondLst>
                                    <p:cond delay="2750"/>
                                  </p:stCondLst>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ppt_w</p:attrName>
                                        </p:attrNameLst>
                                      </p:cBhvr>
                                      <p:tavLst>
                                        <p:tav tm="0">
                                          <p:val>
                                            <p:fltVal val="0"/>
                                          </p:val>
                                        </p:tav>
                                        <p:tav tm="100000">
                                          <p:val>
                                            <p:strVal val="#ppt_w"/>
                                          </p:val>
                                        </p:tav>
                                      </p:tavLst>
                                    </p:anim>
                                    <p:anim calcmode="lin" valueType="num">
                                      <p:cBhvr>
                                        <p:cTn id="66" dur="500" fill="hold"/>
                                        <p:tgtEl>
                                          <p:spTgt spid="19"/>
                                        </p:tgtEl>
                                        <p:attrNameLst>
                                          <p:attrName>ppt_h</p:attrName>
                                        </p:attrNameLst>
                                      </p:cBhvr>
                                      <p:tavLst>
                                        <p:tav tm="0">
                                          <p:val>
                                            <p:fltVal val="0"/>
                                          </p:val>
                                        </p:tav>
                                        <p:tav tm="100000">
                                          <p:val>
                                            <p:strVal val="#ppt_h"/>
                                          </p:val>
                                        </p:tav>
                                      </p:tavLst>
                                    </p:anim>
                                    <p:animEffect transition="in" filter="fade">
                                      <p:cBhvr>
                                        <p:cTn id="67" dur="500"/>
                                        <p:tgtEl>
                                          <p:spTgt spid="19"/>
                                        </p:tgtEl>
                                      </p:cBhvr>
                                    </p:animEffect>
                                  </p:childTnLst>
                                </p:cTn>
                              </p:par>
                              <p:par>
                                <p:cTn id="68" presetID="53" presetClass="entr" presetSubtype="16" fill="hold" nodeType="withEffect">
                                  <p:stCondLst>
                                    <p:cond delay="2750"/>
                                  </p:stCondLst>
                                  <p:childTnLst>
                                    <p:set>
                                      <p:cBhvr>
                                        <p:cTn id="69" dur="1" fill="hold">
                                          <p:stCondLst>
                                            <p:cond delay="0"/>
                                          </p:stCondLst>
                                        </p:cTn>
                                        <p:tgtEl>
                                          <p:spTgt spid="24"/>
                                        </p:tgtEl>
                                        <p:attrNameLst>
                                          <p:attrName>style.visibility</p:attrName>
                                        </p:attrNameLst>
                                      </p:cBhvr>
                                      <p:to>
                                        <p:strVal val="visible"/>
                                      </p:to>
                                    </p:set>
                                    <p:anim calcmode="lin" valueType="num">
                                      <p:cBhvr>
                                        <p:cTn id="70" dur="500" fill="hold"/>
                                        <p:tgtEl>
                                          <p:spTgt spid="24"/>
                                        </p:tgtEl>
                                        <p:attrNameLst>
                                          <p:attrName>ppt_w</p:attrName>
                                        </p:attrNameLst>
                                      </p:cBhvr>
                                      <p:tavLst>
                                        <p:tav tm="0">
                                          <p:val>
                                            <p:fltVal val="0"/>
                                          </p:val>
                                        </p:tav>
                                        <p:tav tm="100000">
                                          <p:val>
                                            <p:strVal val="#ppt_w"/>
                                          </p:val>
                                        </p:tav>
                                      </p:tavLst>
                                    </p:anim>
                                    <p:anim calcmode="lin" valueType="num">
                                      <p:cBhvr>
                                        <p:cTn id="71" dur="500" fill="hold"/>
                                        <p:tgtEl>
                                          <p:spTgt spid="24"/>
                                        </p:tgtEl>
                                        <p:attrNameLst>
                                          <p:attrName>ppt_h</p:attrName>
                                        </p:attrNameLst>
                                      </p:cBhvr>
                                      <p:tavLst>
                                        <p:tav tm="0">
                                          <p:val>
                                            <p:fltVal val="0"/>
                                          </p:val>
                                        </p:tav>
                                        <p:tav tm="100000">
                                          <p:val>
                                            <p:strVal val="#ppt_h"/>
                                          </p:val>
                                        </p:tav>
                                      </p:tavLst>
                                    </p:anim>
                                    <p:animEffect transition="in" filter="fade">
                                      <p:cBhvr>
                                        <p:cTn id="7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18" grpId="0"/>
      <p:bldP spid="19" grpId="0"/>
      <p:bldP spid="20" grpId="0" animBg="1"/>
      <p:bldP spid="21" grpId="0"/>
      <p:bldP spid="22" grpId="0" animBg="1"/>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7864" y="237878"/>
            <a:ext cx="2232248" cy="430887"/>
          </a:xfrm>
          <a:prstGeom prst="rect">
            <a:avLst/>
          </a:prstGeom>
          <a:noFill/>
          <a:ln>
            <a:noFill/>
          </a:ln>
        </p:spPr>
        <p:txBody>
          <a:bodyPr wrap="square">
            <a:spAutoFit/>
          </a:bodyPr>
          <a:lstStyle/>
          <a:p>
            <a:pPr algn="dist"/>
            <a:r>
              <a:rPr lang="zh-CN" altLang="en-US" sz="2200" dirty="0" smtClean="0">
                <a:solidFill>
                  <a:schemeClr val="tx1">
                    <a:lumMod val="75000"/>
                    <a:lumOff val="25000"/>
                  </a:schemeClr>
                </a:solidFill>
                <a:latin typeface="微软雅黑" pitchFamily="34" charset="-122"/>
                <a:ea typeface="微软雅黑" panose="020B0503020204020204" pitchFamily="34" charset="-122"/>
              </a:rPr>
              <a:t>单击添加</a:t>
            </a:r>
            <a:r>
              <a:rPr lang="zh-CN" altLang="en-US" sz="2200" dirty="0">
                <a:solidFill>
                  <a:schemeClr val="tx1">
                    <a:lumMod val="75000"/>
                    <a:lumOff val="25000"/>
                  </a:schemeClr>
                </a:solidFill>
                <a:latin typeface="微软雅黑" pitchFamily="34" charset="-122"/>
                <a:ea typeface="微软雅黑" panose="020B0503020204020204" pitchFamily="34" charset="-122"/>
              </a:rPr>
              <a:t>标题</a:t>
            </a:r>
          </a:p>
        </p:txBody>
      </p:sp>
      <p:sp>
        <p:nvSpPr>
          <p:cNvPr id="5" name="矩形 4"/>
          <p:cNvSpPr/>
          <p:nvPr/>
        </p:nvSpPr>
        <p:spPr>
          <a:xfrm>
            <a:off x="0" y="339502"/>
            <a:ext cx="467544" cy="216024"/>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76456" y="339502"/>
            <a:ext cx="467544" cy="216024"/>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6"/>
          <p:cNvSpPr>
            <a:spLocks/>
          </p:cNvSpPr>
          <p:nvPr/>
        </p:nvSpPr>
        <p:spPr bwMode="auto">
          <a:xfrm flipH="1">
            <a:off x="6153383" y="4159890"/>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8" name="Freeform 24"/>
          <p:cNvSpPr/>
          <p:nvPr/>
        </p:nvSpPr>
        <p:spPr>
          <a:xfrm flipH="1">
            <a:off x="5977715"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9" name="Freeform 25"/>
          <p:cNvSpPr/>
          <p:nvPr/>
        </p:nvSpPr>
        <p:spPr>
          <a:xfrm flipH="1">
            <a:off x="6260643" y="4364188"/>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10" name="Freeform 5"/>
          <p:cNvSpPr>
            <a:spLocks/>
          </p:cNvSpPr>
          <p:nvPr/>
        </p:nvSpPr>
        <p:spPr bwMode="auto">
          <a:xfrm>
            <a:off x="6406519" y="3286674"/>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 name="Freeform 6"/>
          <p:cNvSpPr>
            <a:spLocks/>
          </p:cNvSpPr>
          <p:nvPr/>
        </p:nvSpPr>
        <p:spPr bwMode="auto">
          <a:xfrm>
            <a:off x="6444606" y="3216445"/>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4" name="Freeform 9"/>
          <p:cNvSpPr>
            <a:spLocks/>
          </p:cNvSpPr>
          <p:nvPr/>
        </p:nvSpPr>
        <p:spPr bwMode="auto">
          <a:xfrm>
            <a:off x="6544596" y="3285483"/>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5" name="Freeform 10"/>
          <p:cNvSpPr>
            <a:spLocks/>
          </p:cNvSpPr>
          <p:nvPr/>
        </p:nvSpPr>
        <p:spPr bwMode="auto">
          <a:xfrm>
            <a:off x="6581493" y="321287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6"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7" name="Freeform 12"/>
          <p:cNvSpPr>
            <a:spLocks/>
          </p:cNvSpPr>
          <p:nvPr/>
        </p:nvSpPr>
        <p:spPr bwMode="auto">
          <a:xfrm>
            <a:off x="6562448" y="3662813"/>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8" name="Freeform 13"/>
          <p:cNvSpPr>
            <a:spLocks/>
          </p:cNvSpPr>
          <p:nvPr/>
        </p:nvSpPr>
        <p:spPr bwMode="auto">
          <a:xfrm>
            <a:off x="6664816" y="3287863"/>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19" name="Group 123"/>
          <p:cNvGrpSpPr/>
          <p:nvPr/>
        </p:nvGrpSpPr>
        <p:grpSpPr>
          <a:xfrm>
            <a:off x="5738752" y="3195912"/>
            <a:ext cx="613013" cy="465414"/>
            <a:chOff x="7170738" y="4168775"/>
            <a:chExt cx="817563" cy="620713"/>
          </a:xfrm>
          <a:solidFill>
            <a:srgbClr val="D20000"/>
          </a:solidFill>
        </p:grpSpPr>
        <p:sp>
          <p:nvSpPr>
            <p:cNvPr id="20"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1"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2"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3"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4"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5"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26" name="Freeform 20"/>
          <p:cNvSpPr>
            <a:spLocks noEditPoints="1"/>
          </p:cNvSpPr>
          <p:nvPr/>
        </p:nvSpPr>
        <p:spPr bwMode="auto">
          <a:xfrm>
            <a:off x="5240010" y="1607139"/>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7"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8" name="Freeform 22"/>
          <p:cNvSpPr>
            <a:spLocks/>
          </p:cNvSpPr>
          <p:nvPr/>
        </p:nvSpPr>
        <p:spPr bwMode="auto">
          <a:xfrm>
            <a:off x="7564693" y="1597616"/>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9" name="Freeform 23"/>
          <p:cNvSpPr>
            <a:spLocks/>
          </p:cNvSpPr>
          <p:nvPr/>
        </p:nvSpPr>
        <p:spPr bwMode="auto">
          <a:xfrm>
            <a:off x="7418285" y="1597616"/>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0" name="Freeform 24"/>
          <p:cNvSpPr>
            <a:spLocks/>
          </p:cNvSpPr>
          <p:nvPr/>
        </p:nvSpPr>
        <p:spPr bwMode="auto">
          <a:xfrm>
            <a:off x="7574218" y="1480965"/>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1" name="Freeform 25"/>
          <p:cNvSpPr>
            <a:spLocks noEditPoints="1"/>
          </p:cNvSpPr>
          <p:nvPr/>
        </p:nvSpPr>
        <p:spPr bwMode="auto">
          <a:xfrm>
            <a:off x="6721953" y="1225048"/>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2" name="Freeform 26"/>
          <p:cNvSpPr>
            <a:spLocks noEditPoints="1"/>
          </p:cNvSpPr>
          <p:nvPr/>
        </p:nvSpPr>
        <p:spPr bwMode="auto">
          <a:xfrm>
            <a:off x="6576732" y="1369075"/>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3" name="Freeform 27"/>
          <p:cNvSpPr>
            <a:spLocks noEditPoints="1"/>
          </p:cNvSpPr>
          <p:nvPr/>
        </p:nvSpPr>
        <p:spPr bwMode="auto">
          <a:xfrm>
            <a:off x="6611253" y="1265519"/>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4" name="Freeform 28"/>
          <p:cNvSpPr>
            <a:spLocks noEditPoints="1"/>
          </p:cNvSpPr>
          <p:nvPr/>
        </p:nvSpPr>
        <p:spPr bwMode="auto">
          <a:xfrm>
            <a:off x="6611253" y="1265519"/>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5" name="Oval 29"/>
          <p:cNvSpPr>
            <a:spLocks noChangeArrowheads="1"/>
          </p:cNvSpPr>
          <p:nvPr/>
        </p:nvSpPr>
        <p:spPr bwMode="auto">
          <a:xfrm>
            <a:off x="6771946" y="1417879"/>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6" name="Freeform 30"/>
          <p:cNvSpPr>
            <a:spLocks noEditPoints="1"/>
          </p:cNvSpPr>
          <p:nvPr/>
        </p:nvSpPr>
        <p:spPr bwMode="auto">
          <a:xfrm>
            <a:off x="7311158"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7" name="Rectangle 31"/>
          <p:cNvSpPr>
            <a:spLocks noChangeArrowheads="1"/>
          </p:cNvSpPr>
          <p:nvPr/>
        </p:nvSpPr>
        <p:spPr bwMode="auto">
          <a:xfrm>
            <a:off x="7214743" y="1094113"/>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8"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39" name="Group 127"/>
          <p:cNvGrpSpPr/>
          <p:nvPr/>
        </p:nvGrpSpPr>
        <p:grpSpPr>
          <a:xfrm>
            <a:off x="6818366" y="3195018"/>
            <a:ext cx="380902" cy="490410"/>
            <a:chOff x="8610600" y="4127500"/>
            <a:chExt cx="508001" cy="654050"/>
          </a:xfrm>
          <a:solidFill>
            <a:srgbClr val="D20000"/>
          </a:solidFill>
        </p:grpSpPr>
        <p:sp>
          <p:nvSpPr>
            <p:cNvPr id="40"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1"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2"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3"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4"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5"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6"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7"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48" name="Freeform 41"/>
          <p:cNvSpPr>
            <a:spLocks noEditPoints="1"/>
          </p:cNvSpPr>
          <p:nvPr/>
        </p:nvSpPr>
        <p:spPr bwMode="auto">
          <a:xfrm>
            <a:off x="7133802" y="2699848"/>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42"/>
          <p:cNvSpPr>
            <a:spLocks/>
          </p:cNvSpPr>
          <p:nvPr/>
        </p:nvSpPr>
        <p:spPr bwMode="auto">
          <a:xfrm>
            <a:off x="7217122" y="2970049"/>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1" name="Freeform 44"/>
          <p:cNvSpPr>
            <a:spLocks/>
          </p:cNvSpPr>
          <p:nvPr/>
        </p:nvSpPr>
        <p:spPr bwMode="auto">
          <a:xfrm>
            <a:off x="6297008" y="76201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2" name="Freeform 45"/>
          <p:cNvSpPr>
            <a:spLocks noEditPoints="1"/>
          </p:cNvSpPr>
          <p:nvPr/>
        </p:nvSpPr>
        <p:spPr bwMode="auto">
          <a:xfrm>
            <a:off x="6180359" y="2756983"/>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3" name="Freeform 46"/>
          <p:cNvSpPr>
            <a:spLocks noEditPoints="1"/>
          </p:cNvSpPr>
          <p:nvPr/>
        </p:nvSpPr>
        <p:spPr bwMode="auto">
          <a:xfrm>
            <a:off x="7026673"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4" name="Freeform 47"/>
          <p:cNvSpPr>
            <a:spLocks noEditPoints="1"/>
          </p:cNvSpPr>
          <p:nvPr/>
        </p:nvSpPr>
        <p:spPr bwMode="auto">
          <a:xfrm>
            <a:off x="7492086"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5" name="Freeform 48"/>
          <p:cNvSpPr>
            <a:spLocks noEditPoints="1"/>
          </p:cNvSpPr>
          <p:nvPr/>
        </p:nvSpPr>
        <p:spPr bwMode="auto">
          <a:xfrm>
            <a:off x="6566021" y="2243958"/>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6" name="Freeform 49"/>
          <p:cNvSpPr>
            <a:spLocks/>
          </p:cNvSpPr>
          <p:nvPr/>
        </p:nvSpPr>
        <p:spPr bwMode="auto">
          <a:xfrm>
            <a:off x="6645773"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57" name="Group 126"/>
          <p:cNvGrpSpPr/>
          <p:nvPr/>
        </p:nvGrpSpPr>
        <p:grpSpPr>
          <a:xfrm>
            <a:off x="6739805" y="2803404"/>
            <a:ext cx="340430" cy="323766"/>
            <a:chOff x="8505825" y="3605213"/>
            <a:chExt cx="454025" cy="431800"/>
          </a:xfrm>
        </p:grpSpPr>
        <p:sp>
          <p:nvSpPr>
            <p:cNvPr id="58"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9"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60" name="Freeform 52"/>
          <p:cNvSpPr>
            <a:spLocks/>
          </p:cNvSpPr>
          <p:nvPr/>
        </p:nvSpPr>
        <p:spPr bwMode="auto">
          <a:xfrm>
            <a:off x="5689949" y="876285"/>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1" name="Freeform 53"/>
          <p:cNvSpPr>
            <a:spLocks/>
          </p:cNvSpPr>
          <p:nvPr/>
        </p:nvSpPr>
        <p:spPr bwMode="auto">
          <a:xfrm>
            <a:off x="6076800" y="853670"/>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2" name="Freeform 54"/>
          <p:cNvSpPr>
            <a:spLocks/>
          </p:cNvSpPr>
          <p:nvPr/>
        </p:nvSpPr>
        <p:spPr bwMode="auto">
          <a:xfrm>
            <a:off x="5756605" y="985794"/>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3" name="Freeform 55"/>
          <p:cNvSpPr>
            <a:spLocks noEditPoints="1"/>
          </p:cNvSpPr>
          <p:nvPr/>
        </p:nvSpPr>
        <p:spPr bwMode="auto">
          <a:xfrm>
            <a:off x="5442364" y="1207193"/>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64"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5" name="Freeform 57"/>
          <p:cNvSpPr>
            <a:spLocks noEditPoints="1"/>
          </p:cNvSpPr>
          <p:nvPr/>
        </p:nvSpPr>
        <p:spPr bwMode="auto">
          <a:xfrm>
            <a:off x="6776707" y="852479"/>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6" name="Freeform 58"/>
          <p:cNvSpPr>
            <a:spLocks noEditPoints="1"/>
          </p:cNvSpPr>
          <p:nvPr/>
        </p:nvSpPr>
        <p:spPr bwMode="auto">
          <a:xfrm>
            <a:off x="5376514" y="2476274"/>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D20000"/>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67" name="Rectangle 59"/>
          <p:cNvSpPr>
            <a:spLocks noChangeArrowheads="1"/>
          </p:cNvSpPr>
          <p:nvPr/>
        </p:nvSpPr>
        <p:spPr bwMode="auto">
          <a:xfrm>
            <a:off x="6873122"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8" name="Rectangle 60"/>
          <p:cNvSpPr>
            <a:spLocks noChangeArrowheads="1"/>
          </p:cNvSpPr>
          <p:nvPr/>
        </p:nvSpPr>
        <p:spPr bwMode="auto">
          <a:xfrm>
            <a:off x="6892167"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9" name="Rectangle 61"/>
          <p:cNvSpPr>
            <a:spLocks noChangeArrowheads="1"/>
          </p:cNvSpPr>
          <p:nvPr/>
        </p:nvSpPr>
        <p:spPr bwMode="auto">
          <a:xfrm>
            <a:off x="7062382" y="2009465"/>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0"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1" name="Rectangle 63"/>
          <p:cNvSpPr>
            <a:spLocks noChangeArrowheads="1"/>
          </p:cNvSpPr>
          <p:nvPr/>
        </p:nvSpPr>
        <p:spPr bwMode="auto">
          <a:xfrm>
            <a:off x="7062382"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2" name="Rectangle 64"/>
          <p:cNvSpPr>
            <a:spLocks noChangeArrowheads="1"/>
          </p:cNvSpPr>
          <p:nvPr/>
        </p:nvSpPr>
        <p:spPr bwMode="auto">
          <a:xfrm>
            <a:off x="7201647" y="2009465"/>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3" name="Rectangle 65"/>
          <p:cNvSpPr>
            <a:spLocks noChangeArrowheads="1"/>
          </p:cNvSpPr>
          <p:nvPr/>
        </p:nvSpPr>
        <p:spPr bwMode="auto">
          <a:xfrm>
            <a:off x="7217123"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4"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5" name="Rectangle 67"/>
          <p:cNvSpPr>
            <a:spLocks noChangeArrowheads="1"/>
          </p:cNvSpPr>
          <p:nvPr/>
        </p:nvSpPr>
        <p:spPr bwMode="auto">
          <a:xfrm>
            <a:off x="6925496" y="2009465"/>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6"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7" name="Rectangle 69"/>
          <p:cNvSpPr>
            <a:spLocks noChangeArrowheads="1"/>
          </p:cNvSpPr>
          <p:nvPr/>
        </p:nvSpPr>
        <p:spPr bwMode="auto">
          <a:xfrm>
            <a:off x="6925496"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8" name="Rectangle 70"/>
          <p:cNvSpPr>
            <a:spLocks noChangeArrowheads="1"/>
          </p:cNvSpPr>
          <p:nvPr/>
        </p:nvSpPr>
        <p:spPr bwMode="auto">
          <a:xfrm>
            <a:off x="6892167"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9" name="Freeform 71"/>
          <p:cNvSpPr>
            <a:spLocks/>
          </p:cNvSpPr>
          <p:nvPr/>
        </p:nvSpPr>
        <p:spPr bwMode="auto">
          <a:xfrm>
            <a:off x="6892167" y="1634516"/>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0" name="Freeform 72"/>
          <p:cNvSpPr>
            <a:spLocks noEditPoints="1"/>
          </p:cNvSpPr>
          <p:nvPr/>
        </p:nvSpPr>
        <p:spPr bwMode="auto">
          <a:xfrm>
            <a:off x="5704233"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1" name="Freeform 73"/>
          <p:cNvSpPr>
            <a:spLocks noEditPoints="1"/>
          </p:cNvSpPr>
          <p:nvPr/>
        </p:nvSpPr>
        <p:spPr bwMode="auto">
          <a:xfrm>
            <a:off x="7027863" y="2189203"/>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2" name="Freeform 74"/>
          <p:cNvSpPr>
            <a:spLocks noEditPoints="1"/>
          </p:cNvSpPr>
          <p:nvPr/>
        </p:nvSpPr>
        <p:spPr bwMode="auto">
          <a:xfrm>
            <a:off x="5801838" y="1348841"/>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3" name="Freeform 75"/>
          <p:cNvSpPr>
            <a:spLocks noEditPoints="1"/>
          </p:cNvSpPr>
          <p:nvPr/>
        </p:nvSpPr>
        <p:spPr bwMode="auto">
          <a:xfrm>
            <a:off x="6344623" y="1711886"/>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4"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5" name="Freeform 77"/>
          <p:cNvSpPr>
            <a:spLocks/>
          </p:cNvSpPr>
          <p:nvPr/>
        </p:nvSpPr>
        <p:spPr bwMode="auto">
          <a:xfrm>
            <a:off x="6129176"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6" name="Freeform 78"/>
          <p:cNvSpPr>
            <a:spLocks/>
          </p:cNvSpPr>
          <p:nvPr/>
        </p:nvSpPr>
        <p:spPr bwMode="auto">
          <a:xfrm>
            <a:off x="6200592" y="1697603"/>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7" name="Freeform 79"/>
          <p:cNvSpPr>
            <a:spLocks noEditPoints="1"/>
          </p:cNvSpPr>
          <p:nvPr/>
        </p:nvSpPr>
        <p:spPr bwMode="auto">
          <a:xfrm>
            <a:off x="5950628"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8" name="Freeform 80"/>
          <p:cNvSpPr>
            <a:spLocks noEditPoints="1"/>
          </p:cNvSpPr>
          <p:nvPr/>
        </p:nvSpPr>
        <p:spPr bwMode="auto">
          <a:xfrm>
            <a:off x="7249260" y="1497630"/>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9" name="Freeform 81"/>
          <p:cNvSpPr>
            <a:spLocks noEditPoints="1"/>
          </p:cNvSpPr>
          <p:nvPr/>
        </p:nvSpPr>
        <p:spPr bwMode="auto">
          <a:xfrm>
            <a:off x="6189881"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0" name="Freeform 82"/>
          <p:cNvSpPr>
            <a:spLocks noEditPoints="1"/>
          </p:cNvSpPr>
          <p:nvPr/>
        </p:nvSpPr>
        <p:spPr bwMode="auto">
          <a:xfrm>
            <a:off x="6075611"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1" name="Freeform 83"/>
          <p:cNvSpPr>
            <a:spLocks/>
          </p:cNvSpPr>
          <p:nvPr/>
        </p:nvSpPr>
        <p:spPr bwMode="auto">
          <a:xfrm>
            <a:off x="6023237" y="1217906"/>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2" name="Freeform 84"/>
          <p:cNvSpPr>
            <a:spLocks/>
          </p:cNvSpPr>
          <p:nvPr/>
        </p:nvSpPr>
        <p:spPr bwMode="auto">
          <a:xfrm>
            <a:off x="5972054"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3" name="Freeform 85"/>
          <p:cNvSpPr>
            <a:spLocks noEditPoints="1"/>
          </p:cNvSpPr>
          <p:nvPr/>
        </p:nvSpPr>
        <p:spPr bwMode="auto">
          <a:xfrm>
            <a:off x="5908967"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4" name="Freeform 86"/>
          <p:cNvSpPr>
            <a:spLocks/>
          </p:cNvSpPr>
          <p:nvPr/>
        </p:nvSpPr>
        <p:spPr bwMode="auto">
          <a:xfrm>
            <a:off x="7294494" y="2401079"/>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5"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6" name="Freeform 88"/>
          <p:cNvSpPr>
            <a:spLocks/>
          </p:cNvSpPr>
          <p:nvPr/>
        </p:nvSpPr>
        <p:spPr bwMode="auto">
          <a:xfrm>
            <a:off x="7330203" y="2441550"/>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7"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8" name="Freeform 90"/>
          <p:cNvSpPr>
            <a:spLocks/>
          </p:cNvSpPr>
          <p:nvPr/>
        </p:nvSpPr>
        <p:spPr bwMode="auto">
          <a:xfrm>
            <a:off x="5655430" y="2267764"/>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9"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0"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1" name="Freeform 93"/>
          <p:cNvSpPr>
            <a:spLocks noEditPoints="1"/>
          </p:cNvSpPr>
          <p:nvPr/>
        </p:nvSpPr>
        <p:spPr bwMode="auto">
          <a:xfrm>
            <a:off x="6675530" y="3505692"/>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2" name="Freeform 94"/>
          <p:cNvSpPr>
            <a:spLocks/>
          </p:cNvSpPr>
          <p:nvPr/>
        </p:nvSpPr>
        <p:spPr bwMode="auto">
          <a:xfrm>
            <a:off x="6476746" y="2321328"/>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3" name="Freeform 95"/>
          <p:cNvSpPr>
            <a:spLocks/>
          </p:cNvSpPr>
          <p:nvPr/>
        </p:nvSpPr>
        <p:spPr bwMode="auto">
          <a:xfrm>
            <a:off x="6466032" y="2184442"/>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4" name="Freeform 96"/>
          <p:cNvSpPr>
            <a:spLocks/>
          </p:cNvSpPr>
          <p:nvPr/>
        </p:nvSpPr>
        <p:spPr bwMode="auto">
          <a:xfrm>
            <a:off x="6496983"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5" name="Freeform 97"/>
          <p:cNvSpPr>
            <a:spLocks/>
          </p:cNvSpPr>
          <p:nvPr/>
        </p:nvSpPr>
        <p:spPr bwMode="auto">
          <a:xfrm>
            <a:off x="6488651"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6" name="Freeform 98"/>
          <p:cNvSpPr>
            <a:spLocks noEditPoints="1"/>
          </p:cNvSpPr>
          <p:nvPr/>
        </p:nvSpPr>
        <p:spPr bwMode="auto">
          <a:xfrm>
            <a:off x="6450559" y="1150058"/>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7" name="燕尾形 106"/>
          <p:cNvSpPr/>
          <p:nvPr/>
        </p:nvSpPr>
        <p:spPr>
          <a:xfrm rot="5400000">
            <a:off x="1899400" y="1517901"/>
            <a:ext cx="269960" cy="431936"/>
          </a:xfrm>
          <a:prstGeom prst="chevron">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08" name="直接连接符 107"/>
          <p:cNvCxnSpPr/>
          <p:nvPr/>
        </p:nvCxnSpPr>
        <p:spPr>
          <a:xfrm>
            <a:off x="2034381" y="194983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9" name="矩形 108"/>
          <p:cNvSpPr/>
          <p:nvPr/>
        </p:nvSpPr>
        <p:spPr>
          <a:xfrm>
            <a:off x="2287064" y="1127950"/>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0" name="矩形 47"/>
          <p:cNvSpPr>
            <a:spLocks noChangeArrowheads="1"/>
          </p:cNvSpPr>
          <p:nvPr/>
        </p:nvSpPr>
        <p:spPr bwMode="auto">
          <a:xfrm>
            <a:off x="2277345" y="1438922"/>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11" name="燕尾形 110"/>
          <p:cNvSpPr/>
          <p:nvPr/>
        </p:nvSpPr>
        <p:spPr>
          <a:xfrm rot="5400000">
            <a:off x="1899400" y="2543748"/>
            <a:ext cx="269960" cy="431936"/>
          </a:xfrm>
          <a:prstGeom prst="chevron">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2" name="直接连接符 111"/>
          <p:cNvCxnSpPr/>
          <p:nvPr/>
        </p:nvCxnSpPr>
        <p:spPr>
          <a:xfrm>
            <a:off x="2034381" y="297568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3" name="矩形 112"/>
          <p:cNvSpPr/>
          <p:nvPr/>
        </p:nvSpPr>
        <p:spPr>
          <a:xfrm>
            <a:off x="2287064" y="2153797"/>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4" name="矩形 47"/>
          <p:cNvSpPr>
            <a:spLocks noChangeArrowheads="1"/>
          </p:cNvSpPr>
          <p:nvPr/>
        </p:nvSpPr>
        <p:spPr bwMode="auto">
          <a:xfrm>
            <a:off x="2277345"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15" name="燕尾形 114"/>
          <p:cNvSpPr/>
          <p:nvPr/>
        </p:nvSpPr>
        <p:spPr>
          <a:xfrm rot="5400000">
            <a:off x="1899400" y="3623586"/>
            <a:ext cx="269960" cy="431936"/>
          </a:xfrm>
          <a:prstGeom prst="chevron">
            <a:avLst/>
          </a:prstGeom>
          <a:solidFill>
            <a:srgbClr val="4B5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6" name="直接连接符 115"/>
          <p:cNvCxnSpPr/>
          <p:nvPr/>
        </p:nvCxnSpPr>
        <p:spPr>
          <a:xfrm>
            <a:off x="2034381" y="405552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7" name="矩形 116"/>
          <p:cNvSpPr/>
          <p:nvPr/>
        </p:nvSpPr>
        <p:spPr>
          <a:xfrm>
            <a:off x="2287064" y="3233636"/>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8" name="矩形 47"/>
          <p:cNvSpPr>
            <a:spLocks noChangeArrowheads="1"/>
          </p:cNvSpPr>
          <p:nvPr/>
        </p:nvSpPr>
        <p:spPr bwMode="auto">
          <a:xfrm>
            <a:off x="2277345"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89120353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2"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1+#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par>
                                <p:cTn id="52" presetID="2" presetClass="entr" presetSubtype="3"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1+#ppt_w/2"/>
                                          </p:val>
                                        </p:tav>
                                        <p:tav tm="100000">
                                          <p:val>
                                            <p:strVal val="#ppt_x"/>
                                          </p:val>
                                        </p:tav>
                                      </p:tavLst>
                                    </p:anim>
                                    <p:anim calcmode="lin" valueType="num">
                                      <p:cBhvr additive="base">
                                        <p:cTn id="55" dur="500" fill="hold"/>
                                        <p:tgtEl>
                                          <p:spTgt spid="14"/>
                                        </p:tgtEl>
                                        <p:attrNameLst>
                                          <p:attrName>ppt_y</p:attrName>
                                        </p:attrNameLst>
                                      </p:cBhvr>
                                      <p:tavLst>
                                        <p:tav tm="0">
                                          <p:val>
                                            <p:strVal val="0-#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ppt_x"/>
                                          </p:val>
                                        </p:tav>
                                        <p:tav tm="100000">
                                          <p:val>
                                            <p:strVal val="#ppt_x"/>
                                          </p:val>
                                        </p:tav>
                                      </p:tavLst>
                                    </p:anim>
                                    <p:anim calcmode="lin" valueType="num">
                                      <p:cBhvr additive="base">
                                        <p:cTn id="71" dur="500" fill="hold"/>
                                        <p:tgtEl>
                                          <p:spTgt spid="18"/>
                                        </p:tgtEl>
                                        <p:attrNameLst>
                                          <p:attrName>ppt_y</p:attrName>
                                        </p:attrNameLst>
                                      </p:cBhvr>
                                      <p:tavLst>
                                        <p:tav tm="0">
                                          <p:val>
                                            <p:strVal val="1+#ppt_h/2"/>
                                          </p:val>
                                        </p:tav>
                                        <p:tav tm="100000">
                                          <p:val>
                                            <p:strVal val="#ppt_y"/>
                                          </p:val>
                                        </p:tav>
                                      </p:tavLst>
                                    </p:anim>
                                  </p:childTnLst>
                                </p:cTn>
                              </p:par>
                              <p:par>
                                <p:cTn id="72" presetID="2" presetClass="entr" presetSubtype="6" fill="hold" nodeType="with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1+#ppt_w/2"/>
                                          </p:val>
                                        </p:tav>
                                        <p:tav tm="100000">
                                          <p:val>
                                            <p:strVal val="#ppt_x"/>
                                          </p:val>
                                        </p:tav>
                                      </p:tavLst>
                                    </p:anim>
                                    <p:anim calcmode="lin" valueType="num">
                                      <p:cBhvr additive="base">
                                        <p:cTn id="75" dur="500" fill="hold"/>
                                        <p:tgtEl>
                                          <p:spTgt spid="19"/>
                                        </p:tgtEl>
                                        <p:attrNameLst>
                                          <p:attrName>ppt_y</p:attrName>
                                        </p:attrNameLst>
                                      </p:cBhvr>
                                      <p:tavLst>
                                        <p:tav tm="0">
                                          <p:val>
                                            <p:strVal val="1+#ppt_h/2"/>
                                          </p:val>
                                        </p:tav>
                                        <p:tav tm="100000">
                                          <p:val>
                                            <p:strVal val="#ppt_y"/>
                                          </p:val>
                                        </p:tav>
                                      </p:tavLst>
                                    </p:anim>
                                  </p:childTnLst>
                                </p:cTn>
                              </p:par>
                              <p:par>
                                <p:cTn id="76" presetID="2" presetClass="entr" presetSubtype="6" fill="hold" grpId="0" nodeType="with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additive="base">
                                        <p:cTn id="78" dur="500" fill="hold"/>
                                        <p:tgtEl>
                                          <p:spTgt spid="26"/>
                                        </p:tgtEl>
                                        <p:attrNameLst>
                                          <p:attrName>ppt_x</p:attrName>
                                        </p:attrNameLst>
                                      </p:cBhvr>
                                      <p:tavLst>
                                        <p:tav tm="0">
                                          <p:val>
                                            <p:strVal val="1+#ppt_w/2"/>
                                          </p:val>
                                        </p:tav>
                                        <p:tav tm="100000">
                                          <p:val>
                                            <p:strVal val="#ppt_x"/>
                                          </p:val>
                                        </p:tav>
                                      </p:tavLst>
                                    </p:anim>
                                    <p:anim calcmode="lin" valueType="num">
                                      <p:cBhvr additive="base">
                                        <p:cTn id="79" dur="500" fill="hold"/>
                                        <p:tgtEl>
                                          <p:spTgt spid="26"/>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500" fill="hold"/>
                                        <p:tgtEl>
                                          <p:spTgt spid="27"/>
                                        </p:tgtEl>
                                        <p:attrNameLst>
                                          <p:attrName>ppt_x</p:attrName>
                                        </p:attrNameLst>
                                      </p:cBhvr>
                                      <p:tavLst>
                                        <p:tav tm="0">
                                          <p:val>
                                            <p:strVal val="#ppt_x"/>
                                          </p:val>
                                        </p:tav>
                                        <p:tav tm="100000">
                                          <p:val>
                                            <p:strVal val="#ppt_x"/>
                                          </p:val>
                                        </p:tav>
                                      </p:tavLst>
                                    </p:anim>
                                    <p:anim calcmode="lin" valueType="num">
                                      <p:cBhvr additive="base">
                                        <p:cTn id="83" dur="500" fill="hold"/>
                                        <p:tgtEl>
                                          <p:spTgt spid="27"/>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additive="base">
                                        <p:cTn id="86" dur="500" fill="hold"/>
                                        <p:tgtEl>
                                          <p:spTgt spid="28"/>
                                        </p:tgtEl>
                                        <p:attrNameLst>
                                          <p:attrName>ppt_x</p:attrName>
                                        </p:attrNameLst>
                                      </p:cBhvr>
                                      <p:tavLst>
                                        <p:tav tm="0">
                                          <p:val>
                                            <p:strVal val="#ppt_x"/>
                                          </p:val>
                                        </p:tav>
                                        <p:tav tm="100000">
                                          <p:val>
                                            <p:strVal val="#ppt_x"/>
                                          </p:val>
                                        </p:tav>
                                      </p:tavLst>
                                    </p:anim>
                                    <p:anim calcmode="lin" valueType="num">
                                      <p:cBhvr additive="base">
                                        <p:cTn id="87" dur="500" fill="hold"/>
                                        <p:tgtEl>
                                          <p:spTgt spid="28"/>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500" fill="hold"/>
                                        <p:tgtEl>
                                          <p:spTgt spid="29"/>
                                        </p:tgtEl>
                                        <p:attrNameLst>
                                          <p:attrName>ppt_x</p:attrName>
                                        </p:attrNameLst>
                                      </p:cBhvr>
                                      <p:tavLst>
                                        <p:tav tm="0">
                                          <p:val>
                                            <p:strVal val="#ppt_x"/>
                                          </p:val>
                                        </p:tav>
                                        <p:tav tm="100000">
                                          <p:val>
                                            <p:strVal val="#ppt_x"/>
                                          </p:val>
                                        </p:tav>
                                      </p:tavLst>
                                    </p:anim>
                                    <p:anim calcmode="lin" valueType="num">
                                      <p:cBhvr additive="base">
                                        <p:cTn id="91" dur="500" fill="hold"/>
                                        <p:tgtEl>
                                          <p:spTgt spid="29"/>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 calcmode="lin" valueType="num">
                                      <p:cBhvr additive="base">
                                        <p:cTn id="94" dur="500" fill="hold"/>
                                        <p:tgtEl>
                                          <p:spTgt spid="30"/>
                                        </p:tgtEl>
                                        <p:attrNameLst>
                                          <p:attrName>ppt_x</p:attrName>
                                        </p:attrNameLst>
                                      </p:cBhvr>
                                      <p:tavLst>
                                        <p:tav tm="0">
                                          <p:val>
                                            <p:strVal val="#ppt_x"/>
                                          </p:val>
                                        </p:tav>
                                        <p:tav tm="100000">
                                          <p:val>
                                            <p:strVal val="#ppt_x"/>
                                          </p:val>
                                        </p:tav>
                                      </p:tavLst>
                                    </p:anim>
                                    <p:anim calcmode="lin" valueType="num">
                                      <p:cBhvr additive="base">
                                        <p:cTn id="95" dur="500" fill="hold"/>
                                        <p:tgtEl>
                                          <p:spTgt spid="30"/>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31"/>
                                        </p:tgtEl>
                                        <p:attrNameLst>
                                          <p:attrName>style.visibility</p:attrName>
                                        </p:attrNameLst>
                                      </p:cBhvr>
                                      <p:to>
                                        <p:strVal val="visible"/>
                                      </p:to>
                                    </p:set>
                                    <p:anim calcmode="lin" valueType="num">
                                      <p:cBhvr additive="base">
                                        <p:cTn id="98" dur="500" fill="hold"/>
                                        <p:tgtEl>
                                          <p:spTgt spid="31"/>
                                        </p:tgtEl>
                                        <p:attrNameLst>
                                          <p:attrName>ppt_x</p:attrName>
                                        </p:attrNameLst>
                                      </p:cBhvr>
                                      <p:tavLst>
                                        <p:tav tm="0">
                                          <p:val>
                                            <p:strVal val="#ppt_x"/>
                                          </p:val>
                                        </p:tav>
                                        <p:tav tm="100000">
                                          <p:val>
                                            <p:strVal val="#ppt_x"/>
                                          </p:val>
                                        </p:tav>
                                      </p:tavLst>
                                    </p:anim>
                                    <p:anim calcmode="lin" valueType="num">
                                      <p:cBhvr additive="base">
                                        <p:cTn id="99" dur="500" fill="hold"/>
                                        <p:tgtEl>
                                          <p:spTgt spid="31"/>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32"/>
                                        </p:tgtEl>
                                        <p:attrNameLst>
                                          <p:attrName>style.visibility</p:attrName>
                                        </p:attrNameLst>
                                      </p:cBhvr>
                                      <p:to>
                                        <p:strVal val="visible"/>
                                      </p:to>
                                    </p:set>
                                    <p:anim calcmode="lin" valueType="num">
                                      <p:cBhvr additive="base">
                                        <p:cTn id="102" dur="500" fill="hold"/>
                                        <p:tgtEl>
                                          <p:spTgt spid="32"/>
                                        </p:tgtEl>
                                        <p:attrNameLst>
                                          <p:attrName>ppt_x</p:attrName>
                                        </p:attrNameLst>
                                      </p:cBhvr>
                                      <p:tavLst>
                                        <p:tav tm="0">
                                          <p:val>
                                            <p:strVal val="#ppt_x"/>
                                          </p:val>
                                        </p:tav>
                                        <p:tav tm="100000">
                                          <p:val>
                                            <p:strVal val="#ppt_x"/>
                                          </p:val>
                                        </p:tav>
                                      </p:tavLst>
                                    </p:anim>
                                    <p:anim calcmode="lin" valueType="num">
                                      <p:cBhvr additive="base">
                                        <p:cTn id="103" dur="500" fill="hold"/>
                                        <p:tgtEl>
                                          <p:spTgt spid="32"/>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33"/>
                                        </p:tgtEl>
                                        <p:attrNameLst>
                                          <p:attrName>style.visibility</p:attrName>
                                        </p:attrNameLst>
                                      </p:cBhvr>
                                      <p:to>
                                        <p:strVal val="visible"/>
                                      </p:to>
                                    </p:set>
                                    <p:anim calcmode="lin" valueType="num">
                                      <p:cBhvr additive="base">
                                        <p:cTn id="106" dur="500" fill="hold"/>
                                        <p:tgtEl>
                                          <p:spTgt spid="33"/>
                                        </p:tgtEl>
                                        <p:attrNameLst>
                                          <p:attrName>ppt_x</p:attrName>
                                        </p:attrNameLst>
                                      </p:cBhvr>
                                      <p:tavLst>
                                        <p:tav tm="0">
                                          <p:val>
                                            <p:strVal val="#ppt_x"/>
                                          </p:val>
                                        </p:tav>
                                        <p:tav tm="100000">
                                          <p:val>
                                            <p:strVal val="#ppt_x"/>
                                          </p:val>
                                        </p:tav>
                                      </p:tavLst>
                                    </p:anim>
                                    <p:anim calcmode="lin" valueType="num">
                                      <p:cBhvr additive="base">
                                        <p:cTn id="107" dur="500" fill="hold"/>
                                        <p:tgtEl>
                                          <p:spTgt spid="33"/>
                                        </p:tgtEl>
                                        <p:attrNameLst>
                                          <p:attrName>ppt_y</p:attrName>
                                        </p:attrNameLst>
                                      </p:cBhvr>
                                      <p:tavLst>
                                        <p:tav tm="0">
                                          <p:val>
                                            <p:strVal val="1+#ppt_h/2"/>
                                          </p:val>
                                        </p:tav>
                                        <p:tav tm="100000">
                                          <p:val>
                                            <p:strVal val="#ppt_y"/>
                                          </p:val>
                                        </p:tav>
                                      </p:tavLst>
                                    </p:anim>
                                  </p:childTnLst>
                                </p:cTn>
                              </p:par>
                              <p:par>
                                <p:cTn id="108" presetID="2" presetClass="entr" presetSubtype="1" fill="hold" grpId="0" nodeType="withEffect">
                                  <p:stCondLst>
                                    <p:cond delay="0"/>
                                  </p:stCondLst>
                                  <p:childTnLst>
                                    <p:set>
                                      <p:cBhvr>
                                        <p:cTn id="109" dur="1" fill="hold">
                                          <p:stCondLst>
                                            <p:cond delay="0"/>
                                          </p:stCondLst>
                                        </p:cTn>
                                        <p:tgtEl>
                                          <p:spTgt spid="34"/>
                                        </p:tgtEl>
                                        <p:attrNameLst>
                                          <p:attrName>style.visibility</p:attrName>
                                        </p:attrNameLst>
                                      </p:cBhvr>
                                      <p:to>
                                        <p:strVal val="visible"/>
                                      </p:to>
                                    </p:set>
                                    <p:anim calcmode="lin" valueType="num">
                                      <p:cBhvr additive="base">
                                        <p:cTn id="110" dur="500" fill="hold"/>
                                        <p:tgtEl>
                                          <p:spTgt spid="34"/>
                                        </p:tgtEl>
                                        <p:attrNameLst>
                                          <p:attrName>ppt_x</p:attrName>
                                        </p:attrNameLst>
                                      </p:cBhvr>
                                      <p:tavLst>
                                        <p:tav tm="0">
                                          <p:val>
                                            <p:strVal val="#ppt_x"/>
                                          </p:val>
                                        </p:tav>
                                        <p:tav tm="100000">
                                          <p:val>
                                            <p:strVal val="#ppt_x"/>
                                          </p:val>
                                        </p:tav>
                                      </p:tavLst>
                                    </p:anim>
                                    <p:anim calcmode="lin" valueType="num">
                                      <p:cBhvr additive="base">
                                        <p:cTn id="111" dur="500" fill="hold"/>
                                        <p:tgtEl>
                                          <p:spTgt spid="34"/>
                                        </p:tgtEl>
                                        <p:attrNameLst>
                                          <p:attrName>ppt_y</p:attrName>
                                        </p:attrNameLst>
                                      </p:cBhvr>
                                      <p:tavLst>
                                        <p:tav tm="0">
                                          <p:val>
                                            <p:strVal val="0-#ppt_h/2"/>
                                          </p:val>
                                        </p:tav>
                                        <p:tav tm="100000">
                                          <p:val>
                                            <p:strVal val="#ppt_y"/>
                                          </p:val>
                                        </p:tav>
                                      </p:tavLst>
                                    </p:anim>
                                  </p:childTnLst>
                                </p:cTn>
                              </p:par>
                              <p:par>
                                <p:cTn id="112" presetID="2" presetClass="entr" presetSubtype="4" fill="hold" grpId="0" nodeType="withEffect">
                                  <p:stCondLst>
                                    <p:cond delay="0"/>
                                  </p:stCondLst>
                                  <p:childTnLst>
                                    <p:set>
                                      <p:cBhvr>
                                        <p:cTn id="113" dur="1" fill="hold">
                                          <p:stCondLst>
                                            <p:cond delay="0"/>
                                          </p:stCondLst>
                                        </p:cTn>
                                        <p:tgtEl>
                                          <p:spTgt spid="35"/>
                                        </p:tgtEl>
                                        <p:attrNameLst>
                                          <p:attrName>style.visibility</p:attrName>
                                        </p:attrNameLst>
                                      </p:cBhvr>
                                      <p:to>
                                        <p:strVal val="visible"/>
                                      </p:to>
                                    </p:set>
                                    <p:anim calcmode="lin" valueType="num">
                                      <p:cBhvr additive="base">
                                        <p:cTn id="114" dur="500" fill="hold"/>
                                        <p:tgtEl>
                                          <p:spTgt spid="35"/>
                                        </p:tgtEl>
                                        <p:attrNameLst>
                                          <p:attrName>ppt_x</p:attrName>
                                        </p:attrNameLst>
                                      </p:cBhvr>
                                      <p:tavLst>
                                        <p:tav tm="0">
                                          <p:val>
                                            <p:strVal val="#ppt_x"/>
                                          </p:val>
                                        </p:tav>
                                        <p:tav tm="100000">
                                          <p:val>
                                            <p:strVal val="#ppt_x"/>
                                          </p:val>
                                        </p:tav>
                                      </p:tavLst>
                                    </p:anim>
                                    <p:anim calcmode="lin" valueType="num">
                                      <p:cBhvr additive="base">
                                        <p:cTn id="115" dur="500" fill="hold"/>
                                        <p:tgtEl>
                                          <p:spTgt spid="35"/>
                                        </p:tgtEl>
                                        <p:attrNameLst>
                                          <p:attrName>ppt_y</p:attrName>
                                        </p:attrNameLst>
                                      </p:cBhvr>
                                      <p:tavLst>
                                        <p:tav tm="0">
                                          <p:val>
                                            <p:strVal val="1+#ppt_h/2"/>
                                          </p:val>
                                        </p:tav>
                                        <p:tav tm="100000">
                                          <p:val>
                                            <p:strVal val="#ppt_y"/>
                                          </p:val>
                                        </p:tav>
                                      </p:tavLst>
                                    </p:anim>
                                  </p:childTnLst>
                                </p:cTn>
                              </p:par>
                              <p:par>
                                <p:cTn id="116" presetID="2" presetClass="entr" presetSubtype="9" fill="hold" grpId="0" nodeType="withEffect">
                                  <p:stCondLst>
                                    <p:cond delay="0"/>
                                  </p:stCondLst>
                                  <p:childTnLst>
                                    <p:set>
                                      <p:cBhvr>
                                        <p:cTn id="117" dur="1" fill="hold">
                                          <p:stCondLst>
                                            <p:cond delay="0"/>
                                          </p:stCondLst>
                                        </p:cTn>
                                        <p:tgtEl>
                                          <p:spTgt spid="36"/>
                                        </p:tgtEl>
                                        <p:attrNameLst>
                                          <p:attrName>style.visibility</p:attrName>
                                        </p:attrNameLst>
                                      </p:cBhvr>
                                      <p:to>
                                        <p:strVal val="visible"/>
                                      </p:to>
                                    </p:set>
                                    <p:anim calcmode="lin" valueType="num">
                                      <p:cBhvr additive="base">
                                        <p:cTn id="118" dur="500" fill="hold"/>
                                        <p:tgtEl>
                                          <p:spTgt spid="36"/>
                                        </p:tgtEl>
                                        <p:attrNameLst>
                                          <p:attrName>ppt_x</p:attrName>
                                        </p:attrNameLst>
                                      </p:cBhvr>
                                      <p:tavLst>
                                        <p:tav tm="0">
                                          <p:val>
                                            <p:strVal val="0-#ppt_w/2"/>
                                          </p:val>
                                        </p:tav>
                                        <p:tav tm="100000">
                                          <p:val>
                                            <p:strVal val="#ppt_x"/>
                                          </p:val>
                                        </p:tav>
                                      </p:tavLst>
                                    </p:anim>
                                    <p:anim calcmode="lin" valueType="num">
                                      <p:cBhvr additive="base">
                                        <p:cTn id="119" dur="500" fill="hold"/>
                                        <p:tgtEl>
                                          <p:spTgt spid="36"/>
                                        </p:tgtEl>
                                        <p:attrNameLst>
                                          <p:attrName>ppt_y</p:attrName>
                                        </p:attrNameLst>
                                      </p:cBhvr>
                                      <p:tavLst>
                                        <p:tav tm="0">
                                          <p:val>
                                            <p:strVal val="0-#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37"/>
                                        </p:tgtEl>
                                        <p:attrNameLst>
                                          <p:attrName>style.visibility</p:attrName>
                                        </p:attrNameLst>
                                      </p:cBhvr>
                                      <p:to>
                                        <p:strVal val="visible"/>
                                      </p:to>
                                    </p:set>
                                    <p:anim calcmode="lin" valueType="num">
                                      <p:cBhvr additive="base">
                                        <p:cTn id="122" dur="500" fill="hold"/>
                                        <p:tgtEl>
                                          <p:spTgt spid="37"/>
                                        </p:tgtEl>
                                        <p:attrNameLst>
                                          <p:attrName>ppt_x</p:attrName>
                                        </p:attrNameLst>
                                      </p:cBhvr>
                                      <p:tavLst>
                                        <p:tav tm="0">
                                          <p:val>
                                            <p:strVal val="#ppt_x"/>
                                          </p:val>
                                        </p:tav>
                                        <p:tav tm="100000">
                                          <p:val>
                                            <p:strVal val="#ppt_x"/>
                                          </p:val>
                                        </p:tav>
                                      </p:tavLst>
                                    </p:anim>
                                    <p:anim calcmode="lin" valueType="num">
                                      <p:cBhvr additive="base">
                                        <p:cTn id="123" dur="500" fill="hold"/>
                                        <p:tgtEl>
                                          <p:spTgt spid="37"/>
                                        </p:tgtEl>
                                        <p:attrNameLst>
                                          <p:attrName>ppt_y</p:attrName>
                                        </p:attrNameLst>
                                      </p:cBhvr>
                                      <p:tavLst>
                                        <p:tav tm="0">
                                          <p:val>
                                            <p:strVal val="1+#ppt_h/2"/>
                                          </p:val>
                                        </p:tav>
                                        <p:tav tm="100000">
                                          <p:val>
                                            <p:strVal val="#ppt_y"/>
                                          </p:val>
                                        </p:tav>
                                      </p:tavLst>
                                    </p:anim>
                                  </p:childTnLst>
                                </p:cTn>
                              </p:par>
                              <p:par>
                                <p:cTn id="124" presetID="2" presetClass="entr" presetSubtype="9" fill="hold" grpId="0" nodeType="withEffect">
                                  <p:stCondLst>
                                    <p:cond delay="0"/>
                                  </p:stCondLst>
                                  <p:childTnLst>
                                    <p:set>
                                      <p:cBhvr>
                                        <p:cTn id="125" dur="1" fill="hold">
                                          <p:stCondLst>
                                            <p:cond delay="0"/>
                                          </p:stCondLst>
                                        </p:cTn>
                                        <p:tgtEl>
                                          <p:spTgt spid="38"/>
                                        </p:tgtEl>
                                        <p:attrNameLst>
                                          <p:attrName>style.visibility</p:attrName>
                                        </p:attrNameLst>
                                      </p:cBhvr>
                                      <p:to>
                                        <p:strVal val="visible"/>
                                      </p:to>
                                    </p:set>
                                    <p:anim calcmode="lin" valueType="num">
                                      <p:cBhvr additive="base">
                                        <p:cTn id="126" dur="500" fill="hold"/>
                                        <p:tgtEl>
                                          <p:spTgt spid="38"/>
                                        </p:tgtEl>
                                        <p:attrNameLst>
                                          <p:attrName>ppt_x</p:attrName>
                                        </p:attrNameLst>
                                      </p:cBhvr>
                                      <p:tavLst>
                                        <p:tav tm="0">
                                          <p:val>
                                            <p:strVal val="0-#ppt_w/2"/>
                                          </p:val>
                                        </p:tav>
                                        <p:tav tm="100000">
                                          <p:val>
                                            <p:strVal val="#ppt_x"/>
                                          </p:val>
                                        </p:tav>
                                      </p:tavLst>
                                    </p:anim>
                                    <p:anim calcmode="lin" valueType="num">
                                      <p:cBhvr additive="base">
                                        <p:cTn id="127" dur="500" fill="hold"/>
                                        <p:tgtEl>
                                          <p:spTgt spid="38"/>
                                        </p:tgtEl>
                                        <p:attrNameLst>
                                          <p:attrName>ppt_y</p:attrName>
                                        </p:attrNameLst>
                                      </p:cBhvr>
                                      <p:tavLst>
                                        <p:tav tm="0">
                                          <p:val>
                                            <p:strVal val="0-#ppt_h/2"/>
                                          </p:val>
                                        </p:tav>
                                        <p:tav tm="100000">
                                          <p:val>
                                            <p:strVal val="#ppt_y"/>
                                          </p:val>
                                        </p:tav>
                                      </p:tavLst>
                                    </p:anim>
                                  </p:childTnLst>
                                </p:cTn>
                              </p:par>
                              <p:par>
                                <p:cTn id="128" presetID="2" presetClass="entr" presetSubtype="12" fill="hold" nodeType="with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additive="base">
                                        <p:cTn id="130" dur="500" fill="hold"/>
                                        <p:tgtEl>
                                          <p:spTgt spid="39"/>
                                        </p:tgtEl>
                                        <p:attrNameLst>
                                          <p:attrName>ppt_x</p:attrName>
                                        </p:attrNameLst>
                                      </p:cBhvr>
                                      <p:tavLst>
                                        <p:tav tm="0">
                                          <p:val>
                                            <p:strVal val="0-#ppt_w/2"/>
                                          </p:val>
                                        </p:tav>
                                        <p:tav tm="100000">
                                          <p:val>
                                            <p:strVal val="#ppt_x"/>
                                          </p:val>
                                        </p:tav>
                                      </p:tavLst>
                                    </p:anim>
                                    <p:anim calcmode="lin" valueType="num">
                                      <p:cBhvr additive="base">
                                        <p:cTn id="131" dur="500" fill="hold"/>
                                        <p:tgtEl>
                                          <p:spTgt spid="39"/>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48"/>
                                        </p:tgtEl>
                                        <p:attrNameLst>
                                          <p:attrName>style.visibility</p:attrName>
                                        </p:attrNameLst>
                                      </p:cBhvr>
                                      <p:to>
                                        <p:strVal val="visible"/>
                                      </p:to>
                                    </p:set>
                                    <p:anim calcmode="lin" valueType="num">
                                      <p:cBhvr additive="base">
                                        <p:cTn id="134" dur="500" fill="hold"/>
                                        <p:tgtEl>
                                          <p:spTgt spid="48"/>
                                        </p:tgtEl>
                                        <p:attrNameLst>
                                          <p:attrName>ppt_x</p:attrName>
                                        </p:attrNameLst>
                                      </p:cBhvr>
                                      <p:tavLst>
                                        <p:tav tm="0">
                                          <p:val>
                                            <p:strVal val="#ppt_x"/>
                                          </p:val>
                                        </p:tav>
                                        <p:tav tm="100000">
                                          <p:val>
                                            <p:strVal val="#ppt_x"/>
                                          </p:val>
                                        </p:tav>
                                      </p:tavLst>
                                    </p:anim>
                                    <p:anim calcmode="lin" valueType="num">
                                      <p:cBhvr additive="base">
                                        <p:cTn id="135" dur="500" fill="hold"/>
                                        <p:tgtEl>
                                          <p:spTgt spid="48"/>
                                        </p:tgtEl>
                                        <p:attrNameLst>
                                          <p:attrName>ppt_y</p:attrName>
                                        </p:attrNameLst>
                                      </p:cBhvr>
                                      <p:tavLst>
                                        <p:tav tm="0">
                                          <p:val>
                                            <p:strVal val="1+#ppt_h/2"/>
                                          </p:val>
                                        </p:tav>
                                        <p:tav tm="100000">
                                          <p:val>
                                            <p:strVal val="#ppt_y"/>
                                          </p:val>
                                        </p:tav>
                                      </p:tavLst>
                                    </p:anim>
                                  </p:childTnLst>
                                </p:cTn>
                              </p:par>
                              <p:par>
                                <p:cTn id="136" presetID="2" presetClass="entr" presetSubtype="4" fill="hold" grpId="0" nodeType="withEffect">
                                  <p:stCondLst>
                                    <p:cond delay="0"/>
                                  </p:stCondLst>
                                  <p:childTnLst>
                                    <p:set>
                                      <p:cBhvr>
                                        <p:cTn id="137" dur="1" fill="hold">
                                          <p:stCondLst>
                                            <p:cond delay="0"/>
                                          </p:stCondLst>
                                        </p:cTn>
                                        <p:tgtEl>
                                          <p:spTgt spid="49"/>
                                        </p:tgtEl>
                                        <p:attrNameLst>
                                          <p:attrName>style.visibility</p:attrName>
                                        </p:attrNameLst>
                                      </p:cBhvr>
                                      <p:to>
                                        <p:strVal val="visible"/>
                                      </p:to>
                                    </p:set>
                                    <p:anim calcmode="lin" valueType="num">
                                      <p:cBhvr additive="base">
                                        <p:cTn id="138" dur="500" fill="hold"/>
                                        <p:tgtEl>
                                          <p:spTgt spid="49"/>
                                        </p:tgtEl>
                                        <p:attrNameLst>
                                          <p:attrName>ppt_x</p:attrName>
                                        </p:attrNameLst>
                                      </p:cBhvr>
                                      <p:tavLst>
                                        <p:tav tm="0">
                                          <p:val>
                                            <p:strVal val="#ppt_x"/>
                                          </p:val>
                                        </p:tav>
                                        <p:tav tm="100000">
                                          <p:val>
                                            <p:strVal val="#ppt_x"/>
                                          </p:val>
                                        </p:tav>
                                      </p:tavLst>
                                    </p:anim>
                                    <p:anim calcmode="lin" valueType="num">
                                      <p:cBhvr additive="base">
                                        <p:cTn id="139" dur="500" fill="hold"/>
                                        <p:tgtEl>
                                          <p:spTgt spid="49"/>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50"/>
                                        </p:tgtEl>
                                        <p:attrNameLst>
                                          <p:attrName>style.visibility</p:attrName>
                                        </p:attrNameLst>
                                      </p:cBhvr>
                                      <p:to>
                                        <p:strVal val="visible"/>
                                      </p:to>
                                    </p:set>
                                    <p:anim calcmode="lin" valueType="num">
                                      <p:cBhvr additive="base">
                                        <p:cTn id="142" dur="500" fill="hold"/>
                                        <p:tgtEl>
                                          <p:spTgt spid="50"/>
                                        </p:tgtEl>
                                        <p:attrNameLst>
                                          <p:attrName>ppt_x</p:attrName>
                                        </p:attrNameLst>
                                      </p:cBhvr>
                                      <p:tavLst>
                                        <p:tav tm="0">
                                          <p:val>
                                            <p:strVal val="#ppt_x"/>
                                          </p:val>
                                        </p:tav>
                                        <p:tav tm="100000">
                                          <p:val>
                                            <p:strVal val="#ppt_x"/>
                                          </p:val>
                                        </p:tav>
                                      </p:tavLst>
                                    </p:anim>
                                    <p:anim calcmode="lin" valueType="num">
                                      <p:cBhvr additive="base">
                                        <p:cTn id="143" dur="500" fill="hold"/>
                                        <p:tgtEl>
                                          <p:spTgt spid="50"/>
                                        </p:tgtEl>
                                        <p:attrNameLst>
                                          <p:attrName>ppt_y</p:attrName>
                                        </p:attrNameLst>
                                      </p:cBhvr>
                                      <p:tavLst>
                                        <p:tav tm="0">
                                          <p:val>
                                            <p:strVal val="1+#ppt_h/2"/>
                                          </p:val>
                                        </p:tav>
                                        <p:tav tm="100000">
                                          <p:val>
                                            <p:strVal val="#ppt_y"/>
                                          </p:val>
                                        </p:tav>
                                      </p:tavLst>
                                    </p:anim>
                                  </p:childTnLst>
                                </p:cTn>
                              </p:par>
                              <p:par>
                                <p:cTn id="144" presetID="2" presetClass="entr" presetSubtype="12" fill="hold" grpId="0" nodeType="withEffect">
                                  <p:stCondLst>
                                    <p:cond delay="0"/>
                                  </p:stCondLst>
                                  <p:childTnLst>
                                    <p:set>
                                      <p:cBhvr>
                                        <p:cTn id="145" dur="1" fill="hold">
                                          <p:stCondLst>
                                            <p:cond delay="0"/>
                                          </p:stCondLst>
                                        </p:cTn>
                                        <p:tgtEl>
                                          <p:spTgt spid="51"/>
                                        </p:tgtEl>
                                        <p:attrNameLst>
                                          <p:attrName>style.visibility</p:attrName>
                                        </p:attrNameLst>
                                      </p:cBhvr>
                                      <p:to>
                                        <p:strVal val="visible"/>
                                      </p:to>
                                    </p:set>
                                    <p:anim calcmode="lin" valueType="num">
                                      <p:cBhvr additive="base">
                                        <p:cTn id="146" dur="500" fill="hold"/>
                                        <p:tgtEl>
                                          <p:spTgt spid="51"/>
                                        </p:tgtEl>
                                        <p:attrNameLst>
                                          <p:attrName>ppt_x</p:attrName>
                                        </p:attrNameLst>
                                      </p:cBhvr>
                                      <p:tavLst>
                                        <p:tav tm="0">
                                          <p:val>
                                            <p:strVal val="0-#ppt_w/2"/>
                                          </p:val>
                                        </p:tav>
                                        <p:tav tm="100000">
                                          <p:val>
                                            <p:strVal val="#ppt_x"/>
                                          </p:val>
                                        </p:tav>
                                      </p:tavLst>
                                    </p:anim>
                                    <p:anim calcmode="lin" valueType="num">
                                      <p:cBhvr additive="base">
                                        <p:cTn id="147" dur="500" fill="hold"/>
                                        <p:tgtEl>
                                          <p:spTgt spid="51"/>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52"/>
                                        </p:tgtEl>
                                        <p:attrNameLst>
                                          <p:attrName>style.visibility</p:attrName>
                                        </p:attrNameLst>
                                      </p:cBhvr>
                                      <p:to>
                                        <p:strVal val="visible"/>
                                      </p:to>
                                    </p:set>
                                    <p:anim calcmode="lin" valueType="num">
                                      <p:cBhvr additive="base">
                                        <p:cTn id="150" dur="500" fill="hold"/>
                                        <p:tgtEl>
                                          <p:spTgt spid="52"/>
                                        </p:tgtEl>
                                        <p:attrNameLst>
                                          <p:attrName>ppt_x</p:attrName>
                                        </p:attrNameLst>
                                      </p:cBhvr>
                                      <p:tavLst>
                                        <p:tav tm="0">
                                          <p:val>
                                            <p:strVal val="#ppt_x"/>
                                          </p:val>
                                        </p:tav>
                                        <p:tav tm="100000">
                                          <p:val>
                                            <p:strVal val="#ppt_x"/>
                                          </p:val>
                                        </p:tav>
                                      </p:tavLst>
                                    </p:anim>
                                    <p:anim calcmode="lin" valueType="num">
                                      <p:cBhvr additive="base">
                                        <p:cTn id="151" dur="500" fill="hold"/>
                                        <p:tgtEl>
                                          <p:spTgt spid="52"/>
                                        </p:tgtEl>
                                        <p:attrNameLst>
                                          <p:attrName>ppt_y</p:attrName>
                                        </p:attrNameLst>
                                      </p:cBhvr>
                                      <p:tavLst>
                                        <p:tav tm="0">
                                          <p:val>
                                            <p:strVal val="1+#ppt_h/2"/>
                                          </p:val>
                                        </p:tav>
                                        <p:tav tm="100000">
                                          <p:val>
                                            <p:strVal val="#ppt_y"/>
                                          </p:val>
                                        </p:tav>
                                      </p:tavLst>
                                    </p:anim>
                                  </p:childTnLst>
                                </p:cTn>
                              </p:par>
                              <p:par>
                                <p:cTn id="152" presetID="2" presetClass="entr" presetSubtype="12" fill="hold" grpId="0" nodeType="withEffect">
                                  <p:stCondLst>
                                    <p:cond delay="0"/>
                                  </p:stCondLst>
                                  <p:childTnLst>
                                    <p:set>
                                      <p:cBhvr>
                                        <p:cTn id="153" dur="1" fill="hold">
                                          <p:stCondLst>
                                            <p:cond delay="0"/>
                                          </p:stCondLst>
                                        </p:cTn>
                                        <p:tgtEl>
                                          <p:spTgt spid="53"/>
                                        </p:tgtEl>
                                        <p:attrNameLst>
                                          <p:attrName>style.visibility</p:attrName>
                                        </p:attrNameLst>
                                      </p:cBhvr>
                                      <p:to>
                                        <p:strVal val="visible"/>
                                      </p:to>
                                    </p:set>
                                    <p:anim calcmode="lin" valueType="num">
                                      <p:cBhvr additive="base">
                                        <p:cTn id="154" dur="500" fill="hold"/>
                                        <p:tgtEl>
                                          <p:spTgt spid="53"/>
                                        </p:tgtEl>
                                        <p:attrNameLst>
                                          <p:attrName>ppt_x</p:attrName>
                                        </p:attrNameLst>
                                      </p:cBhvr>
                                      <p:tavLst>
                                        <p:tav tm="0">
                                          <p:val>
                                            <p:strVal val="0-#ppt_w/2"/>
                                          </p:val>
                                        </p:tav>
                                        <p:tav tm="100000">
                                          <p:val>
                                            <p:strVal val="#ppt_x"/>
                                          </p:val>
                                        </p:tav>
                                      </p:tavLst>
                                    </p:anim>
                                    <p:anim calcmode="lin" valueType="num">
                                      <p:cBhvr additive="base">
                                        <p:cTn id="155" dur="500" fill="hold"/>
                                        <p:tgtEl>
                                          <p:spTgt spid="53"/>
                                        </p:tgtEl>
                                        <p:attrNameLst>
                                          <p:attrName>ppt_y</p:attrName>
                                        </p:attrNameLst>
                                      </p:cBhvr>
                                      <p:tavLst>
                                        <p:tav tm="0">
                                          <p:val>
                                            <p:strVal val="1+#ppt_h/2"/>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54"/>
                                        </p:tgtEl>
                                        <p:attrNameLst>
                                          <p:attrName>style.visibility</p:attrName>
                                        </p:attrNameLst>
                                      </p:cBhvr>
                                      <p:to>
                                        <p:strVal val="visible"/>
                                      </p:to>
                                    </p:set>
                                    <p:anim calcmode="lin" valueType="num">
                                      <p:cBhvr additive="base">
                                        <p:cTn id="158" dur="500" fill="hold"/>
                                        <p:tgtEl>
                                          <p:spTgt spid="54"/>
                                        </p:tgtEl>
                                        <p:attrNameLst>
                                          <p:attrName>ppt_x</p:attrName>
                                        </p:attrNameLst>
                                      </p:cBhvr>
                                      <p:tavLst>
                                        <p:tav tm="0">
                                          <p:val>
                                            <p:strVal val="#ppt_x"/>
                                          </p:val>
                                        </p:tav>
                                        <p:tav tm="100000">
                                          <p:val>
                                            <p:strVal val="#ppt_x"/>
                                          </p:val>
                                        </p:tav>
                                      </p:tavLst>
                                    </p:anim>
                                    <p:anim calcmode="lin" valueType="num">
                                      <p:cBhvr additive="base">
                                        <p:cTn id="159" dur="500" fill="hold"/>
                                        <p:tgtEl>
                                          <p:spTgt spid="54"/>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55"/>
                                        </p:tgtEl>
                                        <p:attrNameLst>
                                          <p:attrName>style.visibility</p:attrName>
                                        </p:attrNameLst>
                                      </p:cBhvr>
                                      <p:to>
                                        <p:strVal val="visible"/>
                                      </p:to>
                                    </p:set>
                                    <p:anim calcmode="lin" valueType="num">
                                      <p:cBhvr additive="base">
                                        <p:cTn id="162" dur="500" fill="hold"/>
                                        <p:tgtEl>
                                          <p:spTgt spid="55"/>
                                        </p:tgtEl>
                                        <p:attrNameLst>
                                          <p:attrName>ppt_x</p:attrName>
                                        </p:attrNameLst>
                                      </p:cBhvr>
                                      <p:tavLst>
                                        <p:tav tm="0">
                                          <p:val>
                                            <p:strVal val="#ppt_x"/>
                                          </p:val>
                                        </p:tav>
                                        <p:tav tm="100000">
                                          <p:val>
                                            <p:strVal val="#ppt_x"/>
                                          </p:val>
                                        </p:tav>
                                      </p:tavLst>
                                    </p:anim>
                                    <p:anim calcmode="lin" valueType="num">
                                      <p:cBhvr additive="base">
                                        <p:cTn id="163" dur="500" fill="hold"/>
                                        <p:tgtEl>
                                          <p:spTgt spid="55"/>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56"/>
                                        </p:tgtEl>
                                        <p:attrNameLst>
                                          <p:attrName>style.visibility</p:attrName>
                                        </p:attrNameLst>
                                      </p:cBhvr>
                                      <p:to>
                                        <p:strVal val="visible"/>
                                      </p:to>
                                    </p:set>
                                    <p:anim calcmode="lin" valueType="num">
                                      <p:cBhvr additive="base">
                                        <p:cTn id="166" dur="500" fill="hold"/>
                                        <p:tgtEl>
                                          <p:spTgt spid="56"/>
                                        </p:tgtEl>
                                        <p:attrNameLst>
                                          <p:attrName>ppt_x</p:attrName>
                                        </p:attrNameLst>
                                      </p:cBhvr>
                                      <p:tavLst>
                                        <p:tav tm="0">
                                          <p:val>
                                            <p:strVal val="#ppt_x"/>
                                          </p:val>
                                        </p:tav>
                                        <p:tav tm="100000">
                                          <p:val>
                                            <p:strVal val="#ppt_x"/>
                                          </p:val>
                                        </p:tav>
                                      </p:tavLst>
                                    </p:anim>
                                    <p:anim calcmode="lin" valueType="num">
                                      <p:cBhvr additive="base">
                                        <p:cTn id="167" dur="500" fill="hold"/>
                                        <p:tgtEl>
                                          <p:spTgt spid="56"/>
                                        </p:tgtEl>
                                        <p:attrNameLst>
                                          <p:attrName>ppt_y</p:attrName>
                                        </p:attrNameLst>
                                      </p:cBhvr>
                                      <p:tavLst>
                                        <p:tav tm="0">
                                          <p:val>
                                            <p:strVal val="1+#ppt_h/2"/>
                                          </p:val>
                                        </p:tav>
                                        <p:tav tm="100000">
                                          <p:val>
                                            <p:strVal val="#ppt_y"/>
                                          </p:val>
                                        </p:tav>
                                      </p:tavLst>
                                    </p:anim>
                                  </p:childTnLst>
                                </p:cTn>
                              </p:par>
                              <p:par>
                                <p:cTn id="168" presetID="2" presetClass="entr" presetSubtype="8" fill="hold" nodeType="withEffect">
                                  <p:stCondLst>
                                    <p:cond delay="0"/>
                                  </p:stCondLst>
                                  <p:childTnLst>
                                    <p:set>
                                      <p:cBhvr>
                                        <p:cTn id="169" dur="1" fill="hold">
                                          <p:stCondLst>
                                            <p:cond delay="0"/>
                                          </p:stCondLst>
                                        </p:cTn>
                                        <p:tgtEl>
                                          <p:spTgt spid="57"/>
                                        </p:tgtEl>
                                        <p:attrNameLst>
                                          <p:attrName>style.visibility</p:attrName>
                                        </p:attrNameLst>
                                      </p:cBhvr>
                                      <p:to>
                                        <p:strVal val="visible"/>
                                      </p:to>
                                    </p:set>
                                    <p:anim calcmode="lin" valueType="num">
                                      <p:cBhvr additive="base">
                                        <p:cTn id="170" dur="500" fill="hold"/>
                                        <p:tgtEl>
                                          <p:spTgt spid="57"/>
                                        </p:tgtEl>
                                        <p:attrNameLst>
                                          <p:attrName>ppt_x</p:attrName>
                                        </p:attrNameLst>
                                      </p:cBhvr>
                                      <p:tavLst>
                                        <p:tav tm="0">
                                          <p:val>
                                            <p:strVal val="0-#ppt_w/2"/>
                                          </p:val>
                                        </p:tav>
                                        <p:tav tm="100000">
                                          <p:val>
                                            <p:strVal val="#ppt_x"/>
                                          </p:val>
                                        </p:tav>
                                      </p:tavLst>
                                    </p:anim>
                                    <p:anim calcmode="lin" valueType="num">
                                      <p:cBhvr additive="base">
                                        <p:cTn id="171" dur="500" fill="hold"/>
                                        <p:tgtEl>
                                          <p:spTgt spid="57"/>
                                        </p:tgtEl>
                                        <p:attrNameLst>
                                          <p:attrName>ppt_y</p:attrName>
                                        </p:attrNameLst>
                                      </p:cBhvr>
                                      <p:tavLst>
                                        <p:tav tm="0">
                                          <p:val>
                                            <p:strVal val="#ppt_y"/>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60"/>
                                        </p:tgtEl>
                                        <p:attrNameLst>
                                          <p:attrName>style.visibility</p:attrName>
                                        </p:attrNameLst>
                                      </p:cBhvr>
                                      <p:to>
                                        <p:strVal val="visible"/>
                                      </p:to>
                                    </p:set>
                                    <p:anim calcmode="lin" valueType="num">
                                      <p:cBhvr additive="base">
                                        <p:cTn id="174" dur="500" fill="hold"/>
                                        <p:tgtEl>
                                          <p:spTgt spid="60"/>
                                        </p:tgtEl>
                                        <p:attrNameLst>
                                          <p:attrName>ppt_x</p:attrName>
                                        </p:attrNameLst>
                                      </p:cBhvr>
                                      <p:tavLst>
                                        <p:tav tm="0">
                                          <p:val>
                                            <p:strVal val="#ppt_x"/>
                                          </p:val>
                                        </p:tav>
                                        <p:tav tm="100000">
                                          <p:val>
                                            <p:strVal val="#ppt_x"/>
                                          </p:val>
                                        </p:tav>
                                      </p:tavLst>
                                    </p:anim>
                                    <p:anim calcmode="lin" valueType="num">
                                      <p:cBhvr additive="base">
                                        <p:cTn id="175" dur="500" fill="hold"/>
                                        <p:tgtEl>
                                          <p:spTgt spid="60"/>
                                        </p:tgtEl>
                                        <p:attrNameLst>
                                          <p:attrName>ppt_y</p:attrName>
                                        </p:attrNameLst>
                                      </p:cBhvr>
                                      <p:tavLst>
                                        <p:tav tm="0">
                                          <p:val>
                                            <p:strVal val="1+#ppt_h/2"/>
                                          </p:val>
                                        </p:tav>
                                        <p:tav tm="100000">
                                          <p:val>
                                            <p:strVal val="#ppt_y"/>
                                          </p:val>
                                        </p:tav>
                                      </p:tavLst>
                                    </p:anim>
                                  </p:childTnLst>
                                </p:cTn>
                              </p:par>
                              <p:par>
                                <p:cTn id="176" presetID="2" presetClass="entr" presetSubtype="4" fill="hold" grpId="0" nodeType="withEffect">
                                  <p:stCondLst>
                                    <p:cond delay="0"/>
                                  </p:stCondLst>
                                  <p:childTnLst>
                                    <p:set>
                                      <p:cBhvr>
                                        <p:cTn id="177" dur="1" fill="hold">
                                          <p:stCondLst>
                                            <p:cond delay="0"/>
                                          </p:stCondLst>
                                        </p:cTn>
                                        <p:tgtEl>
                                          <p:spTgt spid="61"/>
                                        </p:tgtEl>
                                        <p:attrNameLst>
                                          <p:attrName>style.visibility</p:attrName>
                                        </p:attrNameLst>
                                      </p:cBhvr>
                                      <p:to>
                                        <p:strVal val="visible"/>
                                      </p:to>
                                    </p:set>
                                    <p:anim calcmode="lin" valueType="num">
                                      <p:cBhvr additive="base">
                                        <p:cTn id="178" dur="500" fill="hold"/>
                                        <p:tgtEl>
                                          <p:spTgt spid="61"/>
                                        </p:tgtEl>
                                        <p:attrNameLst>
                                          <p:attrName>ppt_x</p:attrName>
                                        </p:attrNameLst>
                                      </p:cBhvr>
                                      <p:tavLst>
                                        <p:tav tm="0">
                                          <p:val>
                                            <p:strVal val="#ppt_x"/>
                                          </p:val>
                                        </p:tav>
                                        <p:tav tm="100000">
                                          <p:val>
                                            <p:strVal val="#ppt_x"/>
                                          </p:val>
                                        </p:tav>
                                      </p:tavLst>
                                    </p:anim>
                                    <p:anim calcmode="lin" valueType="num">
                                      <p:cBhvr additive="base">
                                        <p:cTn id="179" dur="500" fill="hold"/>
                                        <p:tgtEl>
                                          <p:spTgt spid="61"/>
                                        </p:tgtEl>
                                        <p:attrNameLst>
                                          <p:attrName>ppt_y</p:attrName>
                                        </p:attrNameLst>
                                      </p:cBhvr>
                                      <p:tavLst>
                                        <p:tav tm="0">
                                          <p:val>
                                            <p:strVal val="1+#ppt_h/2"/>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62"/>
                                        </p:tgtEl>
                                        <p:attrNameLst>
                                          <p:attrName>style.visibility</p:attrName>
                                        </p:attrNameLst>
                                      </p:cBhvr>
                                      <p:to>
                                        <p:strVal val="visible"/>
                                      </p:to>
                                    </p:set>
                                    <p:anim calcmode="lin" valueType="num">
                                      <p:cBhvr additive="base">
                                        <p:cTn id="182" dur="500" fill="hold"/>
                                        <p:tgtEl>
                                          <p:spTgt spid="62"/>
                                        </p:tgtEl>
                                        <p:attrNameLst>
                                          <p:attrName>ppt_x</p:attrName>
                                        </p:attrNameLst>
                                      </p:cBhvr>
                                      <p:tavLst>
                                        <p:tav tm="0">
                                          <p:val>
                                            <p:strVal val="#ppt_x"/>
                                          </p:val>
                                        </p:tav>
                                        <p:tav tm="100000">
                                          <p:val>
                                            <p:strVal val="#ppt_x"/>
                                          </p:val>
                                        </p:tav>
                                      </p:tavLst>
                                    </p:anim>
                                    <p:anim calcmode="lin" valueType="num">
                                      <p:cBhvr additive="base">
                                        <p:cTn id="183" dur="500" fill="hold"/>
                                        <p:tgtEl>
                                          <p:spTgt spid="62"/>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63"/>
                                        </p:tgtEl>
                                        <p:attrNameLst>
                                          <p:attrName>style.visibility</p:attrName>
                                        </p:attrNameLst>
                                      </p:cBhvr>
                                      <p:to>
                                        <p:strVal val="visible"/>
                                      </p:to>
                                    </p:set>
                                    <p:anim calcmode="lin" valueType="num">
                                      <p:cBhvr additive="base">
                                        <p:cTn id="186" dur="500" fill="hold"/>
                                        <p:tgtEl>
                                          <p:spTgt spid="63"/>
                                        </p:tgtEl>
                                        <p:attrNameLst>
                                          <p:attrName>ppt_x</p:attrName>
                                        </p:attrNameLst>
                                      </p:cBhvr>
                                      <p:tavLst>
                                        <p:tav tm="0">
                                          <p:val>
                                            <p:strVal val="#ppt_x"/>
                                          </p:val>
                                        </p:tav>
                                        <p:tav tm="100000">
                                          <p:val>
                                            <p:strVal val="#ppt_x"/>
                                          </p:val>
                                        </p:tav>
                                      </p:tavLst>
                                    </p:anim>
                                    <p:anim calcmode="lin" valueType="num">
                                      <p:cBhvr additive="base">
                                        <p:cTn id="187" dur="500" fill="hold"/>
                                        <p:tgtEl>
                                          <p:spTgt spid="63"/>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64"/>
                                        </p:tgtEl>
                                        <p:attrNameLst>
                                          <p:attrName>style.visibility</p:attrName>
                                        </p:attrNameLst>
                                      </p:cBhvr>
                                      <p:to>
                                        <p:strVal val="visible"/>
                                      </p:to>
                                    </p:set>
                                    <p:anim calcmode="lin" valueType="num">
                                      <p:cBhvr additive="base">
                                        <p:cTn id="190" dur="500" fill="hold"/>
                                        <p:tgtEl>
                                          <p:spTgt spid="64"/>
                                        </p:tgtEl>
                                        <p:attrNameLst>
                                          <p:attrName>ppt_x</p:attrName>
                                        </p:attrNameLst>
                                      </p:cBhvr>
                                      <p:tavLst>
                                        <p:tav tm="0">
                                          <p:val>
                                            <p:strVal val="#ppt_x"/>
                                          </p:val>
                                        </p:tav>
                                        <p:tav tm="100000">
                                          <p:val>
                                            <p:strVal val="#ppt_x"/>
                                          </p:val>
                                        </p:tav>
                                      </p:tavLst>
                                    </p:anim>
                                    <p:anim calcmode="lin" valueType="num">
                                      <p:cBhvr additive="base">
                                        <p:cTn id="191" dur="500" fill="hold"/>
                                        <p:tgtEl>
                                          <p:spTgt spid="64"/>
                                        </p:tgtEl>
                                        <p:attrNameLst>
                                          <p:attrName>ppt_y</p:attrName>
                                        </p:attrNameLst>
                                      </p:cBhvr>
                                      <p:tavLst>
                                        <p:tav tm="0">
                                          <p:val>
                                            <p:strVal val="1+#ppt_h/2"/>
                                          </p:val>
                                        </p:tav>
                                        <p:tav tm="100000">
                                          <p:val>
                                            <p:strVal val="#ppt_y"/>
                                          </p:val>
                                        </p:tav>
                                      </p:tavLst>
                                    </p:anim>
                                  </p:childTnLst>
                                </p:cTn>
                              </p:par>
                              <p:par>
                                <p:cTn id="192" presetID="2" presetClass="entr" presetSubtype="8" fill="hold" grpId="0" nodeType="withEffect">
                                  <p:stCondLst>
                                    <p:cond delay="0"/>
                                  </p:stCondLst>
                                  <p:childTnLst>
                                    <p:set>
                                      <p:cBhvr>
                                        <p:cTn id="193" dur="1" fill="hold">
                                          <p:stCondLst>
                                            <p:cond delay="0"/>
                                          </p:stCondLst>
                                        </p:cTn>
                                        <p:tgtEl>
                                          <p:spTgt spid="65"/>
                                        </p:tgtEl>
                                        <p:attrNameLst>
                                          <p:attrName>style.visibility</p:attrName>
                                        </p:attrNameLst>
                                      </p:cBhvr>
                                      <p:to>
                                        <p:strVal val="visible"/>
                                      </p:to>
                                    </p:set>
                                    <p:anim calcmode="lin" valueType="num">
                                      <p:cBhvr additive="base">
                                        <p:cTn id="194" dur="500" fill="hold"/>
                                        <p:tgtEl>
                                          <p:spTgt spid="65"/>
                                        </p:tgtEl>
                                        <p:attrNameLst>
                                          <p:attrName>ppt_x</p:attrName>
                                        </p:attrNameLst>
                                      </p:cBhvr>
                                      <p:tavLst>
                                        <p:tav tm="0">
                                          <p:val>
                                            <p:strVal val="0-#ppt_w/2"/>
                                          </p:val>
                                        </p:tav>
                                        <p:tav tm="100000">
                                          <p:val>
                                            <p:strVal val="#ppt_x"/>
                                          </p:val>
                                        </p:tav>
                                      </p:tavLst>
                                    </p:anim>
                                    <p:anim calcmode="lin" valueType="num">
                                      <p:cBhvr additive="base">
                                        <p:cTn id="195" dur="500" fill="hold"/>
                                        <p:tgtEl>
                                          <p:spTgt spid="65"/>
                                        </p:tgtEl>
                                        <p:attrNameLst>
                                          <p:attrName>ppt_y</p:attrName>
                                        </p:attrNameLst>
                                      </p:cBhvr>
                                      <p:tavLst>
                                        <p:tav tm="0">
                                          <p:val>
                                            <p:strVal val="#ppt_y"/>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66"/>
                                        </p:tgtEl>
                                        <p:attrNameLst>
                                          <p:attrName>style.visibility</p:attrName>
                                        </p:attrNameLst>
                                      </p:cBhvr>
                                      <p:to>
                                        <p:strVal val="visible"/>
                                      </p:to>
                                    </p:set>
                                    <p:anim calcmode="lin" valueType="num">
                                      <p:cBhvr additive="base">
                                        <p:cTn id="198" dur="500" fill="hold"/>
                                        <p:tgtEl>
                                          <p:spTgt spid="66"/>
                                        </p:tgtEl>
                                        <p:attrNameLst>
                                          <p:attrName>ppt_x</p:attrName>
                                        </p:attrNameLst>
                                      </p:cBhvr>
                                      <p:tavLst>
                                        <p:tav tm="0">
                                          <p:val>
                                            <p:strVal val="#ppt_x"/>
                                          </p:val>
                                        </p:tav>
                                        <p:tav tm="100000">
                                          <p:val>
                                            <p:strVal val="#ppt_x"/>
                                          </p:val>
                                        </p:tav>
                                      </p:tavLst>
                                    </p:anim>
                                    <p:anim calcmode="lin" valueType="num">
                                      <p:cBhvr additive="base">
                                        <p:cTn id="199" dur="500" fill="hold"/>
                                        <p:tgtEl>
                                          <p:spTgt spid="66"/>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67"/>
                                        </p:tgtEl>
                                        <p:attrNameLst>
                                          <p:attrName>style.visibility</p:attrName>
                                        </p:attrNameLst>
                                      </p:cBhvr>
                                      <p:to>
                                        <p:strVal val="visible"/>
                                      </p:to>
                                    </p:set>
                                    <p:anim calcmode="lin" valueType="num">
                                      <p:cBhvr additive="base">
                                        <p:cTn id="202" dur="500" fill="hold"/>
                                        <p:tgtEl>
                                          <p:spTgt spid="67"/>
                                        </p:tgtEl>
                                        <p:attrNameLst>
                                          <p:attrName>ppt_x</p:attrName>
                                        </p:attrNameLst>
                                      </p:cBhvr>
                                      <p:tavLst>
                                        <p:tav tm="0">
                                          <p:val>
                                            <p:strVal val="#ppt_x"/>
                                          </p:val>
                                        </p:tav>
                                        <p:tav tm="100000">
                                          <p:val>
                                            <p:strVal val="#ppt_x"/>
                                          </p:val>
                                        </p:tav>
                                      </p:tavLst>
                                    </p:anim>
                                    <p:anim calcmode="lin" valueType="num">
                                      <p:cBhvr additive="base">
                                        <p:cTn id="203" dur="500" fill="hold"/>
                                        <p:tgtEl>
                                          <p:spTgt spid="67"/>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68"/>
                                        </p:tgtEl>
                                        <p:attrNameLst>
                                          <p:attrName>style.visibility</p:attrName>
                                        </p:attrNameLst>
                                      </p:cBhvr>
                                      <p:to>
                                        <p:strVal val="visible"/>
                                      </p:to>
                                    </p:set>
                                    <p:anim calcmode="lin" valueType="num">
                                      <p:cBhvr additive="base">
                                        <p:cTn id="206" dur="500" fill="hold"/>
                                        <p:tgtEl>
                                          <p:spTgt spid="68"/>
                                        </p:tgtEl>
                                        <p:attrNameLst>
                                          <p:attrName>ppt_x</p:attrName>
                                        </p:attrNameLst>
                                      </p:cBhvr>
                                      <p:tavLst>
                                        <p:tav tm="0">
                                          <p:val>
                                            <p:strVal val="#ppt_x"/>
                                          </p:val>
                                        </p:tav>
                                        <p:tav tm="100000">
                                          <p:val>
                                            <p:strVal val="#ppt_x"/>
                                          </p:val>
                                        </p:tav>
                                      </p:tavLst>
                                    </p:anim>
                                    <p:anim calcmode="lin" valueType="num">
                                      <p:cBhvr additive="base">
                                        <p:cTn id="207" dur="500" fill="hold"/>
                                        <p:tgtEl>
                                          <p:spTgt spid="68"/>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69"/>
                                        </p:tgtEl>
                                        <p:attrNameLst>
                                          <p:attrName>style.visibility</p:attrName>
                                        </p:attrNameLst>
                                      </p:cBhvr>
                                      <p:to>
                                        <p:strVal val="visible"/>
                                      </p:to>
                                    </p:set>
                                    <p:anim calcmode="lin" valueType="num">
                                      <p:cBhvr additive="base">
                                        <p:cTn id="210" dur="500" fill="hold"/>
                                        <p:tgtEl>
                                          <p:spTgt spid="69"/>
                                        </p:tgtEl>
                                        <p:attrNameLst>
                                          <p:attrName>ppt_x</p:attrName>
                                        </p:attrNameLst>
                                      </p:cBhvr>
                                      <p:tavLst>
                                        <p:tav tm="0">
                                          <p:val>
                                            <p:strVal val="#ppt_x"/>
                                          </p:val>
                                        </p:tav>
                                        <p:tav tm="100000">
                                          <p:val>
                                            <p:strVal val="#ppt_x"/>
                                          </p:val>
                                        </p:tav>
                                      </p:tavLst>
                                    </p:anim>
                                    <p:anim calcmode="lin" valueType="num">
                                      <p:cBhvr additive="base">
                                        <p:cTn id="211" dur="500" fill="hold"/>
                                        <p:tgtEl>
                                          <p:spTgt spid="69"/>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70"/>
                                        </p:tgtEl>
                                        <p:attrNameLst>
                                          <p:attrName>style.visibility</p:attrName>
                                        </p:attrNameLst>
                                      </p:cBhvr>
                                      <p:to>
                                        <p:strVal val="visible"/>
                                      </p:to>
                                    </p:set>
                                    <p:anim calcmode="lin" valueType="num">
                                      <p:cBhvr additive="base">
                                        <p:cTn id="214" dur="500" fill="hold"/>
                                        <p:tgtEl>
                                          <p:spTgt spid="70"/>
                                        </p:tgtEl>
                                        <p:attrNameLst>
                                          <p:attrName>ppt_x</p:attrName>
                                        </p:attrNameLst>
                                      </p:cBhvr>
                                      <p:tavLst>
                                        <p:tav tm="0">
                                          <p:val>
                                            <p:strVal val="#ppt_x"/>
                                          </p:val>
                                        </p:tav>
                                        <p:tav tm="100000">
                                          <p:val>
                                            <p:strVal val="#ppt_x"/>
                                          </p:val>
                                        </p:tav>
                                      </p:tavLst>
                                    </p:anim>
                                    <p:anim calcmode="lin" valueType="num">
                                      <p:cBhvr additive="base">
                                        <p:cTn id="215" dur="500" fill="hold"/>
                                        <p:tgtEl>
                                          <p:spTgt spid="70"/>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71"/>
                                        </p:tgtEl>
                                        <p:attrNameLst>
                                          <p:attrName>style.visibility</p:attrName>
                                        </p:attrNameLst>
                                      </p:cBhvr>
                                      <p:to>
                                        <p:strVal val="visible"/>
                                      </p:to>
                                    </p:set>
                                    <p:anim calcmode="lin" valueType="num">
                                      <p:cBhvr additive="base">
                                        <p:cTn id="218" dur="500" fill="hold"/>
                                        <p:tgtEl>
                                          <p:spTgt spid="71"/>
                                        </p:tgtEl>
                                        <p:attrNameLst>
                                          <p:attrName>ppt_x</p:attrName>
                                        </p:attrNameLst>
                                      </p:cBhvr>
                                      <p:tavLst>
                                        <p:tav tm="0">
                                          <p:val>
                                            <p:strVal val="#ppt_x"/>
                                          </p:val>
                                        </p:tav>
                                        <p:tav tm="100000">
                                          <p:val>
                                            <p:strVal val="#ppt_x"/>
                                          </p:val>
                                        </p:tav>
                                      </p:tavLst>
                                    </p:anim>
                                    <p:anim calcmode="lin" valueType="num">
                                      <p:cBhvr additive="base">
                                        <p:cTn id="219" dur="500" fill="hold"/>
                                        <p:tgtEl>
                                          <p:spTgt spid="71"/>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72"/>
                                        </p:tgtEl>
                                        <p:attrNameLst>
                                          <p:attrName>style.visibility</p:attrName>
                                        </p:attrNameLst>
                                      </p:cBhvr>
                                      <p:to>
                                        <p:strVal val="visible"/>
                                      </p:to>
                                    </p:set>
                                    <p:anim calcmode="lin" valueType="num">
                                      <p:cBhvr additive="base">
                                        <p:cTn id="222" dur="500" fill="hold"/>
                                        <p:tgtEl>
                                          <p:spTgt spid="72"/>
                                        </p:tgtEl>
                                        <p:attrNameLst>
                                          <p:attrName>ppt_x</p:attrName>
                                        </p:attrNameLst>
                                      </p:cBhvr>
                                      <p:tavLst>
                                        <p:tav tm="0">
                                          <p:val>
                                            <p:strVal val="#ppt_x"/>
                                          </p:val>
                                        </p:tav>
                                        <p:tav tm="100000">
                                          <p:val>
                                            <p:strVal val="#ppt_x"/>
                                          </p:val>
                                        </p:tav>
                                      </p:tavLst>
                                    </p:anim>
                                    <p:anim calcmode="lin" valueType="num">
                                      <p:cBhvr additive="base">
                                        <p:cTn id="223" dur="500" fill="hold"/>
                                        <p:tgtEl>
                                          <p:spTgt spid="72"/>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73"/>
                                        </p:tgtEl>
                                        <p:attrNameLst>
                                          <p:attrName>style.visibility</p:attrName>
                                        </p:attrNameLst>
                                      </p:cBhvr>
                                      <p:to>
                                        <p:strVal val="visible"/>
                                      </p:to>
                                    </p:set>
                                    <p:anim calcmode="lin" valueType="num">
                                      <p:cBhvr additive="base">
                                        <p:cTn id="226" dur="500" fill="hold"/>
                                        <p:tgtEl>
                                          <p:spTgt spid="73"/>
                                        </p:tgtEl>
                                        <p:attrNameLst>
                                          <p:attrName>ppt_x</p:attrName>
                                        </p:attrNameLst>
                                      </p:cBhvr>
                                      <p:tavLst>
                                        <p:tav tm="0">
                                          <p:val>
                                            <p:strVal val="#ppt_x"/>
                                          </p:val>
                                        </p:tav>
                                        <p:tav tm="100000">
                                          <p:val>
                                            <p:strVal val="#ppt_x"/>
                                          </p:val>
                                        </p:tav>
                                      </p:tavLst>
                                    </p:anim>
                                    <p:anim calcmode="lin" valueType="num">
                                      <p:cBhvr additive="base">
                                        <p:cTn id="227" dur="500" fill="hold"/>
                                        <p:tgtEl>
                                          <p:spTgt spid="73"/>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 calcmode="lin" valueType="num">
                                      <p:cBhvr additive="base">
                                        <p:cTn id="230" dur="500" fill="hold"/>
                                        <p:tgtEl>
                                          <p:spTgt spid="74"/>
                                        </p:tgtEl>
                                        <p:attrNameLst>
                                          <p:attrName>ppt_x</p:attrName>
                                        </p:attrNameLst>
                                      </p:cBhvr>
                                      <p:tavLst>
                                        <p:tav tm="0">
                                          <p:val>
                                            <p:strVal val="#ppt_x"/>
                                          </p:val>
                                        </p:tav>
                                        <p:tav tm="100000">
                                          <p:val>
                                            <p:strVal val="#ppt_x"/>
                                          </p:val>
                                        </p:tav>
                                      </p:tavLst>
                                    </p:anim>
                                    <p:anim calcmode="lin" valueType="num">
                                      <p:cBhvr additive="base">
                                        <p:cTn id="231" dur="500" fill="hold"/>
                                        <p:tgtEl>
                                          <p:spTgt spid="74"/>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75"/>
                                        </p:tgtEl>
                                        <p:attrNameLst>
                                          <p:attrName>style.visibility</p:attrName>
                                        </p:attrNameLst>
                                      </p:cBhvr>
                                      <p:to>
                                        <p:strVal val="visible"/>
                                      </p:to>
                                    </p:set>
                                    <p:anim calcmode="lin" valueType="num">
                                      <p:cBhvr additive="base">
                                        <p:cTn id="234" dur="500" fill="hold"/>
                                        <p:tgtEl>
                                          <p:spTgt spid="75"/>
                                        </p:tgtEl>
                                        <p:attrNameLst>
                                          <p:attrName>ppt_x</p:attrName>
                                        </p:attrNameLst>
                                      </p:cBhvr>
                                      <p:tavLst>
                                        <p:tav tm="0">
                                          <p:val>
                                            <p:strVal val="#ppt_x"/>
                                          </p:val>
                                        </p:tav>
                                        <p:tav tm="100000">
                                          <p:val>
                                            <p:strVal val="#ppt_x"/>
                                          </p:val>
                                        </p:tav>
                                      </p:tavLst>
                                    </p:anim>
                                    <p:anim calcmode="lin" valueType="num">
                                      <p:cBhvr additive="base">
                                        <p:cTn id="235" dur="500" fill="hold"/>
                                        <p:tgtEl>
                                          <p:spTgt spid="75"/>
                                        </p:tgtEl>
                                        <p:attrNameLst>
                                          <p:attrName>ppt_y</p:attrName>
                                        </p:attrNameLst>
                                      </p:cBhvr>
                                      <p:tavLst>
                                        <p:tav tm="0">
                                          <p:val>
                                            <p:strVal val="1+#ppt_h/2"/>
                                          </p:val>
                                        </p:tav>
                                        <p:tav tm="100000">
                                          <p:val>
                                            <p:strVal val="#ppt_y"/>
                                          </p:val>
                                        </p:tav>
                                      </p:tavLst>
                                    </p:anim>
                                  </p:childTnLst>
                                </p:cTn>
                              </p:par>
                              <p:par>
                                <p:cTn id="236" presetID="2" presetClass="entr" presetSubtype="4" fill="hold" grpId="0" nodeType="withEffect">
                                  <p:stCondLst>
                                    <p:cond delay="0"/>
                                  </p:stCondLst>
                                  <p:childTnLst>
                                    <p:set>
                                      <p:cBhvr>
                                        <p:cTn id="237" dur="1" fill="hold">
                                          <p:stCondLst>
                                            <p:cond delay="0"/>
                                          </p:stCondLst>
                                        </p:cTn>
                                        <p:tgtEl>
                                          <p:spTgt spid="76"/>
                                        </p:tgtEl>
                                        <p:attrNameLst>
                                          <p:attrName>style.visibility</p:attrName>
                                        </p:attrNameLst>
                                      </p:cBhvr>
                                      <p:to>
                                        <p:strVal val="visible"/>
                                      </p:to>
                                    </p:set>
                                    <p:anim calcmode="lin" valueType="num">
                                      <p:cBhvr additive="base">
                                        <p:cTn id="238" dur="500" fill="hold"/>
                                        <p:tgtEl>
                                          <p:spTgt spid="76"/>
                                        </p:tgtEl>
                                        <p:attrNameLst>
                                          <p:attrName>ppt_x</p:attrName>
                                        </p:attrNameLst>
                                      </p:cBhvr>
                                      <p:tavLst>
                                        <p:tav tm="0">
                                          <p:val>
                                            <p:strVal val="#ppt_x"/>
                                          </p:val>
                                        </p:tav>
                                        <p:tav tm="100000">
                                          <p:val>
                                            <p:strVal val="#ppt_x"/>
                                          </p:val>
                                        </p:tav>
                                      </p:tavLst>
                                    </p:anim>
                                    <p:anim calcmode="lin" valueType="num">
                                      <p:cBhvr additive="base">
                                        <p:cTn id="239" dur="500" fill="hold"/>
                                        <p:tgtEl>
                                          <p:spTgt spid="76"/>
                                        </p:tgtEl>
                                        <p:attrNameLst>
                                          <p:attrName>ppt_y</p:attrName>
                                        </p:attrNameLst>
                                      </p:cBhvr>
                                      <p:tavLst>
                                        <p:tav tm="0">
                                          <p:val>
                                            <p:strVal val="1+#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77"/>
                                        </p:tgtEl>
                                        <p:attrNameLst>
                                          <p:attrName>style.visibility</p:attrName>
                                        </p:attrNameLst>
                                      </p:cBhvr>
                                      <p:to>
                                        <p:strVal val="visible"/>
                                      </p:to>
                                    </p:set>
                                    <p:anim calcmode="lin" valueType="num">
                                      <p:cBhvr additive="base">
                                        <p:cTn id="242" dur="500" fill="hold"/>
                                        <p:tgtEl>
                                          <p:spTgt spid="77"/>
                                        </p:tgtEl>
                                        <p:attrNameLst>
                                          <p:attrName>ppt_x</p:attrName>
                                        </p:attrNameLst>
                                      </p:cBhvr>
                                      <p:tavLst>
                                        <p:tav tm="0">
                                          <p:val>
                                            <p:strVal val="#ppt_x"/>
                                          </p:val>
                                        </p:tav>
                                        <p:tav tm="100000">
                                          <p:val>
                                            <p:strVal val="#ppt_x"/>
                                          </p:val>
                                        </p:tav>
                                      </p:tavLst>
                                    </p:anim>
                                    <p:anim calcmode="lin" valueType="num">
                                      <p:cBhvr additive="base">
                                        <p:cTn id="243" dur="500" fill="hold"/>
                                        <p:tgtEl>
                                          <p:spTgt spid="77"/>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78"/>
                                        </p:tgtEl>
                                        <p:attrNameLst>
                                          <p:attrName>style.visibility</p:attrName>
                                        </p:attrNameLst>
                                      </p:cBhvr>
                                      <p:to>
                                        <p:strVal val="visible"/>
                                      </p:to>
                                    </p:set>
                                    <p:anim calcmode="lin" valueType="num">
                                      <p:cBhvr additive="base">
                                        <p:cTn id="246" dur="500" fill="hold"/>
                                        <p:tgtEl>
                                          <p:spTgt spid="78"/>
                                        </p:tgtEl>
                                        <p:attrNameLst>
                                          <p:attrName>ppt_x</p:attrName>
                                        </p:attrNameLst>
                                      </p:cBhvr>
                                      <p:tavLst>
                                        <p:tav tm="0">
                                          <p:val>
                                            <p:strVal val="#ppt_x"/>
                                          </p:val>
                                        </p:tav>
                                        <p:tav tm="100000">
                                          <p:val>
                                            <p:strVal val="#ppt_x"/>
                                          </p:val>
                                        </p:tav>
                                      </p:tavLst>
                                    </p:anim>
                                    <p:anim calcmode="lin" valueType="num">
                                      <p:cBhvr additive="base">
                                        <p:cTn id="247" dur="500" fill="hold"/>
                                        <p:tgtEl>
                                          <p:spTgt spid="78"/>
                                        </p:tgtEl>
                                        <p:attrNameLst>
                                          <p:attrName>ppt_y</p:attrName>
                                        </p:attrNameLst>
                                      </p:cBhvr>
                                      <p:tavLst>
                                        <p:tav tm="0">
                                          <p:val>
                                            <p:strVal val="1+#ppt_h/2"/>
                                          </p:val>
                                        </p:tav>
                                        <p:tav tm="100000">
                                          <p:val>
                                            <p:strVal val="#ppt_y"/>
                                          </p:val>
                                        </p:tav>
                                      </p:tavLst>
                                    </p:anim>
                                  </p:childTnLst>
                                </p:cTn>
                              </p:par>
                              <p:par>
                                <p:cTn id="248" presetID="2" presetClass="entr" presetSubtype="4" fill="hold" grpId="0" nodeType="withEffect">
                                  <p:stCondLst>
                                    <p:cond delay="0"/>
                                  </p:stCondLst>
                                  <p:childTnLst>
                                    <p:set>
                                      <p:cBhvr>
                                        <p:cTn id="249" dur="1" fill="hold">
                                          <p:stCondLst>
                                            <p:cond delay="0"/>
                                          </p:stCondLst>
                                        </p:cTn>
                                        <p:tgtEl>
                                          <p:spTgt spid="79"/>
                                        </p:tgtEl>
                                        <p:attrNameLst>
                                          <p:attrName>style.visibility</p:attrName>
                                        </p:attrNameLst>
                                      </p:cBhvr>
                                      <p:to>
                                        <p:strVal val="visible"/>
                                      </p:to>
                                    </p:set>
                                    <p:anim calcmode="lin" valueType="num">
                                      <p:cBhvr additive="base">
                                        <p:cTn id="250" dur="500" fill="hold"/>
                                        <p:tgtEl>
                                          <p:spTgt spid="79"/>
                                        </p:tgtEl>
                                        <p:attrNameLst>
                                          <p:attrName>ppt_x</p:attrName>
                                        </p:attrNameLst>
                                      </p:cBhvr>
                                      <p:tavLst>
                                        <p:tav tm="0">
                                          <p:val>
                                            <p:strVal val="#ppt_x"/>
                                          </p:val>
                                        </p:tav>
                                        <p:tav tm="100000">
                                          <p:val>
                                            <p:strVal val="#ppt_x"/>
                                          </p:val>
                                        </p:tav>
                                      </p:tavLst>
                                    </p:anim>
                                    <p:anim calcmode="lin" valueType="num">
                                      <p:cBhvr additive="base">
                                        <p:cTn id="251" dur="500" fill="hold"/>
                                        <p:tgtEl>
                                          <p:spTgt spid="79"/>
                                        </p:tgtEl>
                                        <p:attrNameLst>
                                          <p:attrName>ppt_y</p:attrName>
                                        </p:attrNameLst>
                                      </p:cBhvr>
                                      <p:tavLst>
                                        <p:tav tm="0">
                                          <p:val>
                                            <p:strVal val="1+#ppt_h/2"/>
                                          </p:val>
                                        </p:tav>
                                        <p:tav tm="100000">
                                          <p:val>
                                            <p:strVal val="#ppt_y"/>
                                          </p:val>
                                        </p:tav>
                                      </p:tavLst>
                                    </p:anim>
                                  </p:childTnLst>
                                </p:cTn>
                              </p:par>
                              <p:par>
                                <p:cTn id="252" presetID="2" presetClass="entr" presetSubtype="1" fill="hold" grpId="0" nodeType="withEffect">
                                  <p:stCondLst>
                                    <p:cond delay="0"/>
                                  </p:stCondLst>
                                  <p:childTnLst>
                                    <p:set>
                                      <p:cBhvr>
                                        <p:cTn id="253" dur="1" fill="hold">
                                          <p:stCondLst>
                                            <p:cond delay="0"/>
                                          </p:stCondLst>
                                        </p:cTn>
                                        <p:tgtEl>
                                          <p:spTgt spid="80"/>
                                        </p:tgtEl>
                                        <p:attrNameLst>
                                          <p:attrName>style.visibility</p:attrName>
                                        </p:attrNameLst>
                                      </p:cBhvr>
                                      <p:to>
                                        <p:strVal val="visible"/>
                                      </p:to>
                                    </p:set>
                                    <p:anim calcmode="lin" valueType="num">
                                      <p:cBhvr additive="base">
                                        <p:cTn id="254" dur="500" fill="hold"/>
                                        <p:tgtEl>
                                          <p:spTgt spid="80"/>
                                        </p:tgtEl>
                                        <p:attrNameLst>
                                          <p:attrName>ppt_x</p:attrName>
                                        </p:attrNameLst>
                                      </p:cBhvr>
                                      <p:tavLst>
                                        <p:tav tm="0">
                                          <p:val>
                                            <p:strVal val="#ppt_x"/>
                                          </p:val>
                                        </p:tav>
                                        <p:tav tm="100000">
                                          <p:val>
                                            <p:strVal val="#ppt_x"/>
                                          </p:val>
                                        </p:tav>
                                      </p:tavLst>
                                    </p:anim>
                                    <p:anim calcmode="lin" valueType="num">
                                      <p:cBhvr additive="base">
                                        <p:cTn id="255" dur="500" fill="hold"/>
                                        <p:tgtEl>
                                          <p:spTgt spid="80"/>
                                        </p:tgtEl>
                                        <p:attrNameLst>
                                          <p:attrName>ppt_y</p:attrName>
                                        </p:attrNameLst>
                                      </p:cBhvr>
                                      <p:tavLst>
                                        <p:tav tm="0">
                                          <p:val>
                                            <p:strVal val="0-#ppt_h/2"/>
                                          </p:val>
                                        </p:tav>
                                        <p:tav tm="100000">
                                          <p:val>
                                            <p:strVal val="#ppt_y"/>
                                          </p:val>
                                        </p:tav>
                                      </p:tavLst>
                                    </p:anim>
                                  </p:childTnLst>
                                </p:cTn>
                              </p:par>
                              <p:par>
                                <p:cTn id="256" presetID="2" presetClass="entr" presetSubtype="4" fill="hold" grpId="0" nodeType="withEffect">
                                  <p:stCondLst>
                                    <p:cond delay="0"/>
                                  </p:stCondLst>
                                  <p:childTnLst>
                                    <p:set>
                                      <p:cBhvr>
                                        <p:cTn id="257" dur="1" fill="hold">
                                          <p:stCondLst>
                                            <p:cond delay="0"/>
                                          </p:stCondLst>
                                        </p:cTn>
                                        <p:tgtEl>
                                          <p:spTgt spid="81"/>
                                        </p:tgtEl>
                                        <p:attrNameLst>
                                          <p:attrName>style.visibility</p:attrName>
                                        </p:attrNameLst>
                                      </p:cBhvr>
                                      <p:to>
                                        <p:strVal val="visible"/>
                                      </p:to>
                                    </p:set>
                                    <p:anim calcmode="lin" valueType="num">
                                      <p:cBhvr additive="base">
                                        <p:cTn id="258" dur="500" fill="hold"/>
                                        <p:tgtEl>
                                          <p:spTgt spid="81"/>
                                        </p:tgtEl>
                                        <p:attrNameLst>
                                          <p:attrName>ppt_x</p:attrName>
                                        </p:attrNameLst>
                                      </p:cBhvr>
                                      <p:tavLst>
                                        <p:tav tm="0">
                                          <p:val>
                                            <p:strVal val="#ppt_x"/>
                                          </p:val>
                                        </p:tav>
                                        <p:tav tm="100000">
                                          <p:val>
                                            <p:strVal val="#ppt_x"/>
                                          </p:val>
                                        </p:tav>
                                      </p:tavLst>
                                    </p:anim>
                                    <p:anim calcmode="lin" valueType="num">
                                      <p:cBhvr additive="base">
                                        <p:cTn id="259" dur="500" fill="hold"/>
                                        <p:tgtEl>
                                          <p:spTgt spid="81"/>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82"/>
                                        </p:tgtEl>
                                        <p:attrNameLst>
                                          <p:attrName>style.visibility</p:attrName>
                                        </p:attrNameLst>
                                      </p:cBhvr>
                                      <p:to>
                                        <p:strVal val="visible"/>
                                      </p:to>
                                    </p:set>
                                    <p:anim calcmode="lin" valueType="num">
                                      <p:cBhvr additive="base">
                                        <p:cTn id="262" dur="500" fill="hold"/>
                                        <p:tgtEl>
                                          <p:spTgt spid="82"/>
                                        </p:tgtEl>
                                        <p:attrNameLst>
                                          <p:attrName>ppt_x</p:attrName>
                                        </p:attrNameLst>
                                      </p:cBhvr>
                                      <p:tavLst>
                                        <p:tav tm="0">
                                          <p:val>
                                            <p:strVal val="#ppt_x"/>
                                          </p:val>
                                        </p:tav>
                                        <p:tav tm="100000">
                                          <p:val>
                                            <p:strVal val="#ppt_x"/>
                                          </p:val>
                                        </p:tav>
                                      </p:tavLst>
                                    </p:anim>
                                    <p:anim calcmode="lin" valueType="num">
                                      <p:cBhvr additive="base">
                                        <p:cTn id="263" dur="500" fill="hold"/>
                                        <p:tgtEl>
                                          <p:spTgt spid="82"/>
                                        </p:tgtEl>
                                        <p:attrNameLst>
                                          <p:attrName>ppt_y</p:attrName>
                                        </p:attrNameLst>
                                      </p:cBhvr>
                                      <p:tavLst>
                                        <p:tav tm="0">
                                          <p:val>
                                            <p:strVal val="1+#ppt_h/2"/>
                                          </p:val>
                                        </p:tav>
                                        <p:tav tm="100000">
                                          <p:val>
                                            <p:strVal val="#ppt_y"/>
                                          </p:val>
                                        </p:tav>
                                      </p:tavLst>
                                    </p:anim>
                                  </p:childTnLst>
                                </p:cTn>
                              </p:par>
                              <p:par>
                                <p:cTn id="264" presetID="2" presetClass="entr" presetSubtype="3" fill="hold" grpId="0" nodeType="withEffect">
                                  <p:stCondLst>
                                    <p:cond delay="0"/>
                                  </p:stCondLst>
                                  <p:childTnLst>
                                    <p:set>
                                      <p:cBhvr>
                                        <p:cTn id="265" dur="1" fill="hold">
                                          <p:stCondLst>
                                            <p:cond delay="0"/>
                                          </p:stCondLst>
                                        </p:cTn>
                                        <p:tgtEl>
                                          <p:spTgt spid="83"/>
                                        </p:tgtEl>
                                        <p:attrNameLst>
                                          <p:attrName>style.visibility</p:attrName>
                                        </p:attrNameLst>
                                      </p:cBhvr>
                                      <p:to>
                                        <p:strVal val="visible"/>
                                      </p:to>
                                    </p:set>
                                    <p:anim calcmode="lin" valueType="num">
                                      <p:cBhvr additive="base">
                                        <p:cTn id="266" dur="500" fill="hold"/>
                                        <p:tgtEl>
                                          <p:spTgt spid="83"/>
                                        </p:tgtEl>
                                        <p:attrNameLst>
                                          <p:attrName>ppt_x</p:attrName>
                                        </p:attrNameLst>
                                      </p:cBhvr>
                                      <p:tavLst>
                                        <p:tav tm="0">
                                          <p:val>
                                            <p:strVal val="1+#ppt_w/2"/>
                                          </p:val>
                                        </p:tav>
                                        <p:tav tm="100000">
                                          <p:val>
                                            <p:strVal val="#ppt_x"/>
                                          </p:val>
                                        </p:tav>
                                      </p:tavLst>
                                    </p:anim>
                                    <p:anim calcmode="lin" valueType="num">
                                      <p:cBhvr additive="base">
                                        <p:cTn id="267" dur="500" fill="hold"/>
                                        <p:tgtEl>
                                          <p:spTgt spid="83"/>
                                        </p:tgtEl>
                                        <p:attrNameLst>
                                          <p:attrName>ppt_y</p:attrName>
                                        </p:attrNameLst>
                                      </p:cBhvr>
                                      <p:tavLst>
                                        <p:tav tm="0">
                                          <p:val>
                                            <p:strVal val="0-#ppt_h/2"/>
                                          </p:val>
                                        </p:tav>
                                        <p:tav tm="100000">
                                          <p:val>
                                            <p:strVal val="#ppt_y"/>
                                          </p:val>
                                        </p:tav>
                                      </p:tavLst>
                                    </p:anim>
                                  </p:childTnLst>
                                </p:cTn>
                              </p:par>
                              <p:par>
                                <p:cTn id="268" presetID="2" presetClass="entr" presetSubtype="2" fill="hold" grpId="0" nodeType="withEffect">
                                  <p:stCondLst>
                                    <p:cond delay="0"/>
                                  </p:stCondLst>
                                  <p:childTnLst>
                                    <p:set>
                                      <p:cBhvr>
                                        <p:cTn id="269" dur="1" fill="hold">
                                          <p:stCondLst>
                                            <p:cond delay="0"/>
                                          </p:stCondLst>
                                        </p:cTn>
                                        <p:tgtEl>
                                          <p:spTgt spid="84"/>
                                        </p:tgtEl>
                                        <p:attrNameLst>
                                          <p:attrName>style.visibility</p:attrName>
                                        </p:attrNameLst>
                                      </p:cBhvr>
                                      <p:to>
                                        <p:strVal val="visible"/>
                                      </p:to>
                                    </p:set>
                                    <p:anim calcmode="lin" valueType="num">
                                      <p:cBhvr additive="base">
                                        <p:cTn id="270" dur="500" fill="hold"/>
                                        <p:tgtEl>
                                          <p:spTgt spid="84"/>
                                        </p:tgtEl>
                                        <p:attrNameLst>
                                          <p:attrName>ppt_x</p:attrName>
                                        </p:attrNameLst>
                                      </p:cBhvr>
                                      <p:tavLst>
                                        <p:tav tm="0">
                                          <p:val>
                                            <p:strVal val="1+#ppt_w/2"/>
                                          </p:val>
                                        </p:tav>
                                        <p:tav tm="100000">
                                          <p:val>
                                            <p:strVal val="#ppt_x"/>
                                          </p:val>
                                        </p:tav>
                                      </p:tavLst>
                                    </p:anim>
                                    <p:anim calcmode="lin" valueType="num">
                                      <p:cBhvr additive="base">
                                        <p:cTn id="271" dur="500" fill="hold"/>
                                        <p:tgtEl>
                                          <p:spTgt spid="84"/>
                                        </p:tgtEl>
                                        <p:attrNameLst>
                                          <p:attrName>ppt_y</p:attrName>
                                        </p:attrNameLst>
                                      </p:cBhvr>
                                      <p:tavLst>
                                        <p:tav tm="0">
                                          <p:val>
                                            <p:strVal val="#ppt_y"/>
                                          </p:val>
                                        </p:tav>
                                        <p:tav tm="100000">
                                          <p:val>
                                            <p:strVal val="#ppt_y"/>
                                          </p:val>
                                        </p:tav>
                                      </p:tavLst>
                                    </p:anim>
                                  </p:childTnLst>
                                </p:cTn>
                              </p:par>
                              <p:par>
                                <p:cTn id="272" presetID="2" presetClass="entr" presetSubtype="12" fill="hold" grpId="0" nodeType="withEffect">
                                  <p:stCondLst>
                                    <p:cond delay="0"/>
                                  </p:stCondLst>
                                  <p:childTnLst>
                                    <p:set>
                                      <p:cBhvr>
                                        <p:cTn id="273" dur="1" fill="hold">
                                          <p:stCondLst>
                                            <p:cond delay="0"/>
                                          </p:stCondLst>
                                        </p:cTn>
                                        <p:tgtEl>
                                          <p:spTgt spid="85"/>
                                        </p:tgtEl>
                                        <p:attrNameLst>
                                          <p:attrName>style.visibility</p:attrName>
                                        </p:attrNameLst>
                                      </p:cBhvr>
                                      <p:to>
                                        <p:strVal val="visible"/>
                                      </p:to>
                                    </p:set>
                                    <p:anim calcmode="lin" valueType="num">
                                      <p:cBhvr additive="base">
                                        <p:cTn id="274" dur="500" fill="hold"/>
                                        <p:tgtEl>
                                          <p:spTgt spid="85"/>
                                        </p:tgtEl>
                                        <p:attrNameLst>
                                          <p:attrName>ppt_x</p:attrName>
                                        </p:attrNameLst>
                                      </p:cBhvr>
                                      <p:tavLst>
                                        <p:tav tm="0">
                                          <p:val>
                                            <p:strVal val="0-#ppt_w/2"/>
                                          </p:val>
                                        </p:tav>
                                        <p:tav tm="100000">
                                          <p:val>
                                            <p:strVal val="#ppt_x"/>
                                          </p:val>
                                        </p:tav>
                                      </p:tavLst>
                                    </p:anim>
                                    <p:anim calcmode="lin" valueType="num">
                                      <p:cBhvr additive="base">
                                        <p:cTn id="275" dur="500" fill="hold"/>
                                        <p:tgtEl>
                                          <p:spTgt spid="85"/>
                                        </p:tgtEl>
                                        <p:attrNameLst>
                                          <p:attrName>ppt_y</p:attrName>
                                        </p:attrNameLst>
                                      </p:cBhvr>
                                      <p:tavLst>
                                        <p:tav tm="0">
                                          <p:val>
                                            <p:strVal val="1+#ppt_h/2"/>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86"/>
                                        </p:tgtEl>
                                        <p:attrNameLst>
                                          <p:attrName>style.visibility</p:attrName>
                                        </p:attrNameLst>
                                      </p:cBhvr>
                                      <p:to>
                                        <p:strVal val="visible"/>
                                      </p:to>
                                    </p:set>
                                    <p:anim calcmode="lin" valueType="num">
                                      <p:cBhvr additive="base">
                                        <p:cTn id="278" dur="500" fill="hold"/>
                                        <p:tgtEl>
                                          <p:spTgt spid="86"/>
                                        </p:tgtEl>
                                        <p:attrNameLst>
                                          <p:attrName>ppt_x</p:attrName>
                                        </p:attrNameLst>
                                      </p:cBhvr>
                                      <p:tavLst>
                                        <p:tav tm="0">
                                          <p:val>
                                            <p:strVal val="#ppt_x"/>
                                          </p:val>
                                        </p:tav>
                                        <p:tav tm="100000">
                                          <p:val>
                                            <p:strVal val="#ppt_x"/>
                                          </p:val>
                                        </p:tav>
                                      </p:tavLst>
                                    </p:anim>
                                    <p:anim calcmode="lin" valueType="num">
                                      <p:cBhvr additive="base">
                                        <p:cTn id="279" dur="500" fill="hold"/>
                                        <p:tgtEl>
                                          <p:spTgt spid="86"/>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87"/>
                                        </p:tgtEl>
                                        <p:attrNameLst>
                                          <p:attrName>style.visibility</p:attrName>
                                        </p:attrNameLst>
                                      </p:cBhvr>
                                      <p:to>
                                        <p:strVal val="visible"/>
                                      </p:to>
                                    </p:set>
                                    <p:anim calcmode="lin" valueType="num">
                                      <p:cBhvr additive="base">
                                        <p:cTn id="282" dur="500" fill="hold"/>
                                        <p:tgtEl>
                                          <p:spTgt spid="87"/>
                                        </p:tgtEl>
                                        <p:attrNameLst>
                                          <p:attrName>ppt_x</p:attrName>
                                        </p:attrNameLst>
                                      </p:cBhvr>
                                      <p:tavLst>
                                        <p:tav tm="0">
                                          <p:val>
                                            <p:strVal val="#ppt_x"/>
                                          </p:val>
                                        </p:tav>
                                        <p:tav tm="100000">
                                          <p:val>
                                            <p:strVal val="#ppt_x"/>
                                          </p:val>
                                        </p:tav>
                                      </p:tavLst>
                                    </p:anim>
                                    <p:anim calcmode="lin" valueType="num">
                                      <p:cBhvr additive="base">
                                        <p:cTn id="283" dur="500" fill="hold"/>
                                        <p:tgtEl>
                                          <p:spTgt spid="87"/>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88"/>
                                        </p:tgtEl>
                                        <p:attrNameLst>
                                          <p:attrName>style.visibility</p:attrName>
                                        </p:attrNameLst>
                                      </p:cBhvr>
                                      <p:to>
                                        <p:strVal val="visible"/>
                                      </p:to>
                                    </p:set>
                                    <p:anim calcmode="lin" valueType="num">
                                      <p:cBhvr additive="base">
                                        <p:cTn id="286" dur="500" fill="hold"/>
                                        <p:tgtEl>
                                          <p:spTgt spid="88"/>
                                        </p:tgtEl>
                                        <p:attrNameLst>
                                          <p:attrName>ppt_x</p:attrName>
                                        </p:attrNameLst>
                                      </p:cBhvr>
                                      <p:tavLst>
                                        <p:tav tm="0">
                                          <p:val>
                                            <p:strVal val="#ppt_x"/>
                                          </p:val>
                                        </p:tav>
                                        <p:tav tm="100000">
                                          <p:val>
                                            <p:strVal val="#ppt_x"/>
                                          </p:val>
                                        </p:tav>
                                      </p:tavLst>
                                    </p:anim>
                                    <p:anim calcmode="lin" valueType="num">
                                      <p:cBhvr additive="base">
                                        <p:cTn id="287" dur="500" fill="hold"/>
                                        <p:tgtEl>
                                          <p:spTgt spid="88"/>
                                        </p:tgtEl>
                                        <p:attrNameLst>
                                          <p:attrName>ppt_y</p:attrName>
                                        </p:attrNameLst>
                                      </p:cBhvr>
                                      <p:tavLst>
                                        <p:tav tm="0">
                                          <p:val>
                                            <p:strVal val="1+#ppt_h/2"/>
                                          </p:val>
                                        </p:tav>
                                        <p:tav tm="100000">
                                          <p:val>
                                            <p:strVal val="#ppt_y"/>
                                          </p:val>
                                        </p:tav>
                                      </p:tavLst>
                                    </p:anim>
                                  </p:childTnLst>
                                </p:cTn>
                              </p:par>
                              <p:par>
                                <p:cTn id="288" presetID="2" presetClass="entr" presetSubtype="8" fill="hold" grpId="0" nodeType="withEffect">
                                  <p:stCondLst>
                                    <p:cond delay="0"/>
                                  </p:stCondLst>
                                  <p:childTnLst>
                                    <p:set>
                                      <p:cBhvr>
                                        <p:cTn id="289" dur="1" fill="hold">
                                          <p:stCondLst>
                                            <p:cond delay="0"/>
                                          </p:stCondLst>
                                        </p:cTn>
                                        <p:tgtEl>
                                          <p:spTgt spid="89"/>
                                        </p:tgtEl>
                                        <p:attrNameLst>
                                          <p:attrName>style.visibility</p:attrName>
                                        </p:attrNameLst>
                                      </p:cBhvr>
                                      <p:to>
                                        <p:strVal val="visible"/>
                                      </p:to>
                                    </p:set>
                                    <p:anim calcmode="lin" valueType="num">
                                      <p:cBhvr additive="base">
                                        <p:cTn id="290" dur="500" fill="hold"/>
                                        <p:tgtEl>
                                          <p:spTgt spid="89"/>
                                        </p:tgtEl>
                                        <p:attrNameLst>
                                          <p:attrName>ppt_x</p:attrName>
                                        </p:attrNameLst>
                                      </p:cBhvr>
                                      <p:tavLst>
                                        <p:tav tm="0">
                                          <p:val>
                                            <p:strVal val="0-#ppt_w/2"/>
                                          </p:val>
                                        </p:tav>
                                        <p:tav tm="100000">
                                          <p:val>
                                            <p:strVal val="#ppt_x"/>
                                          </p:val>
                                        </p:tav>
                                      </p:tavLst>
                                    </p:anim>
                                    <p:anim calcmode="lin" valueType="num">
                                      <p:cBhvr additive="base">
                                        <p:cTn id="291" dur="500" fill="hold"/>
                                        <p:tgtEl>
                                          <p:spTgt spid="89"/>
                                        </p:tgtEl>
                                        <p:attrNameLst>
                                          <p:attrName>ppt_y</p:attrName>
                                        </p:attrNameLst>
                                      </p:cBhvr>
                                      <p:tavLst>
                                        <p:tav tm="0">
                                          <p:val>
                                            <p:strVal val="#ppt_y"/>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90"/>
                                        </p:tgtEl>
                                        <p:attrNameLst>
                                          <p:attrName>style.visibility</p:attrName>
                                        </p:attrNameLst>
                                      </p:cBhvr>
                                      <p:to>
                                        <p:strVal val="visible"/>
                                      </p:to>
                                    </p:set>
                                    <p:anim calcmode="lin" valueType="num">
                                      <p:cBhvr additive="base">
                                        <p:cTn id="294" dur="500" fill="hold"/>
                                        <p:tgtEl>
                                          <p:spTgt spid="90"/>
                                        </p:tgtEl>
                                        <p:attrNameLst>
                                          <p:attrName>ppt_x</p:attrName>
                                        </p:attrNameLst>
                                      </p:cBhvr>
                                      <p:tavLst>
                                        <p:tav tm="0">
                                          <p:val>
                                            <p:strVal val="#ppt_x"/>
                                          </p:val>
                                        </p:tav>
                                        <p:tav tm="100000">
                                          <p:val>
                                            <p:strVal val="#ppt_x"/>
                                          </p:val>
                                        </p:tav>
                                      </p:tavLst>
                                    </p:anim>
                                    <p:anim calcmode="lin" valueType="num">
                                      <p:cBhvr additive="base">
                                        <p:cTn id="295" dur="500" fill="hold"/>
                                        <p:tgtEl>
                                          <p:spTgt spid="90"/>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91"/>
                                        </p:tgtEl>
                                        <p:attrNameLst>
                                          <p:attrName>style.visibility</p:attrName>
                                        </p:attrNameLst>
                                      </p:cBhvr>
                                      <p:to>
                                        <p:strVal val="visible"/>
                                      </p:to>
                                    </p:set>
                                    <p:anim calcmode="lin" valueType="num">
                                      <p:cBhvr additive="base">
                                        <p:cTn id="298" dur="500" fill="hold"/>
                                        <p:tgtEl>
                                          <p:spTgt spid="91"/>
                                        </p:tgtEl>
                                        <p:attrNameLst>
                                          <p:attrName>ppt_x</p:attrName>
                                        </p:attrNameLst>
                                      </p:cBhvr>
                                      <p:tavLst>
                                        <p:tav tm="0">
                                          <p:val>
                                            <p:strVal val="#ppt_x"/>
                                          </p:val>
                                        </p:tav>
                                        <p:tav tm="100000">
                                          <p:val>
                                            <p:strVal val="#ppt_x"/>
                                          </p:val>
                                        </p:tav>
                                      </p:tavLst>
                                    </p:anim>
                                    <p:anim calcmode="lin" valueType="num">
                                      <p:cBhvr additive="base">
                                        <p:cTn id="299" dur="500" fill="hold"/>
                                        <p:tgtEl>
                                          <p:spTgt spid="91"/>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92"/>
                                        </p:tgtEl>
                                        <p:attrNameLst>
                                          <p:attrName>style.visibility</p:attrName>
                                        </p:attrNameLst>
                                      </p:cBhvr>
                                      <p:to>
                                        <p:strVal val="visible"/>
                                      </p:to>
                                    </p:set>
                                    <p:anim calcmode="lin" valueType="num">
                                      <p:cBhvr additive="base">
                                        <p:cTn id="302" dur="500" fill="hold"/>
                                        <p:tgtEl>
                                          <p:spTgt spid="92"/>
                                        </p:tgtEl>
                                        <p:attrNameLst>
                                          <p:attrName>ppt_x</p:attrName>
                                        </p:attrNameLst>
                                      </p:cBhvr>
                                      <p:tavLst>
                                        <p:tav tm="0">
                                          <p:val>
                                            <p:strVal val="#ppt_x"/>
                                          </p:val>
                                        </p:tav>
                                        <p:tav tm="100000">
                                          <p:val>
                                            <p:strVal val="#ppt_x"/>
                                          </p:val>
                                        </p:tav>
                                      </p:tavLst>
                                    </p:anim>
                                    <p:anim calcmode="lin" valueType="num">
                                      <p:cBhvr additive="base">
                                        <p:cTn id="303" dur="500" fill="hold"/>
                                        <p:tgtEl>
                                          <p:spTgt spid="92"/>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93"/>
                                        </p:tgtEl>
                                        <p:attrNameLst>
                                          <p:attrName>style.visibility</p:attrName>
                                        </p:attrNameLst>
                                      </p:cBhvr>
                                      <p:to>
                                        <p:strVal val="visible"/>
                                      </p:to>
                                    </p:set>
                                    <p:anim calcmode="lin" valueType="num">
                                      <p:cBhvr additive="base">
                                        <p:cTn id="306" dur="500" fill="hold"/>
                                        <p:tgtEl>
                                          <p:spTgt spid="93"/>
                                        </p:tgtEl>
                                        <p:attrNameLst>
                                          <p:attrName>ppt_x</p:attrName>
                                        </p:attrNameLst>
                                      </p:cBhvr>
                                      <p:tavLst>
                                        <p:tav tm="0">
                                          <p:val>
                                            <p:strVal val="#ppt_x"/>
                                          </p:val>
                                        </p:tav>
                                        <p:tav tm="100000">
                                          <p:val>
                                            <p:strVal val="#ppt_x"/>
                                          </p:val>
                                        </p:tav>
                                      </p:tavLst>
                                    </p:anim>
                                    <p:anim calcmode="lin" valueType="num">
                                      <p:cBhvr additive="base">
                                        <p:cTn id="307" dur="500" fill="hold"/>
                                        <p:tgtEl>
                                          <p:spTgt spid="93"/>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94"/>
                                        </p:tgtEl>
                                        <p:attrNameLst>
                                          <p:attrName>style.visibility</p:attrName>
                                        </p:attrNameLst>
                                      </p:cBhvr>
                                      <p:to>
                                        <p:strVal val="visible"/>
                                      </p:to>
                                    </p:set>
                                    <p:anim calcmode="lin" valueType="num">
                                      <p:cBhvr additive="base">
                                        <p:cTn id="310" dur="500" fill="hold"/>
                                        <p:tgtEl>
                                          <p:spTgt spid="94"/>
                                        </p:tgtEl>
                                        <p:attrNameLst>
                                          <p:attrName>ppt_x</p:attrName>
                                        </p:attrNameLst>
                                      </p:cBhvr>
                                      <p:tavLst>
                                        <p:tav tm="0">
                                          <p:val>
                                            <p:strVal val="#ppt_x"/>
                                          </p:val>
                                        </p:tav>
                                        <p:tav tm="100000">
                                          <p:val>
                                            <p:strVal val="#ppt_x"/>
                                          </p:val>
                                        </p:tav>
                                      </p:tavLst>
                                    </p:anim>
                                    <p:anim calcmode="lin" valueType="num">
                                      <p:cBhvr additive="base">
                                        <p:cTn id="311" dur="500" fill="hold"/>
                                        <p:tgtEl>
                                          <p:spTgt spid="94"/>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95"/>
                                        </p:tgtEl>
                                        <p:attrNameLst>
                                          <p:attrName>style.visibility</p:attrName>
                                        </p:attrNameLst>
                                      </p:cBhvr>
                                      <p:to>
                                        <p:strVal val="visible"/>
                                      </p:to>
                                    </p:set>
                                    <p:anim calcmode="lin" valueType="num">
                                      <p:cBhvr additive="base">
                                        <p:cTn id="314" dur="500" fill="hold"/>
                                        <p:tgtEl>
                                          <p:spTgt spid="95"/>
                                        </p:tgtEl>
                                        <p:attrNameLst>
                                          <p:attrName>ppt_x</p:attrName>
                                        </p:attrNameLst>
                                      </p:cBhvr>
                                      <p:tavLst>
                                        <p:tav tm="0">
                                          <p:val>
                                            <p:strVal val="#ppt_x"/>
                                          </p:val>
                                        </p:tav>
                                        <p:tav tm="100000">
                                          <p:val>
                                            <p:strVal val="#ppt_x"/>
                                          </p:val>
                                        </p:tav>
                                      </p:tavLst>
                                    </p:anim>
                                    <p:anim calcmode="lin" valueType="num">
                                      <p:cBhvr additive="base">
                                        <p:cTn id="315" dur="500" fill="hold"/>
                                        <p:tgtEl>
                                          <p:spTgt spid="95"/>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96"/>
                                        </p:tgtEl>
                                        <p:attrNameLst>
                                          <p:attrName>style.visibility</p:attrName>
                                        </p:attrNameLst>
                                      </p:cBhvr>
                                      <p:to>
                                        <p:strVal val="visible"/>
                                      </p:to>
                                    </p:set>
                                    <p:anim calcmode="lin" valueType="num">
                                      <p:cBhvr additive="base">
                                        <p:cTn id="318" dur="500" fill="hold"/>
                                        <p:tgtEl>
                                          <p:spTgt spid="96"/>
                                        </p:tgtEl>
                                        <p:attrNameLst>
                                          <p:attrName>ppt_x</p:attrName>
                                        </p:attrNameLst>
                                      </p:cBhvr>
                                      <p:tavLst>
                                        <p:tav tm="0">
                                          <p:val>
                                            <p:strVal val="#ppt_x"/>
                                          </p:val>
                                        </p:tav>
                                        <p:tav tm="100000">
                                          <p:val>
                                            <p:strVal val="#ppt_x"/>
                                          </p:val>
                                        </p:tav>
                                      </p:tavLst>
                                    </p:anim>
                                    <p:anim calcmode="lin" valueType="num">
                                      <p:cBhvr additive="base">
                                        <p:cTn id="319" dur="500" fill="hold"/>
                                        <p:tgtEl>
                                          <p:spTgt spid="96"/>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97"/>
                                        </p:tgtEl>
                                        <p:attrNameLst>
                                          <p:attrName>style.visibility</p:attrName>
                                        </p:attrNameLst>
                                      </p:cBhvr>
                                      <p:to>
                                        <p:strVal val="visible"/>
                                      </p:to>
                                    </p:set>
                                    <p:anim calcmode="lin" valueType="num">
                                      <p:cBhvr additive="base">
                                        <p:cTn id="322" dur="500" fill="hold"/>
                                        <p:tgtEl>
                                          <p:spTgt spid="97"/>
                                        </p:tgtEl>
                                        <p:attrNameLst>
                                          <p:attrName>ppt_x</p:attrName>
                                        </p:attrNameLst>
                                      </p:cBhvr>
                                      <p:tavLst>
                                        <p:tav tm="0">
                                          <p:val>
                                            <p:strVal val="#ppt_x"/>
                                          </p:val>
                                        </p:tav>
                                        <p:tav tm="100000">
                                          <p:val>
                                            <p:strVal val="#ppt_x"/>
                                          </p:val>
                                        </p:tav>
                                      </p:tavLst>
                                    </p:anim>
                                    <p:anim calcmode="lin" valueType="num">
                                      <p:cBhvr additive="base">
                                        <p:cTn id="323" dur="500" fill="hold"/>
                                        <p:tgtEl>
                                          <p:spTgt spid="97"/>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98"/>
                                        </p:tgtEl>
                                        <p:attrNameLst>
                                          <p:attrName>style.visibility</p:attrName>
                                        </p:attrNameLst>
                                      </p:cBhvr>
                                      <p:to>
                                        <p:strVal val="visible"/>
                                      </p:to>
                                    </p:set>
                                    <p:anim calcmode="lin" valueType="num">
                                      <p:cBhvr additive="base">
                                        <p:cTn id="326" dur="500" fill="hold"/>
                                        <p:tgtEl>
                                          <p:spTgt spid="98"/>
                                        </p:tgtEl>
                                        <p:attrNameLst>
                                          <p:attrName>ppt_x</p:attrName>
                                        </p:attrNameLst>
                                      </p:cBhvr>
                                      <p:tavLst>
                                        <p:tav tm="0">
                                          <p:val>
                                            <p:strVal val="#ppt_x"/>
                                          </p:val>
                                        </p:tav>
                                        <p:tav tm="100000">
                                          <p:val>
                                            <p:strVal val="#ppt_x"/>
                                          </p:val>
                                        </p:tav>
                                      </p:tavLst>
                                    </p:anim>
                                    <p:anim calcmode="lin" valueType="num">
                                      <p:cBhvr additive="base">
                                        <p:cTn id="327" dur="500" fill="hold"/>
                                        <p:tgtEl>
                                          <p:spTgt spid="98"/>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99"/>
                                        </p:tgtEl>
                                        <p:attrNameLst>
                                          <p:attrName>style.visibility</p:attrName>
                                        </p:attrNameLst>
                                      </p:cBhvr>
                                      <p:to>
                                        <p:strVal val="visible"/>
                                      </p:to>
                                    </p:set>
                                    <p:anim calcmode="lin" valueType="num">
                                      <p:cBhvr additive="base">
                                        <p:cTn id="330" dur="500" fill="hold"/>
                                        <p:tgtEl>
                                          <p:spTgt spid="99"/>
                                        </p:tgtEl>
                                        <p:attrNameLst>
                                          <p:attrName>ppt_x</p:attrName>
                                        </p:attrNameLst>
                                      </p:cBhvr>
                                      <p:tavLst>
                                        <p:tav tm="0">
                                          <p:val>
                                            <p:strVal val="#ppt_x"/>
                                          </p:val>
                                        </p:tav>
                                        <p:tav tm="100000">
                                          <p:val>
                                            <p:strVal val="#ppt_x"/>
                                          </p:val>
                                        </p:tav>
                                      </p:tavLst>
                                    </p:anim>
                                    <p:anim calcmode="lin" valueType="num">
                                      <p:cBhvr additive="base">
                                        <p:cTn id="331" dur="500" fill="hold"/>
                                        <p:tgtEl>
                                          <p:spTgt spid="99"/>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00"/>
                                        </p:tgtEl>
                                        <p:attrNameLst>
                                          <p:attrName>style.visibility</p:attrName>
                                        </p:attrNameLst>
                                      </p:cBhvr>
                                      <p:to>
                                        <p:strVal val="visible"/>
                                      </p:to>
                                    </p:set>
                                    <p:anim calcmode="lin" valueType="num">
                                      <p:cBhvr additive="base">
                                        <p:cTn id="334" dur="500" fill="hold"/>
                                        <p:tgtEl>
                                          <p:spTgt spid="100"/>
                                        </p:tgtEl>
                                        <p:attrNameLst>
                                          <p:attrName>ppt_x</p:attrName>
                                        </p:attrNameLst>
                                      </p:cBhvr>
                                      <p:tavLst>
                                        <p:tav tm="0">
                                          <p:val>
                                            <p:strVal val="#ppt_x"/>
                                          </p:val>
                                        </p:tav>
                                        <p:tav tm="100000">
                                          <p:val>
                                            <p:strVal val="#ppt_x"/>
                                          </p:val>
                                        </p:tav>
                                      </p:tavLst>
                                    </p:anim>
                                    <p:anim calcmode="lin" valueType="num">
                                      <p:cBhvr additive="base">
                                        <p:cTn id="335" dur="500" fill="hold"/>
                                        <p:tgtEl>
                                          <p:spTgt spid="100"/>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01"/>
                                        </p:tgtEl>
                                        <p:attrNameLst>
                                          <p:attrName>style.visibility</p:attrName>
                                        </p:attrNameLst>
                                      </p:cBhvr>
                                      <p:to>
                                        <p:strVal val="visible"/>
                                      </p:to>
                                    </p:set>
                                    <p:anim calcmode="lin" valueType="num">
                                      <p:cBhvr additive="base">
                                        <p:cTn id="338" dur="500" fill="hold"/>
                                        <p:tgtEl>
                                          <p:spTgt spid="101"/>
                                        </p:tgtEl>
                                        <p:attrNameLst>
                                          <p:attrName>ppt_x</p:attrName>
                                        </p:attrNameLst>
                                      </p:cBhvr>
                                      <p:tavLst>
                                        <p:tav tm="0">
                                          <p:val>
                                            <p:strVal val="#ppt_x"/>
                                          </p:val>
                                        </p:tav>
                                        <p:tav tm="100000">
                                          <p:val>
                                            <p:strVal val="#ppt_x"/>
                                          </p:val>
                                        </p:tav>
                                      </p:tavLst>
                                    </p:anim>
                                    <p:anim calcmode="lin" valueType="num">
                                      <p:cBhvr additive="base">
                                        <p:cTn id="339" dur="500" fill="hold"/>
                                        <p:tgtEl>
                                          <p:spTgt spid="101"/>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02"/>
                                        </p:tgtEl>
                                        <p:attrNameLst>
                                          <p:attrName>style.visibility</p:attrName>
                                        </p:attrNameLst>
                                      </p:cBhvr>
                                      <p:to>
                                        <p:strVal val="visible"/>
                                      </p:to>
                                    </p:set>
                                    <p:anim calcmode="lin" valueType="num">
                                      <p:cBhvr additive="base">
                                        <p:cTn id="342" dur="500" fill="hold"/>
                                        <p:tgtEl>
                                          <p:spTgt spid="102"/>
                                        </p:tgtEl>
                                        <p:attrNameLst>
                                          <p:attrName>ppt_x</p:attrName>
                                        </p:attrNameLst>
                                      </p:cBhvr>
                                      <p:tavLst>
                                        <p:tav tm="0">
                                          <p:val>
                                            <p:strVal val="#ppt_x"/>
                                          </p:val>
                                        </p:tav>
                                        <p:tav tm="100000">
                                          <p:val>
                                            <p:strVal val="#ppt_x"/>
                                          </p:val>
                                        </p:tav>
                                      </p:tavLst>
                                    </p:anim>
                                    <p:anim calcmode="lin" valueType="num">
                                      <p:cBhvr additive="base">
                                        <p:cTn id="343" dur="500" fill="hold"/>
                                        <p:tgtEl>
                                          <p:spTgt spid="102"/>
                                        </p:tgtEl>
                                        <p:attrNameLst>
                                          <p:attrName>ppt_y</p:attrName>
                                        </p:attrNameLst>
                                      </p:cBhvr>
                                      <p:tavLst>
                                        <p:tav tm="0">
                                          <p:val>
                                            <p:strVal val="1+#ppt_h/2"/>
                                          </p:val>
                                        </p:tav>
                                        <p:tav tm="100000">
                                          <p:val>
                                            <p:strVal val="#ppt_y"/>
                                          </p:val>
                                        </p:tav>
                                      </p:tavLst>
                                    </p:anim>
                                  </p:childTnLst>
                                </p:cTn>
                              </p:par>
                              <p:par>
                                <p:cTn id="344" presetID="2" presetClass="entr" presetSubtype="4" fill="hold" grpId="0" nodeType="withEffect">
                                  <p:stCondLst>
                                    <p:cond delay="0"/>
                                  </p:stCondLst>
                                  <p:childTnLst>
                                    <p:set>
                                      <p:cBhvr>
                                        <p:cTn id="345" dur="1" fill="hold">
                                          <p:stCondLst>
                                            <p:cond delay="0"/>
                                          </p:stCondLst>
                                        </p:cTn>
                                        <p:tgtEl>
                                          <p:spTgt spid="103"/>
                                        </p:tgtEl>
                                        <p:attrNameLst>
                                          <p:attrName>style.visibility</p:attrName>
                                        </p:attrNameLst>
                                      </p:cBhvr>
                                      <p:to>
                                        <p:strVal val="visible"/>
                                      </p:to>
                                    </p:set>
                                    <p:anim calcmode="lin" valueType="num">
                                      <p:cBhvr additive="base">
                                        <p:cTn id="346" dur="500" fill="hold"/>
                                        <p:tgtEl>
                                          <p:spTgt spid="103"/>
                                        </p:tgtEl>
                                        <p:attrNameLst>
                                          <p:attrName>ppt_x</p:attrName>
                                        </p:attrNameLst>
                                      </p:cBhvr>
                                      <p:tavLst>
                                        <p:tav tm="0">
                                          <p:val>
                                            <p:strVal val="#ppt_x"/>
                                          </p:val>
                                        </p:tav>
                                        <p:tav tm="100000">
                                          <p:val>
                                            <p:strVal val="#ppt_x"/>
                                          </p:val>
                                        </p:tav>
                                      </p:tavLst>
                                    </p:anim>
                                    <p:anim calcmode="lin" valueType="num">
                                      <p:cBhvr additive="base">
                                        <p:cTn id="347" dur="500" fill="hold"/>
                                        <p:tgtEl>
                                          <p:spTgt spid="103"/>
                                        </p:tgtEl>
                                        <p:attrNameLst>
                                          <p:attrName>ppt_y</p:attrName>
                                        </p:attrNameLst>
                                      </p:cBhvr>
                                      <p:tavLst>
                                        <p:tav tm="0">
                                          <p:val>
                                            <p:strVal val="1+#ppt_h/2"/>
                                          </p:val>
                                        </p:tav>
                                        <p:tav tm="100000">
                                          <p:val>
                                            <p:strVal val="#ppt_y"/>
                                          </p:val>
                                        </p:tav>
                                      </p:tavLst>
                                    </p:anim>
                                  </p:childTnLst>
                                </p:cTn>
                              </p:par>
                              <p:par>
                                <p:cTn id="348" presetID="2" presetClass="entr" presetSubtype="4" fill="hold" grpId="0" nodeType="withEffect">
                                  <p:stCondLst>
                                    <p:cond delay="0"/>
                                  </p:stCondLst>
                                  <p:childTnLst>
                                    <p:set>
                                      <p:cBhvr>
                                        <p:cTn id="349" dur="1" fill="hold">
                                          <p:stCondLst>
                                            <p:cond delay="0"/>
                                          </p:stCondLst>
                                        </p:cTn>
                                        <p:tgtEl>
                                          <p:spTgt spid="104"/>
                                        </p:tgtEl>
                                        <p:attrNameLst>
                                          <p:attrName>style.visibility</p:attrName>
                                        </p:attrNameLst>
                                      </p:cBhvr>
                                      <p:to>
                                        <p:strVal val="visible"/>
                                      </p:to>
                                    </p:set>
                                    <p:anim calcmode="lin" valueType="num">
                                      <p:cBhvr additive="base">
                                        <p:cTn id="350" dur="500" fill="hold"/>
                                        <p:tgtEl>
                                          <p:spTgt spid="104"/>
                                        </p:tgtEl>
                                        <p:attrNameLst>
                                          <p:attrName>ppt_x</p:attrName>
                                        </p:attrNameLst>
                                      </p:cBhvr>
                                      <p:tavLst>
                                        <p:tav tm="0">
                                          <p:val>
                                            <p:strVal val="#ppt_x"/>
                                          </p:val>
                                        </p:tav>
                                        <p:tav tm="100000">
                                          <p:val>
                                            <p:strVal val="#ppt_x"/>
                                          </p:val>
                                        </p:tav>
                                      </p:tavLst>
                                    </p:anim>
                                    <p:anim calcmode="lin" valueType="num">
                                      <p:cBhvr additive="base">
                                        <p:cTn id="351" dur="500" fill="hold"/>
                                        <p:tgtEl>
                                          <p:spTgt spid="104"/>
                                        </p:tgtEl>
                                        <p:attrNameLst>
                                          <p:attrName>ppt_y</p:attrName>
                                        </p:attrNameLst>
                                      </p:cBhvr>
                                      <p:tavLst>
                                        <p:tav tm="0">
                                          <p:val>
                                            <p:strVal val="1+#ppt_h/2"/>
                                          </p:val>
                                        </p:tav>
                                        <p:tav tm="100000">
                                          <p:val>
                                            <p:strVal val="#ppt_y"/>
                                          </p:val>
                                        </p:tav>
                                      </p:tavLst>
                                    </p:anim>
                                  </p:childTnLst>
                                </p:cTn>
                              </p:par>
                              <p:par>
                                <p:cTn id="352" presetID="2" presetClass="entr" presetSubtype="4" fill="hold" grpId="0" nodeType="withEffect">
                                  <p:stCondLst>
                                    <p:cond delay="0"/>
                                  </p:stCondLst>
                                  <p:childTnLst>
                                    <p:set>
                                      <p:cBhvr>
                                        <p:cTn id="353" dur="1" fill="hold">
                                          <p:stCondLst>
                                            <p:cond delay="0"/>
                                          </p:stCondLst>
                                        </p:cTn>
                                        <p:tgtEl>
                                          <p:spTgt spid="105"/>
                                        </p:tgtEl>
                                        <p:attrNameLst>
                                          <p:attrName>style.visibility</p:attrName>
                                        </p:attrNameLst>
                                      </p:cBhvr>
                                      <p:to>
                                        <p:strVal val="visible"/>
                                      </p:to>
                                    </p:set>
                                    <p:anim calcmode="lin" valueType="num">
                                      <p:cBhvr additive="base">
                                        <p:cTn id="354" dur="500" fill="hold"/>
                                        <p:tgtEl>
                                          <p:spTgt spid="105"/>
                                        </p:tgtEl>
                                        <p:attrNameLst>
                                          <p:attrName>ppt_x</p:attrName>
                                        </p:attrNameLst>
                                      </p:cBhvr>
                                      <p:tavLst>
                                        <p:tav tm="0">
                                          <p:val>
                                            <p:strVal val="#ppt_x"/>
                                          </p:val>
                                        </p:tav>
                                        <p:tav tm="100000">
                                          <p:val>
                                            <p:strVal val="#ppt_x"/>
                                          </p:val>
                                        </p:tav>
                                      </p:tavLst>
                                    </p:anim>
                                    <p:anim calcmode="lin" valueType="num">
                                      <p:cBhvr additive="base">
                                        <p:cTn id="355" dur="500" fill="hold"/>
                                        <p:tgtEl>
                                          <p:spTgt spid="105"/>
                                        </p:tgtEl>
                                        <p:attrNameLst>
                                          <p:attrName>ppt_y</p:attrName>
                                        </p:attrNameLst>
                                      </p:cBhvr>
                                      <p:tavLst>
                                        <p:tav tm="0">
                                          <p:val>
                                            <p:strVal val="1+#ppt_h/2"/>
                                          </p:val>
                                        </p:tav>
                                        <p:tav tm="100000">
                                          <p:val>
                                            <p:strVal val="#ppt_y"/>
                                          </p:val>
                                        </p:tav>
                                      </p:tavLst>
                                    </p:anim>
                                  </p:childTnLst>
                                </p:cTn>
                              </p:par>
                              <p:par>
                                <p:cTn id="356" presetID="2" presetClass="entr" presetSubtype="4" fill="hold" grpId="0" nodeType="withEffect">
                                  <p:stCondLst>
                                    <p:cond delay="0"/>
                                  </p:stCondLst>
                                  <p:childTnLst>
                                    <p:set>
                                      <p:cBhvr>
                                        <p:cTn id="357" dur="1" fill="hold">
                                          <p:stCondLst>
                                            <p:cond delay="0"/>
                                          </p:stCondLst>
                                        </p:cTn>
                                        <p:tgtEl>
                                          <p:spTgt spid="106"/>
                                        </p:tgtEl>
                                        <p:attrNameLst>
                                          <p:attrName>style.visibility</p:attrName>
                                        </p:attrNameLst>
                                      </p:cBhvr>
                                      <p:to>
                                        <p:strVal val="visible"/>
                                      </p:to>
                                    </p:set>
                                    <p:anim calcmode="lin" valueType="num">
                                      <p:cBhvr additive="base">
                                        <p:cTn id="358" dur="500" fill="hold"/>
                                        <p:tgtEl>
                                          <p:spTgt spid="106"/>
                                        </p:tgtEl>
                                        <p:attrNameLst>
                                          <p:attrName>ppt_x</p:attrName>
                                        </p:attrNameLst>
                                      </p:cBhvr>
                                      <p:tavLst>
                                        <p:tav tm="0">
                                          <p:val>
                                            <p:strVal val="#ppt_x"/>
                                          </p:val>
                                        </p:tav>
                                        <p:tav tm="100000">
                                          <p:val>
                                            <p:strVal val="#ppt_x"/>
                                          </p:val>
                                        </p:tav>
                                      </p:tavLst>
                                    </p:anim>
                                    <p:anim calcmode="lin" valueType="num">
                                      <p:cBhvr additive="base">
                                        <p:cTn id="359" dur="500" fill="hold"/>
                                        <p:tgtEl>
                                          <p:spTgt spid="106"/>
                                        </p:tgtEl>
                                        <p:attrNameLst>
                                          <p:attrName>ppt_y</p:attrName>
                                        </p:attrNameLst>
                                      </p:cBhvr>
                                      <p:tavLst>
                                        <p:tav tm="0">
                                          <p:val>
                                            <p:strVal val="1+#ppt_h/2"/>
                                          </p:val>
                                        </p:tav>
                                        <p:tav tm="100000">
                                          <p:val>
                                            <p:strVal val="#ppt_y"/>
                                          </p:val>
                                        </p:tav>
                                      </p:tavLst>
                                    </p:anim>
                                  </p:childTnLst>
                                </p:cTn>
                              </p:par>
                            </p:childTnLst>
                          </p:cTn>
                        </p:par>
                        <p:par>
                          <p:cTn id="360" fill="hold">
                            <p:stCondLst>
                              <p:cond delay="3000"/>
                            </p:stCondLst>
                            <p:childTnLst>
                              <p:par>
                                <p:cTn id="361" presetID="47" presetClass="entr" presetSubtype="0" fill="hold" grpId="0" nodeType="afterEffect">
                                  <p:stCondLst>
                                    <p:cond delay="0"/>
                                  </p:stCondLst>
                                  <p:childTnLst>
                                    <p:set>
                                      <p:cBhvr>
                                        <p:cTn id="362" dur="1" fill="hold">
                                          <p:stCondLst>
                                            <p:cond delay="0"/>
                                          </p:stCondLst>
                                        </p:cTn>
                                        <p:tgtEl>
                                          <p:spTgt spid="107"/>
                                        </p:tgtEl>
                                        <p:attrNameLst>
                                          <p:attrName>style.visibility</p:attrName>
                                        </p:attrNameLst>
                                      </p:cBhvr>
                                      <p:to>
                                        <p:strVal val="visible"/>
                                      </p:to>
                                    </p:set>
                                    <p:animEffect transition="in" filter="fade">
                                      <p:cBhvr>
                                        <p:cTn id="363" dur="1000"/>
                                        <p:tgtEl>
                                          <p:spTgt spid="107"/>
                                        </p:tgtEl>
                                      </p:cBhvr>
                                    </p:animEffect>
                                    <p:anim calcmode="lin" valueType="num">
                                      <p:cBhvr>
                                        <p:cTn id="364" dur="1000" fill="hold"/>
                                        <p:tgtEl>
                                          <p:spTgt spid="107"/>
                                        </p:tgtEl>
                                        <p:attrNameLst>
                                          <p:attrName>ppt_x</p:attrName>
                                        </p:attrNameLst>
                                      </p:cBhvr>
                                      <p:tavLst>
                                        <p:tav tm="0">
                                          <p:val>
                                            <p:strVal val="#ppt_x"/>
                                          </p:val>
                                        </p:tav>
                                        <p:tav tm="100000">
                                          <p:val>
                                            <p:strVal val="#ppt_x"/>
                                          </p:val>
                                        </p:tav>
                                      </p:tavLst>
                                    </p:anim>
                                    <p:anim calcmode="lin" valueType="num">
                                      <p:cBhvr>
                                        <p:cTn id="365" dur="1000" fill="hold"/>
                                        <p:tgtEl>
                                          <p:spTgt spid="107"/>
                                        </p:tgtEl>
                                        <p:attrNameLst>
                                          <p:attrName>ppt_y</p:attrName>
                                        </p:attrNameLst>
                                      </p:cBhvr>
                                      <p:tavLst>
                                        <p:tav tm="0">
                                          <p:val>
                                            <p:strVal val="#ppt_y-.1"/>
                                          </p:val>
                                        </p:tav>
                                        <p:tav tm="100000">
                                          <p:val>
                                            <p:strVal val="#ppt_y"/>
                                          </p:val>
                                        </p:tav>
                                      </p:tavLst>
                                    </p:anim>
                                  </p:childTnLst>
                                </p:cTn>
                              </p:par>
                            </p:childTnLst>
                          </p:cTn>
                        </p:par>
                        <p:par>
                          <p:cTn id="366" fill="hold">
                            <p:stCondLst>
                              <p:cond delay="4000"/>
                            </p:stCondLst>
                            <p:childTnLst>
                              <p:par>
                                <p:cTn id="367" presetID="22" presetClass="entr" presetSubtype="8" fill="hold" nodeType="afterEffect">
                                  <p:stCondLst>
                                    <p:cond delay="0"/>
                                  </p:stCondLst>
                                  <p:childTnLst>
                                    <p:set>
                                      <p:cBhvr>
                                        <p:cTn id="368" dur="1" fill="hold">
                                          <p:stCondLst>
                                            <p:cond delay="0"/>
                                          </p:stCondLst>
                                        </p:cTn>
                                        <p:tgtEl>
                                          <p:spTgt spid="108"/>
                                        </p:tgtEl>
                                        <p:attrNameLst>
                                          <p:attrName>style.visibility</p:attrName>
                                        </p:attrNameLst>
                                      </p:cBhvr>
                                      <p:to>
                                        <p:strVal val="visible"/>
                                      </p:to>
                                    </p:set>
                                    <p:animEffect transition="in" filter="wipe(left)">
                                      <p:cBhvr>
                                        <p:cTn id="369" dur="500"/>
                                        <p:tgtEl>
                                          <p:spTgt spid="108"/>
                                        </p:tgtEl>
                                      </p:cBhvr>
                                    </p:animEffect>
                                  </p:childTnLst>
                                </p:cTn>
                              </p:par>
                            </p:childTnLst>
                          </p:cTn>
                        </p:par>
                        <p:par>
                          <p:cTn id="370" fill="hold">
                            <p:stCondLst>
                              <p:cond delay="4500"/>
                            </p:stCondLst>
                            <p:childTnLst>
                              <p:par>
                                <p:cTn id="371" presetID="22" presetClass="entr" presetSubtype="8" fill="hold" grpId="0" nodeType="afterEffect">
                                  <p:stCondLst>
                                    <p:cond delay="0"/>
                                  </p:stCondLst>
                                  <p:childTnLst>
                                    <p:set>
                                      <p:cBhvr>
                                        <p:cTn id="372" dur="1" fill="hold">
                                          <p:stCondLst>
                                            <p:cond delay="0"/>
                                          </p:stCondLst>
                                        </p:cTn>
                                        <p:tgtEl>
                                          <p:spTgt spid="109"/>
                                        </p:tgtEl>
                                        <p:attrNameLst>
                                          <p:attrName>style.visibility</p:attrName>
                                        </p:attrNameLst>
                                      </p:cBhvr>
                                      <p:to>
                                        <p:strVal val="visible"/>
                                      </p:to>
                                    </p:set>
                                    <p:animEffect transition="in" filter="wipe(left)">
                                      <p:cBhvr>
                                        <p:cTn id="373" dur="500"/>
                                        <p:tgtEl>
                                          <p:spTgt spid="109"/>
                                        </p:tgtEl>
                                      </p:cBhvr>
                                    </p:animEffect>
                                  </p:childTnLst>
                                </p:cTn>
                              </p:par>
                              <p:par>
                                <p:cTn id="374" presetID="22" presetClass="entr" presetSubtype="8" fill="hold" grpId="0" nodeType="withEffect">
                                  <p:stCondLst>
                                    <p:cond delay="0"/>
                                  </p:stCondLst>
                                  <p:childTnLst>
                                    <p:set>
                                      <p:cBhvr>
                                        <p:cTn id="375" dur="1" fill="hold">
                                          <p:stCondLst>
                                            <p:cond delay="0"/>
                                          </p:stCondLst>
                                        </p:cTn>
                                        <p:tgtEl>
                                          <p:spTgt spid="110"/>
                                        </p:tgtEl>
                                        <p:attrNameLst>
                                          <p:attrName>style.visibility</p:attrName>
                                        </p:attrNameLst>
                                      </p:cBhvr>
                                      <p:to>
                                        <p:strVal val="visible"/>
                                      </p:to>
                                    </p:set>
                                    <p:animEffect transition="in" filter="wipe(left)">
                                      <p:cBhvr>
                                        <p:cTn id="376" dur="500"/>
                                        <p:tgtEl>
                                          <p:spTgt spid="110"/>
                                        </p:tgtEl>
                                      </p:cBhvr>
                                    </p:animEffect>
                                  </p:childTnLst>
                                </p:cTn>
                              </p:par>
                            </p:childTnLst>
                          </p:cTn>
                        </p:par>
                        <p:par>
                          <p:cTn id="377" fill="hold">
                            <p:stCondLst>
                              <p:cond delay="5000"/>
                            </p:stCondLst>
                            <p:childTnLst>
                              <p:par>
                                <p:cTn id="378" presetID="47" presetClass="entr" presetSubtype="0" fill="hold" grpId="0" nodeType="afterEffect">
                                  <p:stCondLst>
                                    <p:cond delay="0"/>
                                  </p:stCondLst>
                                  <p:childTnLst>
                                    <p:set>
                                      <p:cBhvr>
                                        <p:cTn id="379" dur="1" fill="hold">
                                          <p:stCondLst>
                                            <p:cond delay="0"/>
                                          </p:stCondLst>
                                        </p:cTn>
                                        <p:tgtEl>
                                          <p:spTgt spid="111"/>
                                        </p:tgtEl>
                                        <p:attrNameLst>
                                          <p:attrName>style.visibility</p:attrName>
                                        </p:attrNameLst>
                                      </p:cBhvr>
                                      <p:to>
                                        <p:strVal val="visible"/>
                                      </p:to>
                                    </p:set>
                                    <p:animEffect transition="in" filter="fade">
                                      <p:cBhvr>
                                        <p:cTn id="380" dur="1000"/>
                                        <p:tgtEl>
                                          <p:spTgt spid="111"/>
                                        </p:tgtEl>
                                      </p:cBhvr>
                                    </p:animEffect>
                                    <p:anim calcmode="lin" valueType="num">
                                      <p:cBhvr>
                                        <p:cTn id="381" dur="1000" fill="hold"/>
                                        <p:tgtEl>
                                          <p:spTgt spid="111"/>
                                        </p:tgtEl>
                                        <p:attrNameLst>
                                          <p:attrName>ppt_x</p:attrName>
                                        </p:attrNameLst>
                                      </p:cBhvr>
                                      <p:tavLst>
                                        <p:tav tm="0">
                                          <p:val>
                                            <p:strVal val="#ppt_x"/>
                                          </p:val>
                                        </p:tav>
                                        <p:tav tm="100000">
                                          <p:val>
                                            <p:strVal val="#ppt_x"/>
                                          </p:val>
                                        </p:tav>
                                      </p:tavLst>
                                    </p:anim>
                                    <p:anim calcmode="lin" valueType="num">
                                      <p:cBhvr>
                                        <p:cTn id="382" dur="1000" fill="hold"/>
                                        <p:tgtEl>
                                          <p:spTgt spid="111"/>
                                        </p:tgtEl>
                                        <p:attrNameLst>
                                          <p:attrName>ppt_y</p:attrName>
                                        </p:attrNameLst>
                                      </p:cBhvr>
                                      <p:tavLst>
                                        <p:tav tm="0">
                                          <p:val>
                                            <p:strVal val="#ppt_y-.1"/>
                                          </p:val>
                                        </p:tav>
                                        <p:tav tm="100000">
                                          <p:val>
                                            <p:strVal val="#ppt_y"/>
                                          </p:val>
                                        </p:tav>
                                      </p:tavLst>
                                    </p:anim>
                                  </p:childTnLst>
                                </p:cTn>
                              </p:par>
                            </p:childTnLst>
                          </p:cTn>
                        </p:par>
                        <p:par>
                          <p:cTn id="383" fill="hold">
                            <p:stCondLst>
                              <p:cond delay="6000"/>
                            </p:stCondLst>
                            <p:childTnLst>
                              <p:par>
                                <p:cTn id="384" presetID="22" presetClass="entr" presetSubtype="8" fill="hold" nodeType="afterEffect">
                                  <p:stCondLst>
                                    <p:cond delay="0"/>
                                  </p:stCondLst>
                                  <p:childTnLst>
                                    <p:set>
                                      <p:cBhvr>
                                        <p:cTn id="385" dur="1" fill="hold">
                                          <p:stCondLst>
                                            <p:cond delay="0"/>
                                          </p:stCondLst>
                                        </p:cTn>
                                        <p:tgtEl>
                                          <p:spTgt spid="112"/>
                                        </p:tgtEl>
                                        <p:attrNameLst>
                                          <p:attrName>style.visibility</p:attrName>
                                        </p:attrNameLst>
                                      </p:cBhvr>
                                      <p:to>
                                        <p:strVal val="visible"/>
                                      </p:to>
                                    </p:set>
                                    <p:animEffect transition="in" filter="wipe(left)">
                                      <p:cBhvr>
                                        <p:cTn id="386" dur="500"/>
                                        <p:tgtEl>
                                          <p:spTgt spid="112"/>
                                        </p:tgtEl>
                                      </p:cBhvr>
                                    </p:animEffect>
                                  </p:childTnLst>
                                </p:cTn>
                              </p:par>
                            </p:childTnLst>
                          </p:cTn>
                        </p:par>
                        <p:par>
                          <p:cTn id="387" fill="hold">
                            <p:stCondLst>
                              <p:cond delay="6500"/>
                            </p:stCondLst>
                            <p:childTnLst>
                              <p:par>
                                <p:cTn id="388" presetID="22" presetClass="entr" presetSubtype="8" fill="hold" grpId="0" nodeType="afterEffect">
                                  <p:stCondLst>
                                    <p:cond delay="0"/>
                                  </p:stCondLst>
                                  <p:childTnLst>
                                    <p:set>
                                      <p:cBhvr>
                                        <p:cTn id="389" dur="1" fill="hold">
                                          <p:stCondLst>
                                            <p:cond delay="0"/>
                                          </p:stCondLst>
                                        </p:cTn>
                                        <p:tgtEl>
                                          <p:spTgt spid="113"/>
                                        </p:tgtEl>
                                        <p:attrNameLst>
                                          <p:attrName>style.visibility</p:attrName>
                                        </p:attrNameLst>
                                      </p:cBhvr>
                                      <p:to>
                                        <p:strVal val="visible"/>
                                      </p:to>
                                    </p:set>
                                    <p:animEffect transition="in" filter="wipe(left)">
                                      <p:cBhvr>
                                        <p:cTn id="390" dur="500"/>
                                        <p:tgtEl>
                                          <p:spTgt spid="113"/>
                                        </p:tgtEl>
                                      </p:cBhvr>
                                    </p:animEffect>
                                  </p:childTnLst>
                                </p:cTn>
                              </p:par>
                              <p:par>
                                <p:cTn id="391" presetID="22" presetClass="entr" presetSubtype="8" fill="hold" grpId="0" nodeType="withEffect">
                                  <p:stCondLst>
                                    <p:cond delay="0"/>
                                  </p:stCondLst>
                                  <p:childTnLst>
                                    <p:set>
                                      <p:cBhvr>
                                        <p:cTn id="392" dur="1" fill="hold">
                                          <p:stCondLst>
                                            <p:cond delay="0"/>
                                          </p:stCondLst>
                                        </p:cTn>
                                        <p:tgtEl>
                                          <p:spTgt spid="114"/>
                                        </p:tgtEl>
                                        <p:attrNameLst>
                                          <p:attrName>style.visibility</p:attrName>
                                        </p:attrNameLst>
                                      </p:cBhvr>
                                      <p:to>
                                        <p:strVal val="visible"/>
                                      </p:to>
                                    </p:set>
                                    <p:animEffect transition="in" filter="wipe(left)">
                                      <p:cBhvr>
                                        <p:cTn id="393" dur="500"/>
                                        <p:tgtEl>
                                          <p:spTgt spid="114"/>
                                        </p:tgtEl>
                                      </p:cBhvr>
                                    </p:animEffect>
                                  </p:childTnLst>
                                </p:cTn>
                              </p:par>
                            </p:childTnLst>
                          </p:cTn>
                        </p:par>
                        <p:par>
                          <p:cTn id="394" fill="hold">
                            <p:stCondLst>
                              <p:cond delay="7000"/>
                            </p:stCondLst>
                            <p:childTnLst>
                              <p:par>
                                <p:cTn id="395" presetID="47" presetClass="entr" presetSubtype="0" fill="hold" grpId="0" nodeType="afterEffect">
                                  <p:stCondLst>
                                    <p:cond delay="0"/>
                                  </p:stCondLst>
                                  <p:childTnLst>
                                    <p:set>
                                      <p:cBhvr>
                                        <p:cTn id="396" dur="1" fill="hold">
                                          <p:stCondLst>
                                            <p:cond delay="0"/>
                                          </p:stCondLst>
                                        </p:cTn>
                                        <p:tgtEl>
                                          <p:spTgt spid="115"/>
                                        </p:tgtEl>
                                        <p:attrNameLst>
                                          <p:attrName>style.visibility</p:attrName>
                                        </p:attrNameLst>
                                      </p:cBhvr>
                                      <p:to>
                                        <p:strVal val="visible"/>
                                      </p:to>
                                    </p:set>
                                    <p:animEffect transition="in" filter="fade">
                                      <p:cBhvr>
                                        <p:cTn id="397" dur="1000"/>
                                        <p:tgtEl>
                                          <p:spTgt spid="115"/>
                                        </p:tgtEl>
                                      </p:cBhvr>
                                    </p:animEffect>
                                    <p:anim calcmode="lin" valueType="num">
                                      <p:cBhvr>
                                        <p:cTn id="398" dur="1000" fill="hold"/>
                                        <p:tgtEl>
                                          <p:spTgt spid="115"/>
                                        </p:tgtEl>
                                        <p:attrNameLst>
                                          <p:attrName>ppt_x</p:attrName>
                                        </p:attrNameLst>
                                      </p:cBhvr>
                                      <p:tavLst>
                                        <p:tav tm="0">
                                          <p:val>
                                            <p:strVal val="#ppt_x"/>
                                          </p:val>
                                        </p:tav>
                                        <p:tav tm="100000">
                                          <p:val>
                                            <p:strVal val="#ppt_x"/>
                                          </p:val>
                                        </p:tav>
                                      </p:tavLst>
                                    </p:anim>
                                    <p:anim calcmode="lin" valueType="num">
                                      <p:cBhvr>
                                        <p:cTn id="399" dur="1000" fill="hold"/>
                                        <p:tgtEl>
                                          <p:spTgt spid="115"/>
                                        </p:tgtEl>
                                        <p:attrNameLst>
                                          <p:attrName>ppt_y</p:attrName>
                                        </p:attrNameLst>
                                      </p:cBhvr>
                                      <p:tavLst>
                                        <p:tav tm="0">
                                          <p:val>
                                            <p:strVal val="#ppt_y-.1"/>
                                          </p:val>
                                        </p:tav>
                                        <p:tav tm="100000">
                                          <p:val>
                                            <p:strVal val="#ppt_y"/>
                                          </p:val>
                                        </p:tav>
                                      </p:tavLst>
                                    </p:anim>
                                  </p:childTnLst>
                                </p:cTn>
                              </p:par>
                            </p:childTnLst>
                          </p:cTn>
                        </p:par>
                        <p:par>
                          <p:cTn id="400" fill="hold">
                            <p:stCondLst>
                              <p:cond delay="8000"/>
                            </p:stCondLst>
                            <p:childTnLst>
                              <p:par>
                                <p:cTn id="401" presetID="22" presetClass="entr" presetSubtype="8" fill="hold" nodeType="afterEffect">
                                  <p:stCondLst>
                                    <p:cond delay="0"/>
                                  </p:stCondLst>
                                  <p:childTnLst>
                                    <p:set>
                                      <p:cBhvr>
                                        <p:cTn id="402" dur="1" fill="hold">
                                          <p:stCondLst>
                                            <p:cond delay="0"/>
                                          </p:stCondLst>
                                        </p:cTn>
                                        <p:tgtEl>
                                          <p:spTgt spid="116"/>
                                        </p:tgtEl>
                                        <p:attrNameLst>
                                          <p:attrName>style.visibility</p:attrName>
                                        </p:attrNameLst>
                                      </p:cBhvr>
                                      <p:to>
                                        <p:strVal val="visible"/>
                                      </p:to>
                                    </p:set>
                                    <p:animEffect transition="in" filter="wipe(left)">
                                      <p:cBhvr>
                                        <p:cTn id="403" dur="500"/>
                                        <p:tgtEl>
                                          <p:spTgt spid="116"/>
                                        </p:tgtEl>
                                      </p:cBhvr>
                                    </p:animEffect>
                                  </p:childTnLst>
                                </p:cTn>
                              </p:par>
                            </p:childTnLst>
                          </p:cTn>
                        </p:par>
                        <p:par>
                          <p:cTn id="404" fill="hold">
                            <p:stCondLst>
                              <p:cond delay="8500"/>
                            </p:stCondLst>
                            <p:childTnLst>
                              <p:par>
                                <p:cTn id="405" presetID="22" presetClass="entr" presetSubtype="8" fill="hold" grpId="0" nodeType="afterEffect">
                                  <p:stCondLst>
                                    <p:cond delay="0"/>
                                  </p:stCondLst>
                                  <p:childTnLst>
                                    <p:set>
                                      <p:cBhvr>
                                        <p:cTn id="406" dur="1" fill="hold">
                                          <p:stCondLst>
                                            <p:cond delay="0"/>
                                          </p:stCondLst>
                                        </p:cTn>
                                        <p:tgtEl>
                                          <p:spTgt spid="117"/>
                                        </p:tgtEl>
                                        <p:attrNameLst>
                                          <p:attrName>style.visibility</p:attrName>
                                        </p:attrNameLst>
                                      </p:cBhvr>
                                      <p:to>
                                        <p:strVal val="visible"/>
                                      </p:to>
                                    </p:set>
                                    <p:animEffect transition="in" filter="wipe(left)">
                                      <p:cBhvr>
                                        <p:cTn id="407" dur="500"/>
                                        <p:tgtEl>
                                          <p:spTgt spid="117"/>
                                        </p:tgtEl>
                                      </p:cBhvr>
                                    </p:animEffect>
                                  </p:childTnLst>
                                </p:cTn>
                              </p:par>
                              <p:par>
                                <p:cTn id="408" presetID="22" presetClass="entr" presetSubtype="8" fill="hold" grpId="0" nodeType="withEffect">
                                  <p:stCondLst>
                                    <p:cond delay="0"/>
                                  </p:stCondLst>
                                  <p:childTnLst>
                                    <p:set>
                                      <p:cBhvr>
                                        <p:cTn id="409" dur="1" fill="hold">
                                          <p:stCondLst>
                                            <p:cond delay="0"/>
                                          </p:stCondLst>
                                        </p:cTn>
                                        <p:tgtEl>
                                          <p:spTgt spid="118"/>
                                        </p:tgtEl>
                                        <p:attrNameLst>
                                          <p:attrName>style.visibility</p:attrName>
                                        </p:attrNameLst>
                                      </p:cBhvr>
                                      <p:to>
                                        <p:strVal val="visible"/>
                                      </p:to>
                                    </p:set>
                                    <p:animEffect transition="in" filter="wipe(left)">
                                      <p:cBhvr>
                                        <p:cTn id="410"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48" grpId="0" animBg="1"/>
      <p:bldP spid="49" grpId="0" animBg="1"/>
      <p:bldP spid="50" grpId="0" animBg="1"/>
      <p:bldP spid="51" grpId="0" animBg="1"/>
      <p:bldP spid="52" grpId="0" animBg="1"/>
      <p:bldP spid="53" grpId="0" animBg="1"/>
      <p:bldP spid="54" grpId="0" animBg="1"/>
      <p:bldP spid="55" grpId="0" animBg="1"/>
      <p:bldP spid="56"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9" grpId="0"/>
      <p:bldP spid="110" grpId="0"/>
      <p:bldP spid="111" grpId="0" animBg="1"/>
      <p:bldP spid="113" grpId="0"/>
      <p:bldP spid="114" grpId="0"/>
      <p:bldP spid="115" grpId="0" animBg="1"/>
      <p:bldP spid="117" grpId="0"/>
      <p:bldP spid="1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286"/>
            <a:ext cx="9144000" cy="5138928"/>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7" y="0"/>
            <a:ext cx="9142649" cy="5143500"/>
          </a:xfrm>
          <a:prstGeom prst="rect">
            <a:avLst/>
          </a:prstGeom>
        </p:spPr>
      </p:pic>
      <p:sp>
        <p:nvSpPr>
          <p:cNvPr id="7" name="等腰三角形 6"/>
          <p:cNvSpPr>
            <a:spLocks noChangeArrowheads="1"/>
          </p:cNvSpPr>
          <p:nvPr/>
        </p:nvSpPr>
        <p:spPr bwMode="auto">
          <a:xfrm>
            <a:off x="2818212" y="706042"/>
            <a:ext cx="3507581" cy="30241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 name="等腰三角形 8"/>
          <p:cNvSpPr>
            <a:spLocks noChangeArrowheads="1"/>
          </p:cNvSpPr>
          <p:nvPr/>
        </p:nvSpPr>
        <p:spPr bwMode="auto">
          <a:xfrm rot="10800000">
            <a:off x="2693196" y="1370410"/>
            <a:ext cx="3757613" cy="3238500"/>
          </a:xfrm>
          <a:prstGeom prst="triangle">
            <a:avLst>
              <a:gd name="adj" fmla="val 50000"/>
            </a:avLst>
          </a:prstGeom>
          <a:noFill/>
          <a:ln w="317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9" name="文本框 9"/>
          <p:cNvSpPr txBox="1">
            <a:spLocks noChangeArrowheads="1"/>
          </p:cNvSpPr>
          <p:nvPr/>
        </p:nvSpPr>
        <p:spPr bwMode="auto">
          <a:xfrm>
            <a:off x="3887391" y="1874045"/>
            <a:ext cx="1415772"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8625" b="1" dirty="0" smtClean="0">
                <a:solidFill>
                  <a:schemeClr val="bg1"/>
                </a:solidFill>
                <a:latin typeface="Arial" pitchFamily="34" charset="0"/>
                <a:cs typeface="Arial" pitchFamily="34" charset="0"/>
              </a:rPr>
              <a:t>02</a:t>
            </a:r>
            <a:endParaRPr lang="zh-CN" altLang="en-US" sz="8625" b="1" dirty="0">
              <a:solidFill>
                <a:schemeClr val="bg1"/>
              </a:solidFill>
              <a:latin typeface="Arial" pitchFamily="34" charset="0"/>
              <a:cs typeface="Arial" pitchFamily="34" charset="0"/>
            </a:endParaRPr>
          </a:p>
        </p:txBody>
      </p:sp>
      <p:sp>
        <p:nvSpPr>
          <p:cNvPr id="10" name="文本框 10"/>
          <p:cNvSpPr txBox="1">
            <a:spLocks noChangeArrowheads="1"/>
          </p:cNvSpPr>
          <p:nvPr/>
        </p:nvSpPr>
        <p:spPr bwMode="auto">
          <a:xfrm>
            <a:off x="3573068" y="314087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smtClean="0">
                <a:solidFill>
                  <a:schemeClr val="bg1"/>
                </a:solidFill>
                <a:latin typeface="微软雅黑" pitchFamily="34" charset="-122"/>
                <a:ea typeface="微软雅黑" pitchFamily="34" charset="-122"/>
              </a:rPr>
              <a:t>单击添加标题</a:t>
            </a:r>
            <a:endParaRPr lang="zh-CN" altLang="en-US" sz="2400" b="1" dirty="0">
              <a:solidFill>
                <a:schemeClr val="bg1"/>
              </a:solidFill>
              <a:latin typeface="微软雅黑" pitchFamily="34" charset="-122"/>
              <a:ea typeface="微软雅黑" pitchFamily="34" charset="-122"/>
            </a:endParaRPr>
          </a:p>
        </p:txBody>
      </p:sp>
      <p:grpSp>
        <p:nvGrpSpPr>
          <p:cNvPr id="13" name="组合 12"/>
          <p:cNvGrpSpPr/>
          <p:nvPr/>
        </p:nvGrpSpPr>
        <p:grpSpPr>
          <a:xfrm>
            <a:off x="2818212" y="3954067"/>
            <a:ext cx="3507581" cy="477440"/>
            <a:chOff x="2818210" y="3954067"/>
            <a:chExt cx="3507581" cy="477440"/>
          </a:xfrm>
        </p:grpSpPr>
        <p:sp>
          <p:nvSpPr>
            <p:cNvPr id="11" name="矩形 7"/>
            <p:cNvSpPr>
              <a:spLocks noChangeArrowheads="1"/>
            </p:cNvSpPr>
            <p:nvPr/>
          </p:nvSpPr>
          <p:spPr bwMode="auto">
            <a:xfrm>
              <a:off x="2818210" y="3954067"/>
              <a:ext cx="3507581" cy="477440"/>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 name="文本框 11"/>
            <p:cNvSpPr txBox="1">
              <a:spLocks noChangeArrowheads="1"/>
            </p:cNvSpPr>
            <p:nvPr/>
          </p:nvSpPr>
          <p:spPr bwMode="auto">
            <a:xfrm>
              <a:off x="3573066" y="4042173"/>
              <a:ext cx="210211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500">
                  <a:solidFill>
                    <a:schemeClr val="bg1"/>
                  </a:solidFill>
                  <a:latin typeface="Arial" pitchFamily="34" charset="0"/>
                  <a:ea typeface="微软雅黑" pitchFamily="34" charset="-122"/>
                </a:rPr>
                <a:t>CULTURE LOCATION</a:t>
              </a:r>
              <a:endParaRPr lang="zh-CN" altLang="en-US" sz="1500">
                <a:solidFill>
                  <a:schemeClr val="bg1"/>
                </a:solidFill>
                <a:latin typeface="Arial" pitchFamily="34" charset="0"/>
                <a:ea typeface="微软雅黑" pitchFamily="34" charset="-122"/>
              </a:endParaRPr>
            </a:p>
          </p:txBody>
        </p:sp>
      </p:grpSp>
    </p:spTree>
    <p:extLst>
      <p:ext uri="{BB962C8B-B14F-4D97-AF65-F5344CB8AC3E}">
        <p14:creationId xmlns:p14="http://schemas.microsoft.com/office/powerpoint/2010/main" val="348058892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33</TotalTime>
  <Words>2011</Words>
  <Application>Microsoft Office PowerPoint</Application>
  <PresentationFormat>全屏显示(16:9)</PresentationFormat>
  <Paragraphs>251</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8</cp:revision>
  <dcterms:created xsi:type="dcterms:W3CDTF">2016-08-05T12:19:56Z</dcterms:created>
  <dcterms:modified xsi:type="dcterms:W3CDTF">2017-05-13T08:28:33Z</dcterms:modified>
</cp:coreProperties>
</file>